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7" r:id="rId5"/>
    <p:sldId id="288" r:id="rId6"/>
    <p:sldId id="258" r:id="rId7"/>
    <p:sldId id="259" r:id="rId8"/>
    <p:sldId id="291" r:id="rId9"/>
    <p:sldId id="260" r:id="rId10"/>
    <p:sldId id="28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0" r:id="rId23"/>
    <p:sldId id="274" r:id="rId24"/>
    <p:sldId id="275" r:id="rId25"/>
    <p:sldId id="276" r:id="rId26"/>
    <p:sldId id="277" r:id="rId27"/>
    <p:sldId id="282" r:id="rId28"/>
    <p:sldId id="293" r:id="rId29"/>
    <p:sldId id="283" r:id="rId30"/>
    <p:sldId id="284" r:id="rId31"/>
    <p:sldId id="294" r:id="rId32"/>
    <p:sldId id="296" r:id="rId33"/>
    <p:sldId id="297" r:id="rId34"/>
    <p:sldId id="302" r:id="rId35"/>
    <p:sldId id="301" r:id="rId36"/>
    <p:sldId id="300" r:id="rId37"/>
    <p:sldId id="299" r:id="rId38"/>
    <p:sldId id="304" r:id="rId39"/>
    <p:sldId id="290" r:id="rId40"/>
    <p:sldId id="303" r:id="rId41"/>
    <p:sldId id="273" r:id="rId42"/>
    <p:sldId id="278" r:id="rId43"/>
    <p:sldId id="285" r:id="rId44"/>
    <p:sldId id="292" r:id="rId45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3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1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3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3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6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4728-810E-43A5-B3A1-A58EB6FCC91A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7212-87B0-40A4-B788-17E3034B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3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3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38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3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6.png"/><Relationship Id="rId5" Type="http://schemas.openxmlformats.org/officeDocument/2006/relationships/tags" Target="../tags/tag62.xml"/><Relationship Id="rId15" Type="http://schemas.openxmlformats.org/officeDocument/2006/relationships/image" Target="../media/image4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3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4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46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45.png"/><Relationship Id="rId2" Type="http://schemas.openxmlformats.org/officeDocument/2006/relationships/tags" Target="../tags/tag76.xml"/><Relationship Id="rId16" Type="http://schemas.openxmlformats.org/officeDocument/2006/relationships/image" Target="../media/image49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44.png"/><Relationship Id="rId5" Type="http://schemas.openxmlformats.org/officeDocument/2006/relationships/tags" Target="../tags/tag79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84.xml"/><Relationship Id="rId16" Type="http://schemas.openxmlformats.org/officeDocument/2006/relationships/image" Target="../media/image47.png"/><Relationship Id="rId20" Type="http://schemas.openxmlformats.org/officeDocument/2006/relationships/image" Target="../media/image40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5" Type="http://schemas.openxmlformats.org/officeDocument/2006/relationships/image" Target="../media/image46.png"/><Relationship Id="rId10" Type="http://schemas.openxmlformats.org/officeDocument/2006/relationships/tags" Target="../tags/tag92.xml"/><Relationship Id="rId19" Type="http://schemas.openxmlformats.org/officeDocument/2006/relationships/image" Target="../media/image50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95.xml"/><Relationship Id="rId21" Type="http://schemas.openxmlformats.org/officeDocument/2006/relationships/image" Target="../media/image40.png"/><Relationship Id="rId7" Type="http://schemas.openxmlformats.org/officeDocument/2006/relationships/tags" Target="../tags/tag9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7.png"/><Relationship Id="rId2" Type="http://schemas.openxmlformats.org/officeDocument/2006/relationships/tags" Target="../tags/tag94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image" Target="../media/image45.png"/><Relationship Id="rId10" Type="http://schemas.openxmlformats.org/officeDocument/2006/relationships/tags" Target="../tags/tag102.xml"/><Relationship Id="rId19" Type="http://schemas.openxmlformats.org/officeDocument/2006/relationships/image" Target="../media/image49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46.png"/><Relationship Id="rId3" Type="http://schemas.openxmlformats.org/officeDocument/2006/relationships/tags" Target="../tags/tag106.xml"/><Relationship Id="rId21" Type="http://schemas.openxmlformats.org/officeDocument/2006/relationships/image" Target="../media/image49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45.png"/><Relationship Id="rId2" Type="http://schemas.openxmlformats.org/officeDocument/2006/relationships/tags" Target="../tags/tag105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51.png"/><Relationship Id="rId5" Type="http://schemas.openxmlformats.org/officeDocument/2006/relationships/tags" Target="../tags/tag108.xml"/><Relationship Id="rId15" Type="http://schemas.openxmlformats.org/officeDocument/2006/relationships/image" Target="../media/image43.png"/><Relationship Id="rId23" Type="http://schemas.openxmlformats.org/officeDocument/2006/relationships/image" Target="../media/image40.png"/><Relationship Id="rId10" Type="http://schemas.openxmlformats.org/officeDocument/2006/relationships/tags" Target="../tags/tag113.xml"/><Relationship Id="rId19" Type="http://schemas.openxmlformats.org/officeDocument/2006/relationships/image" Target="../media/image47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image" Target="../media/image45.png"/><Relationship Id="rId26" Type="http://schemas.openxmlformats.org/officeDocument/2006/relationships/image" Target="../media/image52.png"/><Relationship Id="rId3" Type="http://schemas.openxmlformats.org/officeDocument/2006/relationships/tags" Target="../tags/tag119.xml"/><Relationship Id="rId21" Type="http://schemas.openxmlformats.org/officeDocument/2006/relationships/image" Target="../media/image48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44.png"/><Relationship Id="rId25" Type="http://schemas.openxmlformats.org/officeDocument/2006/relationships/image" Target="../media/image51.png"/><Relationship Id="rId2" Type="http://schemas.openxmlformats.org/officeDocument/2006/relationships/tags" Target="../tags/tag118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40.png"/><Relationship Id="rId5" Type="http://schemas.openxmlformats.org/officeDocument/2006/relationships/tags" Target="../tags/tag1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0.png"/><Relationship Id="rId10" Type="http://schemas.openxmlformats.org/officeDocument/2006/relationships/tags" Target="../tags/tag126.xml"/><Relationship Id="rId19" Type="http://schemas.openxmlformats.org/officeDocument/2006/relationships/image" Target="../media/image46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image" Target="../media/image44.png"/><Relationship Id="rId26" Type="http://schemas.openxmlformats.org/officeDocument/2006/relationships/image" Target="../media/image51.png"/><Relationship Id="rId3" Type="http://schemas.openxmlformats.org/officeDocument/2006/relationships/tags" Target="../tags/tag133.xml"/><Relationship Id="rId21" Type="http://schemas.openxmlformats.org/officeDocument/2006/relationships/image" Target="../media/image47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../media/image43.png"/><Relationship Id="rId25" Type="http://schemas.openxmlformats.org/officeDocument/2006/relationships/image" Target="../media/image40.png"/><Relationship Id="rId2" Type="http://schemas.openxmlformats.org/officeDocument/2006/relationships/tags" Target="../tags/tag13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6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50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49.png"/><Relationship Id="rId28" Type="http://schemas.openxmlformats.org/officeDocument/2006/relationships/image" Target="../media/image53.png"/><Relationship Id="rId10" Type="http://schemas.openxmlformats.org/officeDocument/2006/relationships/tags" Target="../tags/tag140.xml"/><Relationship Id="rId19" Type="http://schemas.openxmlformats.org/officeDocument/2006/relationships/image" Target="../media/image45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48.png"/><Relationship Id="rId27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0.png"/><Relationship Id="rId3" Type="http://schemas.openxmlformats.org/officeDocument/2006/relationships/tags" Target="../tags/tag148.xml"/><Relationship Id="rId21" Type="http://schemas.openxmlformats.org/officeDocument/2006/relationships/image" Target="../media/image45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image" Target="../media/image49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image" Target="../media/image44.png"/><Relationship Id="rId29" Type="http://schemas.openxmlformats.org/officeDocument/2006/relationships/image" Target="../media/image52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48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image" Target="../media/image47.png"/><Relationship Id="rId28" Type="http://schemas.openxmlformats.org/officeDocument/2006/relationships/image" Target="../media/image51.png"/><Relationship Id="rId10" Type="http://schemas.openxmlformats.org/officeDocument/2006/relationships/tags" Target="../tags/tag155.xml"/><Relationship Id="rId19" Type="http://schemas.openxmlformats.org/officeDocument/2006/relationships/image" Target="../media/image43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image" Target="../media/image46.png"/><Relationship Id="rId27" Type="http://schemas.openxmlformats.org/officeDocument/2006/relationships/image" Target="../media/image40.png"/><Relationship Id="rId30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46.png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34" Type="http://schemas.openxmlformats.org/officeDocument/2006/relationships/image" Target="../media/image53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45.png"/><Relationship Id="rId33" Type="http://schemas.openxmlformats.org/officeDocument/2006/relationships/image" Target="../media/image52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image" Target="../media/image49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44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5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image" Target="../media/image40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48.png"/><Relationship Id="rId3" Type="http://schemas.openxmlformats.org/officeDocument/2006/relationships/tags" Target="../tags/tag186.xml"/><Relationship Id="rId21" Type="http://schemas.openxmlformats.org/officeDocument/2006/relationships/image" Target="../media/image43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47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52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image" Target="../media/image48.png"/><Relationship Id="rId3" Type="http://schemas.openxmlformats.org/officeDocument/2006/relationships/tags" Target="../tags/tag205.xml"/><Relationship Id="rId21" Type="http://schemas.openxmlformats.org/officeDocument/2006/relationships/image" Target="../media/image43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image" Target="../media/image47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image" Target="../media/image52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image" Target="../media/image58.png"/><Relationship Id="rId18" Type="http://schemas.openxmlformats.org/officeDocument/2006/relationships/image" Target="../media/image61.png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image" Target="../media/image4.png"/><Relationship Id="rId17" Type="http://schemas.openxmlformats.org/officeDocument/2006/relationships/image" Target="../media/image60.png"/><Relationship Id="rId2" Type="http://schemas.openxmlformats.org/officeDocument/2006/relationships/tags" Target="../tags/tag223.xml"/><Relationship Id="rId16" Type="http://schemas.openxmlformats.org/officeDocument/2006/relationships/image" Target="../media/image59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57.png"/><Relationship Id="rId5" Type="http://schemas.openxmlformats.org/officeDocument/2006/relationships/tags" Target="../tags/tag226.xml"/><Relationship Id="rId15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6.png"/><Relationship Id="rId3" Type="http://schemas.openxmlformats.org/officeDocument/2006/relationships/tags" Target="../tags/tag233.xml"/><Relationship Id="rId21" Type="http://schemas.openxmlformats.org/officeDocument/2006/relationships/image" Target="../media/image62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image" Target="../media/image65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image" Target="../media/image4.png"/><Relationship Id="rId29" Type="http://schemas.openxmlformats.org/officeDocument/2006/relationships/image" Target="../media/image69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image" Target="../media/image64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tags" Target="../tags/tag240.xml"/><Relationship Id="rId19" Type="http://schemas.openxmlformats.org/officeDocument/2006/relationships/image" Target="../media/image57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image" Target="../media/image58.png"/><Relationship Id="rId27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image" Target="../media/image73.png"/><Relationship Id="rId3" Type="http://schemas.openxmlformats.org/officeDocument/2006/relationships/tags" Target="../tags/tag25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1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29" Type="http://schemas.openxmlformats.org/officeDocument/2006/relationships/image" Target="../media/image76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image" Target="../media/image57.png"/><Relationship Id="rId28" Type="http://schemas.openxmlformats.org/officeDocument/2006/relationships/image" Target="../media/image75.png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image" Target="../media/image78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image" Target="../media/image70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6.png"/><Relationship Id="rId39" Type="http://schemas.openxmlformats.org/officeDocument/2006/relationships/image" Target="../media/image19.png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24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3.png"/><Relationship Id="rId2" Type="http://schemas.openxmlformats.org/officeDocument/2006/relationships/tags" Target="../tags/tag23.xml"/><Relationship Id="rId16" Type="http://schemas.openxmlformats.org/officeDocument/2006/relationships/image" Target="../media/image2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2.png"/><Relationship Id="rId5" Type="http://schemas.openxmlformats.org/officeDocument/2006/relationships/tags" Target="../tags/tag26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1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4.png"/><Relationship Id="rId2" Type="http://schemas.openxmlformats.org/officeDocument/2006/relationships/tags" Target="../tags/tag31.xml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29.png"/><Relationship Id="rId10" Type="http://schemas.openxmlformats.org/officeDocument/2006/relationships/tags" Target="../tags/tag39.xml"/><Relationship Id="rId19" Type="http://schemas.openxmlformats.org/officeDocument/2006/relationships/image" Target="../media/image32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2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31.png"/><Relationship Id="rId2" Type="http://schemas.openxmlformats.org/officeDocument/2006/relationships/tags" Target="../tags/tag43.xml"/><Relationship Id="rId16" Type="http://schemas.openxmlformats.org/officeDocument/2006/relationships/image" Target="../media/image4.png"/><Relationship Id="rId20" Type="http://schemas.openxmlformats.org/officeDocument/2006/relationships/image" Target="../media/image30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29.png"/><Relationship Id="rId10" Type="http://schemas.openxmlformats.org/officeDocument/2006/relationships/tags" Target="../tags/tag51.xml"/><Relationship Id="rId19" Type="http://schemas.openxmlformats.org/officeDocument/2006/relationships/image" Target="../media/image33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Hashing for Sparse Coefficient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Petteri</a:t>
            </a:r>
            <a:r>
              <a:rPr lang="nl-NL" dirty="0" smtClean="0"/>
              <a:t> </a:t>
            </a:r>
            <a:r>
              <a:rPr lang="nl-NL" dirty="0" err="1" smtClean="0"/>
              <a:t>Kaski</a:t>
            </a:r>
            <a:r>
              <a:rPr lang="nl-NL" dirty="0" smtClean="0"/>
              <a:t>, </a:t>
            </a:r>
            <a:r>
              <a:rPr lang="nl-NL" dirty="0" err="1" smtClean="0"/>
              <a:t>Mikko</a:t>
            </a:r>
            <a:r>
              <a:rPr lang="nl-NL" dirty="0" smtClean="0"/>
              <a:t> </a:t>
            </a:r>
            <a:r>
              <a:rPr lang="nl-NL" dirty="0" err="1" smtClean="0"/>
              <a:t>Koivisto</a:t>
            </a:r>
            <a:r>
              <a:rPr lang="nl-NL" dirty="0" smtClean="0"/>
              <a:t>,</a:t>
            </a:r>
          </a:p>
          <a:p>
            <a:r>
              <a:rPr lang="nl-NL" i="1" dirty="0" smtClean="0"/>
              <a:t>Jesper Nederlof</a:t>
            </a:r>
          </a:p>
          <a:p>
            <a:r>
              <a:rPr lang="nl-NL" b="1" dirty="0" smtClean="0"/>
              <a:t>IPEC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63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1752600"/>
            <a:ext cx="11963400" cy="1143000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en-US" sz="4429" dirty="0" smtClean="0"/>
              <a:t>                                                </a:t>
            </a:r>
          </a:p>
          <a:p>
            <a:pPr marL="0" indent="0" eaLnBrk="0">
              <a:buNone/>
            </a:pPr>
            <a:endParaRPr lang="nl-NL" sz="28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283538" y="2869999"/>
            <a:ext cx="7087197" cy="110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6612" dirty="0" smtClean="0"/>
              <a:t>                                    </a:t>
            </a:r>
            <a:endParaRPr lang="nl-NL" sz="6612" dirty="0"/>
          </a:p>
        </p:txBody>
      </p:sp>
      <p:pic>
        <p:nvPicPr>
          <p:cNvPr id="1042" name="LaTeX: \displaystyle T[i,e]=\big|\big\{.." descr="\displaystyle T[i,e]=\big|\big\{ X \subseteq \{1,\ldots,i\} \big| \sum_{j \in X} a_j = e \big\}\big|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1731792"/>
            <a:ext cx="5987417" cy="8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T[i,e]= \begin{cases} 0 &amp; \text{.." descr="T[i,e]= \begin{cases} 0 &amp; \text{if } e =0  \\ 1 &amp; \text{if } e=i=0 \\ T[i-1,e]+T[i-1,e- a_i] &amp; \text{otherwise}. \end{cases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8" y="2767573"/>
            <a:ext cx="6809232" cy="12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41290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9161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7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7543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4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4432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50109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56479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14872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14389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4661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Subset Sum</a:t>
            </a:r>
          </a:p>
          <a:p>
            <a:r>
              <a:rPr lang="en-US" dirty="0" smtClean="0"/>
              <a:t>Linear Sat</a:t>
            </a:r>
          </a:p>
          <a:p>
            <a:r>
              <a:rPr lang="en-US" dirty="0" smtClean="0"/>
              <a:t>CNF-Sat</a:t>
            </a:r>
          </a:p>
          <a:p>
            <a:r>
              <a:rPr lang="en-US" dirty="0" smtClean="0"/>
              <a:t>Concluding remarks</a:t>
            </a:r>
          </a:p>
          <a:p>
            <a:r>
              <a:rPr lang="en-US" i="1" dirty="0" smtClean="0"/>
              <a:t>Bonus </a:t>
            </a:r>
            <a:r>
              <a:rPr lang="en-US" i="1" dirty="0" smtClean="0"/>
              <a:t>slide:</a:t>
            </a:r>
            <a:r>
              <a:rPr lang="en-US" dirty="0" smtClean="0"/>
              <a:t> </a:t>
            </a:r>
            <a:r>
              <a:rPr lang="en-US" dirty="0" smtClean="0"/>
              <a:t>CNF-Sat result.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07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4333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5828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Sparse DP for Subset Sum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56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245295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30960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453800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18006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71600" y="3212976"/>
            <a:ext cx="464096" cy="129614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371600" y="838200"/>
            <a:ext cx="464096" cy="96246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85668" y="8522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52880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3970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30960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453800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18006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71600" y="3212976"/>
            <a:ext cx="464096" cy="129614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371600" y="838200"/>
            <a:ext cx="464096" cy="96246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85668" y="8522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52880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4214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30960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453800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18006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71600" y="3212976"/>
            <a:ext cx="464096" cy="129614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371600" y="838200"/>
            <a:ext cx="464096" cy="96246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85668" y="8522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52880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1413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30960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453800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18006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71600" y="3212976"/>
            <a:ext cx="464096" cy="129614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371600" y="838200"/>
            <a:ext cx="464096" cy="96246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85668" y="8522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52880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for 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12725400" cy="4525963"/>
          </a:xfrm>
        </p:spPr>
        <p:txBody>
          <a:bodyPr/>
          <a:lstStyle/>
          <a:p>
            <a:pPr eaLnBrk="0"/>
            <a:r>
              <a:rPr lang="en-US" dirty="0" smtClean="0"/>
              <a:t>Naive DP:             time.</a:t>
            </a:r>
          </a:p>
          <a:p>
            <a:pPr eaLnBrk="0"/>
            <a:r>
              <a:rPr lang="en-US" dirty="0" smtClean="0"/>
              <a:t>Sparse DP:              time, where</a:t>
            </a:r>
          </a:p>
          <a:p>
            <a:pPr lvl="1" eaLnBrk="0"/>
            <a:r>
              <a:rPr lang="en-US" sz="3485" dirty="0" smtClean="0"/>
              <a:t>                                                    </a:t>
            </a:r>
          </a:p>
          <a:p>
            <a:pPr lvl="1" eaLnBrk="0"/>
            <a:r>
              <a:rPr lang="en-US" dirty="0" smtClean="0"/>
              <a:t>Trivially,                  </a:t>
            </a:r>
          </a:p>
          <a:p>
            <a:pPr eaLnBrk="0"/>
            <a:r>
              <a:rPr lang="en-US" dirty="0" smtClean="0"/>
              <a:t>DFT (LN10):             time and             space.</a:t>
            </a:r>
          </a:p>
          <a:p>
            <a:pPr eaLnBrk="0"/>
            <a:r>
              <a:rPr lang="en-US" dirty="0" smtClean="0"/>
              <a:t>Can we get a              time and             space?</a:t>
            </a:r>
          </a:p>
          <a:p>
            <a:pPr eaLnBrk="0"/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Yes.</a:t>
            </a:r>
            <a:r>
              <a:rPr lang="en-US" dirty="0" smtClean="0"/>
              <a:t> First hash down, then use DFT algo.</a:t>
            </a:r>
            <a:endParaRPr lang="nl-NL" dirty="0"/>
          </a:p>
        </p:txBody>
      </p:sp>
      <p:pic>
        <p:nvPicPr>
          <p:cNvPr id="3074" name="LaTeX: O^*(t)" descr="O^*(t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27" y="1718463"/>
            <a:ext cx="929640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LaTeX: O^*(S)" descr="O^*(S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31" y="2282221"/>
            <a:ext cx="10546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LaTeX: S=\big|\big\{\sum_{j \in X}a_j \.." descr="S=\big|\big\{\sum_{j \in X}a_j \big| X \subseteq \{1,\ldots,n\} \big\}\big|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0" y="2905053"/>
            <a:ext cx="5169407" cy="46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LaTeX: S \leq t,2^n" descr="S \leq t,2^n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32" y="3508688"/>
            <a:ext cx="1335024" cy="31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LaTeX: O^*(t)" descr="O^*(t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03" y="4016851"/>
            <a:ext cx="929640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LaTeX: O^*(1)" descr="O^*(1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65" y="4016851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LaTeX: O^*(S)" descr="O^*(S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35" y="4602066"/>
            <a:ext cx="10546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LaTeX: O^*(1)" descr="O^*(1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72" y="4602066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6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1752600"/>
            <a:ext cx="11963400" cy="1143000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en-US" sz="4429" dirty="0" smtClean="0"/>
              <a:t>                                                </a:t>
            </a:r>
          </a:p>
          <a:p>
            <a:pPr marL="0" indent="0" eaLnBrk="0">
              <a:buNone/>
            </a:pPr>
            <a:endParaRPr lang="nl-NL" sz="28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90003" y="2869999"/>
            <a:ext cx="7087197" cy="1109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6612" dirty="0" smtClean="0"/>
              <a:t>                                    </a:t>
            </a:r>
            <a:endParaRPr lang="nl-NL" sz="6612" dirty="0"/>
          </a:p>
        </p:txBody>
      </p:sp>
      <p:pic>
        <p:nvPicPr>
          <p:cNvPr id="1042" name="LaTeX: \displaystyle T[i,e]=\big|\big\{.." descr="\displaystyle T[i,e]=\big|\big\{ X \subseteq \{1,\ldots,i\} \big| \sum_{j \in X} a_j = e \big\}\big|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1731792"/>
            <a:ext cx="5987417" cy="8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T[i,e]= \begin{cases} 0 &amp; \text{.." descr="T[i,e]= \begin{cases} 0 &amp; \text{if } e =0  \\ 1 &amp; \text{if } e=i=0 \\ T[i-1,e]+T[i-1,e- a_i] &amp; \text{otherwise}. \end{cases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" y="2767573"/>
            <a:ext cx="6809232" cy="12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 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1752600"/>
            <a:ext cx="11963400" cy="1143000"/>
          </a:xfrm>
        </p:spPr>
        <p:txBody>
          <a:bodyPr>
            <a:normAutofit/>
          </a:bodyPr>
          <a:lstStyle/>
          <a:p>
            <a:pPr marL="0" indent="0" eaLnBrk="0">
              <a:buNone/>
            </a:pPr>
            <a:r>
              <a:rPr lang="en-US" sz="4443" dirty="0" smtClean="0"/>
              <a:t>                                                   </a:t>
            </a:r>
            <a:endParaRPr lang="en-US" sz="4443" dirty="0" smtClean="0"/>
          </a:p>
          <a:p>
            <a:pPr marL="0" indent="0" eaLnBrk="0">
              <a:buNone/>
            </a:pPr>
            <a:endParaRPr lang="nl-NL" sz="28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33784" y="2977460"/>
            <a:ext cx="7058343" cy="939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508" dirty="0" smtClean="0"/>
              <a:t>                                           </a:t>
            </a:r>
            <a:endParaRPr lang="nl-NL" sz="5508" dirty="0"/>
          </a:p>
        </p:txBody>
      </p:sp>
      <p:pic>
        <p:nvPicPr>
          <p:cNvPr id="5" name="LaTeX: T[i,e]= \begin{cases} 0 &amp; \text{.." descr="T[i,e]= \begin{cases} 0 &amp; \text{if } e =0 \%p  \\ 1 &amp; \text{if } i=0, e =0 \%p \\ T[i-1,e]+T[i-1,(e- a_i) \%p] &amp; \text{otherwise}. \end{cases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24" y="2899841"/>
            <a:ext cx="6797040" cy="106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LaTeX: \displaystyle T[i,e]=\big|\big\{.." descr="\displaystyle T[i,e]=\big|\big\{ X \subseteq \{1,\ldots,i\} \big| \sum_{j \in X} a_j \equiv e \% p \big\}\big|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1731197"/>
            <a:ext cx="6458712" cy="81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45523"/>
              </p:ext>
            </p:extLst>
          </p:nvPr>
        </p:nvGraphicFramePr>
        <p:xfrm>
          <a:off x="1371600" y="1371600"/>
          <a:ext cx="1802184" cy="51091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977"/>
                <a:gridCol w="360437"/>
                <a:gridCol w="360437"/>
                <a:gridCol w="360437"/>
                <a:gridCol w="371896"/>
              </a:tblGrid>
              <a:tr h="364938">
                <a:tc>
                  <a:txBody>
                    <a:bodyPr/>
                    <a:lstStyle/>
                    <a:p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Main Idea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33143"/>
              </p:ext>
            </p:extLst>
          </p:nvPr>
        </p:nvGraphicFramePr>
        <p:xfrm>
          <a:off x="6400800" y="1295400"/>
          <a:ext cx="1802184" cy="18246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977"/>
                <a:gridCol w="360437"/>
                <a:gridCol w="360437"/>
                <a:gridCol w="360437"/>
                <a:gridCol w="371896"/>
              </a:tblGrid>
              <a:tr h="364938">
                <a:tc>
                  <a:txBody>
                    <a:bodyPr/>
                    <a:lstStyle/>
                    <a:p>
                      <a:endParaRPr lang="nl-NL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4938">
                <a:tc>
                  <a:txBody>
                    <a:bodyPr/>
                    <a:lstStyle/>
                    <a:p>
                      <a:endParaRPr lang="nl-NL" sz="1400" b="1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2087" marR="72087" marT="36044" marB="36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www.easyvectors.com/assets/images/vectors/afbig/cf19acd40ef2b0144d64a035270c416f-green-right-arrow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29299"/>
            <a:ext cx="2743200" cy="28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26271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30960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453800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180066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71600" y="3212976"/>
            <a:ext cx="464096" cy="129614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371600" y="838200"/>
            <a:ext cx="464096" cy="96246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85668" y="8522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352880" y="321446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28047"/>
              </p:ext>
            </p:extLst>
          </p:nvPr>
        </p:nvGraphicFramePr>
        <p:xfrm>
          <a:off x="5943600" y="645837"/>
          <a:ext cx="2736304" cy="324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" name="Picture 2" descr="http://www.easyvectors.com/assets/images/vectors/afbig/cf19acd40ef2b0144d64a035270c416f-green-right-arrow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2438400" cy="24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4016276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Homomorphic hashing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Homomorphic property: Same recurrence can be used.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Hashing property: No conflicts when extracting.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Only depends on #non-zero entries in last column! (sparse coefficient interpolation)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55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,              ,  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.</a:t>
            </a:r>
            <a:endParaRPr lang="en-US" dirty="0" smtClean="0"/>
          </a:p>
          <a:p>
            <a:pPr eaLnBrk="0"/>
            <a:r>
              <a:rPr lang="en-US" dirty="0" smtClean="0"/>
              <a:t>Find </a:t>
            </a:r>
            <a:r>
              <a:rPr lang="en-US" dirty="0" smtClean="0"/>
              <a:t>               </a:t>
            </a:r>
            <a:r>
              <a:rPr lang="en-US" dirty="0" smtClean="0"/>
              <a:t>such that </a:t>
            </a:r>
            <a:r>
              <a:rPr lang="en-US" dirty="0" smtClean="0"/>
              <a:t> 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endParaRPr lang="en-US" dirty="0">
              <a:solidFill>
                <a:schemeClr val="accent3"/>
              </a:solidFill>
            </a:endParaRPr>
          </a:p>
          <a:p>
            <a:pPr eaLnBrk="0"/>
            <a:endParaRPr lang="en-US" dirty="0" smtClean="0"/>
          </a:p>
          <a:p>
            <a:pPr eaLnBrk="0"/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098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0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,              ,  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.</a:t>
            </a:r>
            <a:endParaRPr lang="en-US" dirty="0" smtClean="0"/>
          </a:p>
          <a:p>
            <a:pPr eaLnBrk="0"/>
            <a:r>
              <a:rPr lang="en-US" dirty="0" smtClean="0"/>
              <a:t>Find </a:t>
            </a:r>
            <a:r>
              <a:rPr lang="en-US" dirty="0" smtClean="0"/>
              <a:t>               </a:t>
            </a:r>
            <a:r>
              <a:rPr lang="en-US" dirty="0" smtClean="0"/>
              <a:t>such that </a:t>
            </a:r>
            <a:r>
              <a:rPr lang="en-US" dirty="0" smtClean="0"/>
              <a:t> 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Exhaustive search: </a:t>
            </a:r>
            <a:r>
              <a:rPr lang="en-US" dirty="0" smtClean="0"/>
              <a:t>  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</a:t>
            </a:r>
            <a:r>
              <a:rPr lang="en-US" dirty="0" smtClean="0"/>
              <a:t>.</a:t>
            </a:r>
            <a:endParaRPr lang="en-US" dirty="0" smtClean="0"/>
          </a:p>
          <a:p>
            <a:pPr eaLnBrk="0"/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5122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,              ,  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.</a:t>
            </a:r>
            <a:endParaRPr lang="en-US" dirty="0" smtClean="0"/>
          </a:p>
          <a:p>
            <a:pPr eaLnBrk="0"/>
            <a:r>
              <a:rPr lang="en-US" dirty="0" smtClean="0"/>
              <a:t>Find </a:t>
            </a:r>
            <a:r>
              <a:rPr lang="en-US" dirty="0" smtClean="0"/>
              <a:t>               </a:t>
            </a:r>
            <a:r>
              <a:rPr lang="en-US" dirty="0" smtClean="0"/>
              <a:t>such that </a:t>
            </a:r>
            <a:r>
              <a:rPr lang="en-US" dirty="0" smtClean="0"/>
              <a:t> 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Exhaustive search: </a:t>
            </a:r>
            <a:r>
              <a:rPr lang="en-US" dirty="0" smtClean="0"/>
              <a:t>  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DP: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space.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  <p:pic>
        <p:nvPicPr>
          <p:cNvPr id="6234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5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7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8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9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0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1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2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3" name="LaTeX: O^*(2^n)" descr="O^*(2^n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8" y="3147853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,              ,  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.</a:t>
            </a:r>
            <a:endParaRPr lang="en-US" dirty="0" smtClean="0"/>
          </a:p>
          <a:p>
            <a:pPr eaLnBrk="0"/>
            <a:r>
              <a:rPr lang="en-US" dirty="0" smtClean="0"/>
              <a:t>Find </a:t>
            </a:r>
            <a:r>
              <a:rPr lang="en-US" dirty="0" smtClean="0"/>
              <a:t>               </a:t>
            </a:r>
            <a:r>
              <a:rPr lang="en-US" dirty="0" smtClean="0"/>
              <a:t>such that </a:t>
            </a:r>
            <a:r>
              <a:rPr lang="en-US" dirty="0" smtClean="0"/>
              <a:t> 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Exhaustive search: </a:t>
            </a:r>
            <a:r>
              <a:rPr lang="en-US" dirty="0" smtClean="0"/>
              <a:t>  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DP: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DFT: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6222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3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4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5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7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8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9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0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1" name="LaTeX: O^*(2^n)" descr="O^*(2^n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8" y="3147853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2" name="LaTeX: O^*(2^n)" descr="O^*(2^n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34" y="3733068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3" name="LaTeX: O^*(1)" descr="O^*(1)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1" y="3733068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,              ,  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.</a:t>
            </a:r>
            <a:endParaRPr lang="en-US" dirty="0" smtClean="0"/>
          </a:p>
          <a:p>
            <a:pPr eaLnBrk="0"/>
            <a:r>
              <a:rPr lang="en-US" dirty="0" smtClean="0"/>
              <a:t>Find </a:t>
            </a:r>
            <a:r>
              <a:rPr lang="en-US" dirty="0" smtClean="0"/>
              <a:t>               </a:t>
            </a:r>
            <a:r>
              <a:rPr lang="en-US" dirty="0" smtClean="0"/>
              <a:t>such that </a:t>
            </a:r>
            <a:r>
              <a:rPr lang="en-US" dirty="0" smtClean="0"/>
              <a:t> 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Exhaustive search: </a:t>
            </a:r>
            <a:r>
              <a:rPr lang="en-US" dirty="0" smtClean="0"/>
              <a:t>  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DP: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DFT: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Sparse DP: </a:t>
            </a:r>
            <a:r>
              <a:rPr lang="en-US" dirty="0" smtClean="0"/>
              <a:t>                     </a:t>
            </a:r>
            <a:r>
              <a:rPr lang="en-US" dirty="0" smtClean="0"/>
              <a:t>time and space.</a:t>
            </a:r>
          </a:p>
          <a:p>
            <a:pPr marL="0" indent="0" eaLnBrk="0">
              <a:buNone/>
            </a:pPr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6209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0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1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2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3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4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6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7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8" name="LaTeX: O^*(2^n)" descr="O^*(2^n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8" y="3147853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9" name="LaTeX: O^*(2^n)" descr="O^*(2^n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34" y="3733068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0" name="LaTeX: O^*(1)" descr="O^*(1)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1" y="3733068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1" name="LaTeX: O^*(2^{\mathtt{rk}(A)})" descr="O^*(2^{\mathtt{rk}(A)}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31" y="4260373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2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,              ,  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.</a:t>
            </a:r>
            <a:endParaRPr lang="en-US" dirty="0" smtClean="0"/>
          </a:p>
          <a:p>
            <a:pPr eaLnBrk="0"/>
            <a:r>
              <a:rPr lang="en-US" dirty="0" smtClean="0"/>
              <a:t>Find </a:t>
            </a:r>
            <a:r>
              <a:rPr lang="en-US" dirty="0" smtClean="0"/>
              <a:t>               </a:t>
            </a:r>
            <a:r>
              <a:rPr lang="en-US" dirty="0" smtClean="0"/>
              <a:t>such that </a:t>
            </a:r>
            <a:r>
              <a:rPr lang="en-US" dirty="0" smtClean="0"/>
              <a:t> 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Exhaustive search: </a:t>
            </a:r>
            <a:r>
              <a:rPr lang="en-US" dirty="0" smtClean="0"/>
              <a:t>  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DP: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DFT: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Sparse DP: </a:t>
            </a:r>
            <a:r>
              <a:rPr lang="en-US" dirty="0" smtClean="0"/>
              <a:t>       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Split and list: </a:t>
            </a:r>
            <a:r>
              <a:rPr lang="en-US" dirty="0" smtClean="0"/>
              <a:t>                   </a:t>
            </a:r>
            <a:r>
              <a:rPr lang="en-US" dirty="0" smtClean="0"/>
              <a:t>time and space</a:t>
            </a:r>
            <a:r>
              <a:rPr lang="en-US" dirty="0" smtClean="0"/>
              <a:t>.</a:t>
            </a:r>
            <a:endParaRPr lang="en-US" dirty="0" smtClean="0"/>
          </a:p>
          <a:p>
            <a:pPr eaLnBrk="0"/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6195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6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7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8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9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0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1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2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3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4" name="LaTeX: O^*(2^n)" descr="O^*(2^n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8" y="3147853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" name="LaTeX: O^*(2^n)" descr="O^*(2^n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34" y="3733068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6" name="LaTeX: O^*(1)" descr="O^*(1)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1" y="3733068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7" name="LaTeX: O^*(2^{\mathtt{rk}(A)})" descr="O^*(2^{\mathtt{rk}(A)}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31" y="4260373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8" name="LaTeX: O^*(2^{m/2})" descr="O^*(2^{m/2})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6" y="4851684"/>
            <a:ext cx="1621536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1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,              ,  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.</a:t>
            </a:r>
            <a:endParaRPr lang="en-US" dirty="0" smtClean="0"/>
          </a:p>
          <a:p>
            <a:pPr eaLnBrk="0"/>
            <a:r>
              <a:rPr lang="en-US" dirty="0" smtClean="0"/>
              <a:t>Find </a:t>
            </a:r>
            <a:r>
              <a:rPr lang="en-US" dirty="0" smtClean="0"/>
              <a:t>               </a:t>
            </a:r>
            <a:r>
              <a:rPr lang="en-US" dirty="0" smtClean="0"/>
              <a:t>such that </a:t>
            </a:r>
            <a:r>
              <a:rPr lang="en-US" dirty="0" smtClean="0"/>
              <a:t> 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Exhaustive search: </a:t>
            </a:r>
            <a:r>
              <a:rPr lang="en-US" dirty="0" smtClean="0"/>
              <a:t>  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DP: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DFT: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Sparse DP: </a:t>
            </a:r>
            <a:r>
              <a:rPr lang="en-US" dirty="0" smtClean="0"/>
              <a:t>       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Split and list: </a:t>
            </a:r>
            <a:r>
              <a:rPr lang="en-US" dirty="0" smtClean="0"/>
              <a:t>     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Is </a:t>
            </a:r>
            <a:r>
              <a:rPr lang="en-US" dirty="0" smtClean="0"/>
              <a:t>      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 </a:t>
            </a:r>
            <a:r>
              <a:rPr lang="en-US" dirty="0" smtClean="0"/>
              <a:t>space possible</a:t>
            </a:r>
            <a:r>
              <a:rPr lang="en-US" dirty="0" smtClean="0"/>
              <a:t>?</a:t>
            </a:r>
            <a:endParaRPr lang="en-US" dirty="0" smtClean="0">
              <a:solidFill>
                <a:schemeClr val="accent3"/>
              </a:solidFill>
            </a:endParaRPr>
          </a:p>
          <a:p>
            <a:pPr marL="0" indent="0" eaLnBrk="0">
              <a:buNone/>
            </a:pPr>
            <a:endParaRPr lang="en-US" dirty="0" smtClean="0"/>
          </a:p>
          <a:p>
            <a:pPr eaLnBrk="0"/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8194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LaTeX: O^*(2^n)" descr="O^*(2^n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8" y="3147853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LaTeX: O^*(2^n)" descr="O^*(2^n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34" y="3733068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LaTeX: O^*(1)" descr="O^*(1)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1" y="3733068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LaTeX: O^*(2^{\mathtt{rk}(A)})" descr="O^*(2^{\mathtt{rk}(A)}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31" y="4260373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LaTeX: O^*(2^{m/2})" descr="O^*(2^{m/2})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6" y="4851684"/>
            <a:ext cx="1621536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LaTeX: O^*(2^{\mathtt{rk}(A)})" descr="O^*(2^{\mathtt{rk}(A)})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3" y="5430805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LaTeX: O^*(1)" descr="O^*(1)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78" y="548871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4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                    ,              ,                 and            .</a:t>
            </a:r>
          </a:p>
          <a:p>
            <a:pPr eaLnBrk="0"/>
            <a:r>
              <a:rPr lang="en-US" dirty="0" smtClean="0"/>
              <a:t>Find                such that                and                  .</a:t>
            </a:r>
          </a:p>
          <a:p>
            <a:pPr eaLnBrk="0"/>
            <a:r>
              <a:rPr lang="en-US" dirty="0" smtClean="0"/>
              <a:t>Exhaustive search:                 time and             space.</a:t>
            </a:r>
          </a:p>
          <a:p>
            <a:pPr eaLnBrk="0"/>
            <a:r>
              <a:rPr lang="en-US" dirty="0" smtClean="0"/>
              <a:t>DP:                time and space.</a:t>
            </a:r>
          </a:p>
          <a:p>
            <a:pPr eaLnBrk="0"/>
            <a:r>
              <a:rPr lang="en-US" dirty="0" smtClean="0"/>
              <a:t>DFT:                time and             space.</a:t>
            </a:r>
          </a:p>
          <a:p>
            <a:pPr eaLnBrk="0"/>
            <a:r>
              <a:rPr lang="en-US" dirty="0" smtClean="0"/>
              <a:t>Sparse DP:                      time and space.</a:t>
            </a:r>
          </a:p>
          <a:p>
            <a:pPr eaLnBrk="0"/>
            <a:r>
              <a:rPr lang="en-US" dirty="0" smtClean="0"/>
              <a:t>Split and list:                    time and space.</a:t>
            </a:r>
          </a:p>
          <a:p>
            <a:pPr eaLnBrk="0"/>
            <a:r>
              <a:rPr lang="en-US" dirty="0" smtClean="0"/>
              <a:t>Is                      and             space possible? </a:t>
            </a:r>
            <a:r>
              <a:rPr lang="en-US" dirty="0" smtClean="0">
                <a:solidFill>
                  <a:schemeClr val="accent3"/>
                </a:solidFill>
              </a:rPr>
              <a:t>Yes.</a:t>
            </a:r>
          </a:p>
          <a:p>
            <a:pPr marL="0" indent="0" eaLnBrk="0">
              <a:buNone/>
            </a:pPr>
            <a:endParaRPr lang="en-US" dirty="0" smtClean="0"/>
          </a:p>
          <a:p>
            <a:pPr eaLnBrk="0"/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6163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LaTeX: O^*(2^n)" descr="O^*(2^n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8" y="3147853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LaTeX: O^*(2^n)" descr="O^*(2^n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34" y="3733068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LaTeX: O^*(1)" descr="O^*(1)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1" y="3733068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LaTeX: O^*(2^{\mathtt{rk}(A)})" descr="O^*(2^{\mathtt{rk}(A)}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31" y="4260373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LaTeX: O^*(2^{m/2})" descr="O^*(2^{m/2})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6" y="4851684"/>
            <a:ext cx="1621536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LaTeX: O^*(2^{\mathtt{rk}(A)})" descr="O^*(2^{\mathtt{rk}(A)})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3" y="5430805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LaTeX: O^*(1)" descr="O^*(1)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78" y="548871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417189" y="2821565"/>
            <a:ext cx="4405884" cy="1905152"/>
            <a:chOff x="3417189" y="2821565"/>
            <a:chExt cx="4405884" cy="1905152"/>
          </a:xfrm>
        </p:grpSpPr>
        <p:sp>
          <p:nvSpPr>
            <p:cNvPr id="4" name="Rounded Rectangular Callout 3"/>
            <p:cNvSpPr/>
            <p:nvPr>
              <p:custDataLst>
                <p:tags r:id="rId18"/>
              </p:custDataLst>
            </p:nvPr>
          </p:nvSpPr>
          <p:spPr>
            <a:xfrm>
              <a:off x="3417189" y="2821565"/>
              <a:ext cx="4405884" cy="1905152"/>
            </a:xfrm>
            <a:prstGeom prst="wedgeRoundRectCallout">
              <a:avLst>
                <a:gd name="adj1" fmla="val 48987"/>
                <a:gd name="adj2" fmla="val 86815"/>
                <a:gd name="adj3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/>
              <a:r>
                <a:rPr lang="en-US" sz="2400" dirty="0" smtClean="0"/>
                <a:t>Hash down the DP by pre-multiplying      and    with a random                      matrix.</a:t>
              </a:r>
            </a:p>
            <a:p>
              <a:pPr algn="ctr" eaLnBrk="0"/>
              <a:r>
                <a:rPr lang="en-US" sz="2400" dirty="0" smtClean="0"/>
                <a:t>Then apply DFT algorithm.</a:t>
              </a:r>
              <a:endParaRPr lang="nl-NL" sz="2400" dirty="0"/>
            </a:p>
          </p:txBody>
        </p:sp>
        <p:pic>
          <p:nvPicPr>
            <p:cNvPr id="2050" name="LaTeX: A" descr="A"/>
            <p:cNvPicPr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806" y="3474218"/>
              <a:ext cx="219456" cy="219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LaTeX: b" descr="b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168" y="3483362"/>
              <a:ext cx="128016" cy="21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LaTeX: \mathtt{rk}(A) \times n" descr="\mathtt{rk}(A) \times n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592" y="3827786"/>
              <a:ext cx="1325880" cy="307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87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,              ,  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.</a:t>
            </a:r>
            <a:endParaRPr lang="en-US" dirty="0" smtClean="0"/>
          </a:p>
          <a:p>
            <a:pPr eaLnBrk="0"/>
            <a:r>
              <a:rPr lang="en-US" dirty="0" smtClean="0"/>
              <a:t>Find </a:t>
            </a:r>
            <a:r>
              <a:rPr lang="en-US" dirty="0" smtClean="0"/>
              <a:t>               </a:t>
            </a:r>
            <a:r>
              <a:rPr lang="en-US" dirty="0" smtClean="0"/>
              <a:t>such that </a:t>
            </a:r>
            <a:r>
              <a:rPr lang="en-US" dirty="0" smtClean="0"/>
              <a:t> 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Exhaustive search: </a:t>
            </a:r>
            <a:r>
              <a:rPr lang="en-US" dirty="0" smtClean="0"/>
              <a:t>  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DP: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DFT: </a:t>
            </a:r>
            <a:r>
              <a:rPr lang="en-US" dirty="0" smtClean="0"/>
              <a:t>               </a:t>
            </a:r>
            <a:r>
              <a:rPr lang="en-US" dirty="0" smtClean="0"/>
              <a:t>time and </a:t>
            </a:r>
            <a:r>
              <a:rPr lang="en-US" dirty="0" smtClean="0"/>
              <a:t>            </a:t>
            </a:r>
            <a:r>
              <a:rPr lang="en-US" dirty="0" smtClean="0"/>
              <a:t>space.</a:t>
            </a:r>
          </a:p>
          <a:p>
            <a:pPr eaLnBrk="0"/>
            <a:r>
              <a:rPr lang="en-US" dirty="0" smtClean="0"/>
              <a:t>Sparse DP: </a:t>
            </a:r>
            <a:r>
              <a:rPr lang="en-US" dirty="0" smtClean="0"/>
              <a:t>       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Split and list: </a:t>
            </a:r>
            <a:r>
              <a:rPr lang="en-US" dirty="0" smtClean="0"/>
              <a:t>                   </a:t>
            </a:r>
            <a:r>
              <a:rPr lang="en-US" dirty="0" smtClean="0"/>
              <a:t>time and space.</a:t>
            </a:r>
          </a:p>
          <a:p>
            <a:pPr eaLnBrk="0"/>
            <a:r>
              <a:rPr lang="en-US" dirty="0" smtClean="0"/>
              <a:t>Is </a:t>
            </a:r>
            <a:r>
              <a:rPr lang="en-US" dirty="0" smtClean="0"/>
              <a:t>                     </a:t>
            </a:r>
            <a:r>
              <a:rPr lang="en-US" dirty="0" smtClean="0"/>
              <a:t>and </a:t>
            </a:r>
            <a:r>
              <a:rPr lang="en-US" dirty="0" smtClean="0"/>
              <a:t>            </a:t>
            </a:r>
            <a:r>
              <a:rPr lang="en-US" dirty="0" smtClean="0"/>
              <a:t>space possible? </a:t>
            </a:r>
            <a:r>
              <a:rPr lang="en-US" dirty="0" smtClean="0">
                <a:solidFill>
                  <a:schemeClr val="accent3"/>
                </a:solidFill>
              </a:rPr>
              <a:t>Yes.</a:t>
            </a:r>
          </a:p>
          <a:p>
            <a:pPr eaLnBrk="0"/>
            <a:r>
              <a:rPr lang="en-US" dirty="0"/>
              <a:t>Is </a:t>
            </a:r>
            <a:r>
              <a:rPr lang="en-US" dirty="0" smtClean="0"/>
              <a:t>                   </a:t>
            </a:r>
            <a:r>
              <a:rPr lang="en-US" dirty="0"/>
              <a:t>and </a:t>
            </a:r>
            <a:r>
              <a:rPr lang="en-US" dirty="0" smtClean="0"/>
              <a:t>            </a:t>
            </a:r>
            <a:r>
              <a:rPr lang="en-US" dirty="0"/>
              <a:t>space possible</a:t>
            </a:r>
            <a:r>
              <a:rPr lang="en-US" dirty="0" smtClean="0"/>
              <a:t>?</a:t>
            </a:r>
            <a:endParaRPr lang="en-US" dirty="0">
              <a:solidFill>
                <a:schemeClr val="accent3"/>
              </a:solidFill>
            </a:endParaRPr>
          </a:p>
          <a:p>
            <a:pPr eaLnBrk="0"/>
            <a:endParaRPr lang="en-US" dirty="0" smtClean="0"/>
          </a:p>
          <a:p>
            <a:pPr eaLnBrk="0"/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7170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LaTeX: O^*(2^n)" descr="O^*(2^n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8" y="3147853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LaTeX: O^*(2^n)" descr="O^*(2^n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34" y="3733068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LaTeX: O^*(1)" descr="O^*(1)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1" y="3733068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LaTeX: O^*(2^{\mathtt{rk}(A)})" descr="O^*(2^{\mathtt{rk}(A)}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31" y="4260373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LaTeX: O^*(2^{m/2})" descr="O^*(2^{m/2})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6" y="4851684"/>
            <a:ext cx="1621536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LaTeX: O^*(2^{\mathtt{rk}(A)})" descr="O^*(2^{\mathtt{rk}(A)})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3" y="5430805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LaTeX: O^*(1)" descr="O^*(1)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78" y="548871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LaTeX: O^*(2^{m/2})" descr="O^*(2^{m/2})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3" y="6022117"/>
            <a:ext cx="1621536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LaTeX: O^*(1)" descr="O^*(1)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28" y="6073932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7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71271"/>
            <a:ext cx="8951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Semigroup algebra’s, arithmetic circuits and</a:t>
            </a:r>
          </a:p>
          <a:p>
            <a:pPr algn="ctr"/>
            <a:r>
              <a:rPr lang="en-US" sz="3600" dirty="0" smtClean="0"/>
              <a:t>coefficient extraction/polynomial interpolation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5738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4800" y="1295400"/>
            <a:ext cx="21640800" cy="5562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                     ,              ,                 and            .</a:t>
            </a:r>
          </a:p>
          <a:p>
            <a:pPr eaLnBrk="0"/>
            <a:r>
              <a:rPr lang="en-US" dirty="0" smtClean="0"/>
              <a:t>Find                such that                and                  .</a:t>
            </a:r>
          </a:p>
          <a:p>
            <a:pPr eaLnBrk="0"/>
            <a:r>
              <a:rPr lang="en-US" dirty="0" smtClean="0"/>
              <a:t>Exhaustive search:                 time and             space.</a:t>
            </a:r>
          </a:p>
          <a:p>
            <a:pPr eaLnBrk="0"/>
            <a:r>
              <a:rPr lang="en-US" dirty="0" smtClean="0"/>
              <a:t>DP:                time and space.</a:t>
            </a:r>
          </a:p>
          <a:p>
            <a:pPr eaLnBrk="0"/>
            <a:r>
              <a:rPr lang="en-US" dirty="0" smtClean="0"/>
              <a:t>DFT:                time and             space.</a:t>
            </a:r>
          </a:p>
          <a:p>
            <a:pPr eaLnBrk="0"/>
            <a:r>
              <a:rPr lang="en-US" dirty="0" smtClean="0"/>
              <a:t>Sparse DP:                      time and space.</a:t>
            </a:r>
          </a:p>
          <a:p>
            <a:pPr eaLnBrk="0"/>
            <a:r>
              <a:rPr lang="en-US" dirty="0" smtClean="0"/>
              <a:t>Split and list:                    time and space.</a:t>
            </a:r>
          </a:p>
          <a:p>
            <a:pPr eaLnBrk="0"/>
            <a:r>
              <a:rPr lang="en-US" dirty="0" smtClean="0"/>
              <a:t>Is                      and             space possible? </a:t>
            </a:r>
            <a:r>
              <a:rPr lang="en-US" dirty="0" smtClean="0">
                <a:solidFill>
                  <a:schemeClr val="accent3"/>
                </a:solidFill>
              </a:rPr>
              <a:t>Yes.</a:t>
            </a:r>
          </a:p>
          <a:p>
            <a:pPr eaLnBrk="0"/>
            <a:r>
              <a:rPr lang="en-US" dirty="0"/>
              <a:t>Is </a:t>
            </a:r>
            <a:r>
              <a:rPr lang="en-US" dirty="0" smtClean="0"/>
              <a:t>                   </a:t>
            </a:r>
            <a:r>
              <a:rPr lang="en-US" dirty="0"/>
              <a:t>and </a:t>
            </a:r>
            <a:r>
              <a:rPr lang="en-US" dirty="0" smtClean="0"/>
              <a:t>            </a:t>
            </a:r>
            <a:r>
              <a:rPr lang="en-US" dirty="0"/>
              <a:t>space possible</a:t>
            </a:r>
            <a:r>
              <a:rPr lang="en-US" dirty="0" smtClean="0"/>
              <a:t>? </a:t>
            </a:r>
            <a:r>
              <a:rPr lang="en-US" dirty="0" smtClean="0">
                <a:solidFill>
                  <a:schemeClr val="accent3"/>
                </a:solidFill>
              </a:rPr>
              <a:t>Yes.</a:t>
            </a:r>
            <a:endParaRPr lang="en-US" dirty="0">
              <a:solidFill>
                <a:schemeClr val="accent3"/>
              </a:solidFill>
            </a:endParaRPr>
          </a:p>
          <a:p>
            <a:pPr eaLnBrk="0"/>
            <a:endParaRPr lang="en-US" dirty="0" smtClean="0"/>
          </a:p>
          <a:p>
            <a:pPr eaLnBrk="0"/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098" name="LaTeX: A \in \mathbb{Z}_2^{n \times m}" descr="A \in \mathbb{Z}_2^{n \times 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27" y="1401470"/>
            <a:ext cx="17983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LaTeX: b \in \mathbb{Z}^n_2" descr="b \in \mathbb{Z}^n_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90" y="1438046"/>
            <a:ext cx="1127760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LaTeX: w \in \mathbb{N}^m" descr="w \in \mathbb{N}^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1444142"/>
            <a:ext cx="1362456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LaTeX: t \in \mathbb{N}" descr="t \in \mathbb{N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7" y="1444142"/>
            <a:ext cx="92659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LaTeX: x \in \mathbb{Z}^m_2" descr="x \in \mathbb{Z}^m_2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8" y="2007901"/>
            <a:ext cx="1271016" cy="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LaTeX: Ax=b" descr="Ax=b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94" y="1992661"/>
            <a:ext cx="1246632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LaTeX: w^Tx\leq t" descr="w^Tx\leq 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69" y="1946940"/>
            <a:ext cx="146304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LaTeX: O^*(2^{m})" descr="O^*(2^{m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99" y="25626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LaTeX: O^*(1)" descr="O^*(1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61" y="256263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LaTeX: O^*(2^n)" descr="O^*(2^n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28" y="3147853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LaTeX: O^*(2^n)" descr="O^*(2^n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34" y="3733068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LaTeX: O^*(1)" descr="O^*(1)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21" y="3733068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LaTeX: O^*(2^{\mathtt{rk}(A)})" descr="O^*(2^{\mathtt{rk}(A)})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31" y="4260373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LaTeX: O^*(2^{m/2})" descr="O^*(2^{m/2})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06" y="4851684"/>
            <a:ext cx="1621536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LaTeX: O^*(2^{\mathtt{rk}(A)})" descr="O^*(2^{\mathtt{rk}(A)})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3" y="5430805"/>
            <a:ext cx="1804416" cy="4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LaTeX: O^*(1)" descr="O^*(1)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78" y="5488717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LaTeX: O^*(2^{m/2})" descr="O^*(2^{m/2})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3" y="6022117"/>
            <a:ext cx="1621536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LaTeX: O^*(1)" descr="O^*(1)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28" y="6073932"/>
            <a:ext cx="98450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763074" y="4267200"/>
            <a:ext cx="3856926" cy="1602517"/>
          </a:xfrm>
          <a:prstGeom prst="wedgeRoundRectCallout">
            <a:avLst>
              <a:gd name="adj1" fmla="val 48786"/>
              <a:gd name="adj2" fmla="val 62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a Win/Win aproach: If A has full rank, there is one solution and it can be found with Gauss elimination; So if high rank: branch to full rank, otherwise hash.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18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CNF-Sat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13182600" cy="4525963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Given:                                      over     variables.</a:t>
            </a:r>
          </a:p>
          <a:p>
            <a:pPr eaLnBrk="0"/>
            <a:r>
              <a:rPr lang="en-US" dirty="0" smtClean="0"/>
              <a:t>Asked: Is     satisfiable?</a:t>
            </a:r>
          </a:p>
          <a:p>
            <a:pPr eaLnBrk="0"/>
            <a:r>
              <a:rPr lang="en-US" dirty="0" smtClean="0"/>
              <a:t>Solvable in                (BF) and                 time (DP).</a:t>
            </a:r>
          </a:p>
          <a:p>
            <a:pPr eaLnBrk="0"/>
            <a:r>
              <a:rPr lang="en-US" dirty="0" smtClean="0"/>
              <a:t>SETH: Not solvable in                          time,</a:t>
            </a:r>
          </a:p>
          <a:p>
            <a:pPr marL="0" indent="0" eaLnBrk="0">
              <a:buNone/>
            </a:pPr>
            <a:r>
              <a:rPr lang="en-US" dirty="0"/>
              <a:t> </a:t>
            </a:r>
            <a:r>
              <a:rPr lang="en-US" dirty="0" smtClean="0"/>
              <a:t>   even when         is constant.</a:t>
            </a:r>
          </a:p>
          <a:p>
            <a:pPr eaLnBrk="0"/>
            <a:r>
              <a:rPr lang="en-US" dirty="0" smtClean="0"/>
              <a:t>Cygan et al. (CCC’12) counting sols not in</a:t>
            </a:r>
          </a:p>
          <a:p>
            <a:pPr marL="0" indent="0" eaLnBrk="0">
              <a:buNone/>
            </a:pPr>
            <a:r>
              <a:rPr lang="en-US" dirty="0" smtClean="0"/>
              <a:t>                              time unless SETH fails.</a:t>
            </a:r>
          </a:p>
          <a:p>
            <a:pPr eaLnBrk="0"/>
            <a:endParaRPr lang="en-US" dirty="0" smtClean="0"/>
          </a:p>
        </p:txBody>
      </p:sp>
      <p:pic>
        <p:nvPicPr>
          <p:cNvPr id="5122" name="LaTeX: \varphi = C_1 \wedge \ldots \wed.." descr="\varphi = C_1 \wedge \ldots \wedge C_m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65" y="1739798"/>
            <a:ext cx="3212593" cy="3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LaTeX: n" descr="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86" y="1846479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LaTeX: \varphi" descr="\varphi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59" y="2410237"/>
            <a:ext cx="252984" cy="2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LaTeX: O^*(2^n)" descr="O^*(2^n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96" y="2867437"/>
            <a:ext cx="120700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LaTeX: O^*(2^m)" descr="O^*(2^m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84" y="2867437"/>
            <a:ext cx="12923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LaTeX: O^*((2-\epsilon)^n)" descr="O^*((2-\epsilon)^n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84" y="3452652"/>
            <a:ext cx="2179320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LaTeX: |C_i|" descr="|C_i|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59" y="4040917"/>
            <a:ext cx="603504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LaTeX: O^*((2-\epsilon)^m)" descr="O^*((2-\epsilon)^m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" y="5208300"/>
            <a:ext cx="2267713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CNF-Sat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6200" y="1219200"/>
            <a:ext cx="14554200" cy="5638800"/>
          </a:xfrm>
        </p:spPr>
        <p:txBody>
          <a:bodyPr>
            <a:normAutofit lnSpcReduction="10000"/>
          </a:bodyPr>
          <a:lstStyle/>
          <a:p>
            <a:pPr eaLnBrk="0"/>
            <a:r>
              <a:rPr lang="en-US" dirty="0"/>
              <a:t>Given: </a:t>
            </a:r>
            <a:r>
              <a:rPr lang="en-US" dirty="0" smtClean="0"/>
              <a:t>                                     </a:t>
            </a:r>
            <a:r>
              <a:rPr lang="en-US" dirty="0"/>
              <a:t>over </a:t>
            </a:r>
            <a:r>
              <a:rPr lang="en-US" dirty="0" smtClean="0"/>
              <a:t>    </a:t>
            </a:r>
            <a:r>
              <a:rPr lang="en-US" dirty="0"/>
              <a:t>variables</a:t>
            </a:r>
            <a:r>
              <a:rPr lang="en-US" dirty="0" smtClean="0"/>
              <a:t>.</a:t>
            </a:r>
          </a:p>
          <a:p>
            <a:pPr eaLnBrk="0"/>
            <a:r>
              <a:rPr lang="en-US" dirty="0" smtClean="0"/>
              <a:t>A set                  is a projection of     if there</a:t>
            </a:r>
          </a:p>
          <a:p>
            <a:pPr marL="0" indent="0" eaLnBrk="0">
              <a:buNone/>
            </a:pPr>
            <a:r>
              <a:rPr lang="en-US" dirty="0"/>
              <a:t> </a:t>
            </a:r>
            <a:r>
              <a:rPr lang="en-US" dirty="0" smtClean="0"/>
              <a:t>  exists a variable assignment      such that     </a:t>
            </a:r>
          </a:p>
          <a:p>
            <a:pPr marL="0" indent="0" eaLnBrk="0">
              <a:buNone/>
            </a:pPr>
            <a:r>
              <a:rPr lang="en-US" dirty="0"/>
              <a:t> </a:t>
            </a:r>
            <a:r>
              <a:rPr lang="en-US" dirty="0" smtClean="0"/>
              <a:t>  satisfies       iff            .</a:t>
            </a:r>
          </a:p>
          <a:p>
            <a:pPr eaLnBrk="0"/>
            <a:r>
              <a:rPr lang="en-US" dirty="0" smtClean="0"/>
              <a:t>    satisfiable iff        is a projection of    .</a:t>
            </a:r>
          </a:p>
          <a:p>
            <a:pPr eaLnBrk="0"/>
            <a:r>
              <a:rPr lang="en-US" dirty="0" smtClean="0"/>
              <a:t>Define                  as the set of all projections of    </a:t>
            </a:r>
          </a:p>
          <a:p>
            <a:pPr eaLnBrk="0"/>
            <a:r>
              <a:rPr lang="en-US" dirty="0" smtClean="0"/>
              <a:t>Clearly                                     .</a:t>
            </a:r>
          </a:p>
          <a:p>
            <a:pPr eaLnBrk="0"/>
            <a:r>
              <a:rPr lang="en-US" dirty="0" smtClean="0"/>
              <a:t>We count #solutions of     in                               time.</a:t>
            </a:r>
          </a:p>
          <a:p>
            <a:pPr lvl="1" eaLnBrk="0"/>
            <a:r>
              <a:rPr lang="en-US" dirty="0" smtClean="0"/>
              <a:t>Involves hashing down  the DP to a ring associated with </a:t>
            </a:r>
          </a:p>
          <a:p>
            <a:pPr marL="457200" lvl="1" indent="0" eaLnBrk="0">
              <a:buNone/>
            </a:pPr>
            <a:r>
              <a:rPr lang="en-US" dirty="0" smtClean="0"/>
              <a:t>    poset obtained by iterative compression.</a:t>
            </a:r>
          </a:p>
        </p:txBody>
      </p:sp>
      <p:pic>
        <p:nvPicPr>
          <p:cNvPr id="6178" name="LaTeX: \varphi = C_1 \wedge \ldots \wed.." descr="\varphi = C_1 \wedge \ldots \wedge C_m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65" y="1320759"/>
            <a:ext cx="3212593" cy="3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LaTeX: n" descr="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86" y="1427439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LaTeX: X \subseteq [m]" descr="X \subseteq [m]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69" y="1814413"/>
            <a:ext cx="1444752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1" name="LaTeX: \varphi" descr="\varphi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1942429"/>
            <a:ext cx="252984" cy="2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2" name="LaTeX: A" descr="A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8" y="2366101"/>
            <a:ext cx="292608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3" name="LaTeX: A" descr="A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34" y="2366101"/>
            <a:ext cx="292608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4" name="LaTeX: C_i" descr="C_i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47" y="2908646"/>
            <a:ext cx="390144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5" name="LaTeX: i \in X" descr="i \in X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72" y="2917789"/>
            <a:ext cx="978408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6" name="LaTeX: \varphi" descr="\varphi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3551774"/>
            <a:ext cx="252984" cy="2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7" name="LaTeX:  [m] " descr=" [m] 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84" y="3423758"/>
            <a:ext cx="53644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8" name="LaTeX: \varphi" descr="\varphi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94" y="3551774"/>
            <a:ext cx="252984" cy="2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9" name="LaTeX: \mathtt{supp}(\varphi)" descr="\mathtt{supp}(\varphi)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09" y="3960206"/>
            <a:ext cx="1392936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0" name="LaTeX: \varphi" descr="\varphi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85" y="4088221"/>
            <a:ext cx="252984" cy="2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1" name="LaTeX: |\mathtt{supp}(\varphi)| \leq 2^.." descr="|\mathtt{supp}(\varphi)| \leq 2^n, 2^m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" y="4496653"/>
            <a:ext cx="3273553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2" name="LaTeX: \varphi" descr="\varphi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82" y="5161118"/>
            <a:ext cx="252984" cy="2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3" name="LaTeX: O^*(|\mathtt{supp}(\varphi)|^2)" descr="O^*(|\mathtt{supp}(\varphi)|^2)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19" y="5002621"/>
            <a:ext cx="2621281" cy="43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7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a dimension of a DP-table is indexed by ints, binary vectors or subsets, it is sometimes possible to hash down the DP to exploit sparsity in </a:t>
            </a:r>
            <a:r>
              <a:rPr lang="en-US" sz="2800" i="1" dirty="0" smtClean="0"/>
              <a:t>the target segment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Improves space usage of previously known sparse DP algo’s for Subset Sum and Linear Sat</a:t>
            </a:r>
          </a:p>
          <a:p>
            <a:pPr lvl="1"/>
            <a:r>
              <a:rPr lang="en-US" sz="2400" dirty="0" smtClean="0"/>
              <a:t>Gives improved algorithm for CNF-Sat with few projections.</a:t>
            </a:r>
          </a:p>
          <a:p>
            <a:r>
              <a:rPr lang="en-US" sz="2800" dirty="0" smtClean="0"/>
              <a:t>Somehow orthogonal to branching (at least for Linear Sat)</a:t>
            </a:r>
          </a:p>
          <a:p>
            <a:r>
              <a:rPr lang="en-US" sz="2800" dirty="0" smtClean="0"/>
              <a:t>Original motivation: Can we combine our approach with </a:t>
            </a:r>
            <a:r>
              <a:rPr lang="nl-NL" sz="2800" dirty="0" smtClean="0"/>
              <a:t>ideas ensuring few Subset Sums/projections?</a:t>
            </a:r>
          </a:p>
          <a:p>
            <a:r>
              <a:rPr lang="nl-NL" sz="2800" dirty="0" smtClean="0"/>
              <a:t>Dissociated Subset Sum: </a:t>
            </a:r>
            <a:r>
              <a:rPr lang="nl-NL" sz="2800" dirty="0"/>
              <a:t>I</a:t>
            </a:r>
            <a:r>
              <a:rPr lang="nl-NL" sz="2800" dirty="0" smtClean="0"/>
              <a:t>n P or NP-C?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703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CNF-Sat in                               time.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32537400" cy="6324600"/>
          </a:xfrm>
        </p:spPr>
        <p:txBody>
          <a:bodyPr>
            <a:normAutofit lnSpcReduction="10000"/>
          </a:bodyPr>
          <a:lstStyle/>
          <a:p>
            <a:pPr eaLnBrk="0"/>
            <a:r>
              <a:rPr lang="en-US" dirty="0" smtClean="0"/>
              <a:t>Given </a:t>
            </a:r>
            <a:r>
              <a:rPr lang="en-US" dirty="0" smtClean="0"/>
              <a:t>                    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                    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                                                 .</a:t>
            </a:r>
            <a:endParaRPr lang="en-US" dirty="0"/>
          </a:p>
          <a:p>
            <a:pPr eaLnBrk="0"/>
            <a:r>
              <a:rPr lang="en-US" dirty="0" smtClean="0"/>
              <a:t>We construct </a:t>
            </a:r>
            <a:r>
              <a:rPr lang="en-US" dirty="0" smtClean="0"/>
              <a:t>                       </a:t>
            </a:r>
            <a:r>
              <a:rPr lang="en-US" dirty="0" smtClean="0"/>
              <a:t>given </a:t>
            </a:r>
            <a:r>
              <a:rPr lang="en-US" dirty="0" smtClean="0"/>
              <a:t> 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                                                                                           .</a:t>
            </a:r>
            <a:endParaRPr lang="en-US" dirty="0" smtClean="0"/>
          </a:p>
          <a:p>
            <a:pPr eaLnBrk="0"/>
            <a:r>
              <a:rPr lang="en-US" dirty="0" smtClean="0"/>
              <a:t>                   </a:t>
            </a:r>
            <a:r>
              <a:rPr lang="en-US" dirty="0" smtClean="0"/>
              <a:t>#as. </a:t>
            </a:r>
            <a:r>
              <a:rPr lang="en-US" dirty="0"/>
              <a:t>p</a:t>
            </a:r>
            <a:r>
              <a:rPr lang="en-US" dirty="0" smtClean="0"/>
              <a:t>rojecting to </a:t>
            </a:r>
            <a:r>
              <a:rPr lang="en-US" dirty="0" smtClean="0"/>
              <a:t>     </a:t>
            </a:r>
            <a:r>
              <a:rPr lang="en-US" dirty="0" smtClean="0"/>
              <a:t>in </a:t>
            </a:r>
            <a:r>
              <a:rPr lang="en-US" dirty="0" smtClean="0"/>
              <a:t>     .</a:t>
            </a:r>
            <a:endParaRPr lang="en-US" dirty="0" smtClean="0"/>
          </a:p>
          <a:p>
            <a:pPr eaLnBrk="0"/>
            <a:r>
              <a:rPr lang="en-US" dirty="0" smtClean="0"/>
              <a:t>                   </a:t>
            </a:r>
            <a:r>
              <a:rPr lang="en-US" dirty="0" smtClean="0"/>
              <a:t>#as. not satisfying clauses not in </a:t>
            </a:r>
            <a:r>
              <a:rPr lang="en-US" dirty="0" smtClean="0"/>
              <a:t>     </a:t>
            </a:r>
            <a:r>
              <a:rPr lang="en-US" dirty="0" smtClean="0"/>
              <a:t>in </a:t>
            </a:r>
            <a:r>
              <a:rPr lang="en-US" dirty="0" smtClean="0"/>
              <a:t>     .</a:t>
            </a:r>
            <a:endParaRPr lang="en-US" dirty="0" smtClean="0"/>
          </a:p>
          <a:p>
            <a:pPr eaLnBrk="0"/>
            <a:r>
              <a:rPr lang="en-US" dirty="0" smtClean="0"/>
              <a:t>Compute </a:t>
            </a:r>
            <a:r>
              <a:rPr lang="en-US" dirty="0" smtClean="0"/>
              <a:t>                 </a:t>
            </a:r>
            <a:r>
              <a:rPr lang="en-US" dirty="0" smtClean="0"/>
              <a:t>in poly time for every</a:t>
            </a:r>
          </a:p>
          <a:p>
            <a:pPr marL="0" indent="0" eaLnBrk="0">
              <a:buNone/>
            </a:pPr>
            <a:r>
              <a:rPr lang="en-US" dirty="0"/>
              <a:t>    </a:t>
            </a:r>
            <a:r>
              <a:rPr lang="en-US" dirty="0" smtClean="0"/>
              <a:t>                                                                         </a:t>
            </a:r>
            <a:endParaRPr lang="en-US" dirty="0" smtClean="0"/>
          </a:p>
          <a:p>
            <a:pPr eaLnBrk="0"/>
            <a:r>
              <a:rPr lang="en-US" dirty="0" smtClean="0"/>
              <a:t>Compute </a:t>
            </a:r>
            <a:r>
              <a:rPr lang="en-US" dirty="0" smtClean="0"/>
              <a:t>            </a:t>
            </a:r>
            <a:r>
              <a:rPr lang="en-US" dirty="0" smtClean="0"/>
              <a:t>for same </a:t>
            </a:r>
            <a:r>
              <a:rPr lang="en-US" dirty="0" smtClean="0"/>
              <a:t>     </a:t>
            </a:r>
            <a:r>
              <a:rPr lang="en-US" dirty="0" smtClean="0"/>
              <a:t>using easy</a:t>
            </a:r>
          </a:p>
          <a:p>
            <a:pPr marL="0" indent="0" eaLnBrk="0">
              <a:buNone/>
            </a:pPr>
            <a:r>
              <a:rPr lang="en-US" dirty="0" smtClean="0"/>
              <a:t>    DP in time </a:t>
            </a:r>
            <a:r>
              <a:rPr lang="en-US" dirty="0" smtClean="0"/>
              <a:t>quadratic in the number of     ’s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1028" name="LaTeX: O^*(|\mathtt{supp}(\phi)|^2)" descr="O^*(|\mathtt{supp}(\phi)|^2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34" y="72441"/>
            <a:ext cx="3567938" cy="59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\varphi=C_1\wedge\ldots\wedge C_.." descr="\varphi=C_1\wedge\ldots\wedge C_m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7" y="863559"/>
            <a:ext cx="3212593" cy="3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LaTeX: \varphi_i:=C_1\wedge\ldots\wedge.." descr="\varphi_i:=C_1\wedge\ldots\wedge C_i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1378549"/>
            <a:ext cx="3285745" cy="3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LaTeX: |\mathtt{supp}(\varphi_i)| \leq .." descr="|\mathtt{supp}(\varphi_i)| \leq |\mathtt{supp}(\varphi_{i+1})|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1893661"/>
            <a:ext cx="4486657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LaTeX: \mathtt{supp}(\varphi_{i+1})" descr="\mathtt{supp}(\varphi_{i+1}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1" y="2430109"/>
            <a:ext cx="1935481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LaTeX: \mathtt{supp}(\varphi_{i})" descr="\mathtt{supp}(\varphi_{i}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93" y="2430109"/>
            <a:ext cx="152704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LaTeX: \mathtt{supp}(\varphi_{i+1}) \su.." descr="\mathtt{supp}(\varphi_{i+1}) \subseteq \mathtt{supp}(\varphi_i) \cup \{P \cup i | P \in\mathtt{supp}(\varphi_i) \}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2966557"/>
            <a:ext cx="830275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LaTeX: f_{j}(X):=" descr="f_{j}(X):=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3503006"/>
            <a:ext cx="156972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LaTeX: X" descr="X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74" y="3533485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LaTeX: \varphi_{j}" descr="\varphi_{j}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87" y="3631021"/>
            <a:ext cx="390144" cy="2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LaTeX: g_{j}(X):=" descr="g_{j}(X):=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4039453"/>
            <a:ext cx="1563624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LaTeX: X" descr="X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41" y="4069933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LaTeX: \varphi_{j}" descr="\varphi_{j}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53" y="4167469"/>
            <a:ext cx="390144" cy="2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LaTeX: g_{i+1}(X)" descr="g_{i+1}(X)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34" y="4575902"/>
            <a:ext cx="138074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LaTeX: X \in \mathtt{supp}(\varphi_i) \.." descr="X \in \mathtt{supp}(\varphi_i) \cup \{P \cup i | P \in\mathtt{supp}(\varphi_i) \}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" y="5112350"/>
            <a:ext cx="6650737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LaTeX: f_{i}(X)" descr="f_{i}(X)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34" y="5648797"/>
            <a:ext cx="975360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LaTeX: X" descr="X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0" y="5679277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LaTeX: X" descr="X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6215726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171271"/>
            <a:ext cx="8951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trike="sngStrike" dirty="0" smtClean="0"/>
              <a:t>Semigroup algebra’s, arithmetic circuits and</a:t>
            </a:r>
          </a:p>
          <a:p>
            <a:pPr algn="ctr"/>
            <a:r>
              <a:rPr lang="en-US" sz="3600" strike="sngStrike" dirty="0" smtClean="0"/>
              <a:t>coefficient extraction/polynomial interpolation</a:t>
            </a:r>
            <a:endParaRPr lang="nl-NL" sz="3600" strike="sngStrike" dirty="0"/>
          </a:p>
        </p:txBody>
      </p:sp>
    </p:spTree>
    <p:extLst>
      <p:ext uri="{BB962C8B-B14F-4D97-AF65-F5344CB8AC3E}">
        <p14:creationId xmlns:p14="http://schemas.microsoft.com/office/powerpoint/2010/main" val="20038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171271"/>
            <a:ext cx="8951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trike="sngStrike" dirty="0" smtClean="0">
                <a:solidFill>
                  <a:schemeClr val="bg1">
                    <a:lumMod val="95000"/>
                  </a:schemeClr>
                </a:solidFill>
              </a:rPr>
              <a:t>Semigroup algebra’s, arithmetic circuits and</a:t>
            </a:r>
          </a:p>
          <a:p>
            <a:pPr algn="ctr"/>
            <a:r>
              <a:rPr lang="en-US" sz="3600" strike="sngStrike" dirty="0" smtClean="0">
                <a:solidFill>
                  <a:schemeClr val="bg1">
                    <a:lumMod val="95000"/>
                  </a:schemeClr>
                </a:solidFill>
              </a:rPr>
              <a:t>coefficient extraction/polynomial interpolation</a:t>
            </a:r>
            <a:endParaRPr lang="nl-NL" sz="3600" strike="sngStrik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generic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056" y="1295400"/>
            <a:ext cx="14249400" cy="5638800"/>
          </a:xfrm>
        </p:spPr>
        <p:txBody>
          <a:bodyPr>
            <a:normAutofit/>
          </a:bodyPr>
          <a:lstStyle/>
          <a:p>
            <a:pPr lvl="1" eaLnBrk="0"/>
            <a:r>
              <a:rPr lang="en-US" dirty="0"/>
              <a:t>Consider the following generic problem:</a:t>
            </a:r>
          </a:p>
          <a:p>
            <a:pPr lvl="2" eaLnBrk="0"/>
            <a:r>
              <a:rPr lang="en-US" sz="2800" dirty="0"/>
              <a:t>Fix a </a:t>
            </a:r>
            <a:r>
              <a:rPr lang="en-US" sz="2800"/>
              <a:t>set </a:t>
            </a:r>
            <a:r>
              <a:rPr lang="en-US" sz="2800" smtClean="0"/>
              <a:t>    </a:t>
            </a:r>
            <a:r>
              <a:rPr lang="en-US" sz="2800" dirty="0"/>
              <a:t>with </a:t>
            </a:r>
            <a:r>
              <a:rPr lang="en-US" sz="2800"/>
              <a:t>operator </a:t>
            </a:r>
            <a:r>
              <a:rPr lang="en-US" sz="2800" smtClean="0"/>
              <a:t>                             .</a:t>
            </a:r>
            <a:endParaRPr lang="en-US" sz="2800" dirty="0"/>
          </a:p>
          <a:p>
            <a:pPr lvl="2" eaLnBrk="0"/>
            <a:r>
              <a:rPr lang="en-US" sz="2800"/>
              <a:t>Given </a:t>
            </a:r>
            <a:r>
              <a:rPr lang="en-US" sz="2800" smtClean="0"/>
              <a:t>    </a:t>
            </a:r>
            <a:r>
              <a:rPr lang="en-US" sz="2800"/>
              <a:t>pairs </a:t>
            </a:r>
            <a:r>
              <a:rPr lang="en-US" sz="2800" smtClean="0"/>
              <a:t>                                       </a:t>
            </a:r>
            <a:r>
              <a:rPr lang="en-US" sz="2800"/>
              <a:t>and </a:t>
            </a:r>
            <a:r>
              <a:rPr lang="en-US" sz="2800" smtClean="0"/>
              <a:t>          .</a:t>
            </a:r>
            <a:endParaRPr lang="en-US" sz="2800" dirty="0"/>
          </a:p>
          <a:p>
            <a:pPr lvl="2" eaLnBrk="0"/>
            <a:r>
              <a:rPr lang="en-US" sz="2800"/>
              <a:t>Find </a:t>
            </a:r>
            <a:r>
              <a:rPr lang="en-US" sz="2800" smtClean="0"/>
              <a:t>                </a:t>
            </a:r>
            <a:r>
              <a:rPr lang="en-US" sz="2800" dirty="0"/>
              <a:t>such </a:t>
            </a:r>
            <a:r>
              <a:rPr lang="en-US" sz="2800"/>
              <a:t>that </a:t>
            </a:r>
            <a:r>
              <a:rPr lang="en-US" sz="2815" smtClean="0"/>
              <a:t>                                               </a:t>
            </a:r>
            <a:r>
              <a:rPr lang="en-US" sz="2800" smtClean="0"/>
              <a:t>.</a:t>
            </a:r>
            <a:endParaRPr lang="en-US" sz="2800" dirty="0"/>
          </a:p>
          <a:p>
            <a:pPr lvl="1" eaLnBrk="0"/>
            <a:r>
              <a:rPr lang="en-US" dirty="0"/>
              <a:t>Subset Sum:</a:t>
            </a:r>
          </a:p>
          <a:p>
            <a:pPr lvl="2" eaLnBrk="0"/>
            <a:r>
              <a:rPr lang="en-US" sz="2800"/>
              <a:t>If </a:t>
            </a:r>
            <a:r>
              <a:rPr lang="en-US" sz="2800" smtClean="0"/>
              <a:t>             </a:t>
            </a:r>
            <a:r>
              <a:rPr lang="en-US" sz="2800" dirty="0"/>
              <a:t>(</a:t>
            </a:r>
            <a:r>
              <a:rPr lang="en-US" sz="2800"/>
              <a:t>or </a:t>
            </a:r>
            <a:r>
              <a:rPr lang="en-US" sz="2800" smtClean="0"/>
              <a:t>               </a:t>
            </a:r>
            <a:r>
              <a:rPr lang="en-US" sz="2800" dirty="0"/>
              <a:t>for </a:t>
            </a:r>
            <a:r>
              <a:rPr lang="en-US" sz="2800"/>
              <a:t>large </a:t>
            </a:r>
            <a:r>
              <a:rPr lang="en-US" sz="2800" smtClean="0"/>
              <a:t>   ) </a:t>
            </a:r>
            <a:r>
              <a:rPr lang="en-US" sz="2800"/>
              <a:t>and </a:t>
            </a:r>
            <a:r>
              <a:rPr lang="en-US" sz="2800" smtClean="0"/>
              <a:t>            .</a:t>
            </a:r>
            <a:endParaRPr lang="en-US" sz="2800" dirty="0"/>
          </a:p>
          <a:p>
            <a:pPr lvl="1" eaLnBrk="0"/>
            <a:r>
              <a:rPr lang="en-US" dirty="0"/>
              <a:t>CNF-Sat:</a:t>
            </a:r>
          </a:p>
          <a:p>
            <a:pPr lvl="2" eaLnBrk="0"/>
            <a:r>
              <a:rPr lang="en-US" sz="2800"/>
              <a:t>Given </a:t>
            </a:r>
            <a:r>
              <a:rPr lang="en-US" sz="2800" smtClean="0"/>
              <a:t>                                    </a:t>
            </a:r>
            <a:r>
              <a:rPr lang="en-US" sz="2800" dirty="0"/>
              <a:t>of </a:t>
            </a:r>
            <a:r>
              <a:rPr lang="en-US" sz="2800"/>
              <a:t>vars </a:t>
            </a:r>
            <a:r>
              <a:rPr lang="en-US" sz="2800" smtClean="0"/>
              <a:t>                   ,</a:t>
            </a:r>
            <a:endParaRPr lang="en-US" sz="2800" dirty="0"/>
          </a:p>
          <a:p>
            <a:pPr marL="457200" lvl="1" indent="0" eaLnBrk="0">
              <a:buNone/>
            </a:pPr>
            <a:r>
              <a:rPr lang="en-US" dirty="0" smtClean="0"/>
              <a:t>         </a:t>
            </a:r>
            <a:r>
              <a:rPr lang="en-US" smtClean="0"/>
              <a:t>take </a:t>
            </a:r>
            <a:r>
              <a:rPr lang="en-US" smtClean="0"/>
              <a:t>                ,            , </a:t>
            </a:r>
            <a:r>
              <a:rPr lang="en-US"/>
              <a:t>and </a:t>
            </a:r>
            <a:r>
              <a:rPr lang="en-US" smtClean="0"/>
              <a:t>     </a:t>
            </a:r>
            <a:r>
              <a:rPr lang="en-US" dirty="0"/>
              <a:t>to </a:t>
            </a:r>
            <a:r>
              <a:rPr lang="en-US"/>
              <a:t>be </a:t>
            </a:r>
            <a:r>
              <a:rPr lang="en-US" smtClean="0"/>
              <a:t>   .</a:t>
            </a:r>
            <a:endParaRPr lang="en-US" dirty="0"/>
          </a:p>
          <a:p>
            <a:pPr marL="457200" lvl="1" indent="0" eaLnBrk="0">
              <a:buNone/>
            </a:pPr>
            <a:r>
              <a:rPr lang="en-US" smtClean="0"/>
              <a:t>         </a:t>
            </a:r>
            <a:r>
              <a:rPr lang="en-US" smtClean="0"/>
              <a:t>           </a:t>
            </a:r>
            <a:r>
              <a:rPr lang="en-US" dirty="0"/>
              <a:t>are clause containing neg/pos literal </a:t>
            </a:r>
            <a:r>
              <a:rPr lang="en-US"/>
              <a:t>of </a:t>
            </a:r>
            <a:r>
              <a:rPr lang="en-US" smtClean="0"/>
              <a:t>    .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2299843" y="1028700"/>
            <a:ext cx="1590294" cy="419100"/>
          </a:xfrm>
          <a:prstGeom prst="wedgeRectCallout">
            <a:avLst>
              <a:gd name="adj1" fmla="val -28134"/>
              <a:gd name="adj2" fmla="val 1629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Semigroup</a:t>
            </a:r>
            <a:endParaRPr lang="nl-NL" dirty="0"/>
          </a:p>
        </p:txBody>
      </p:sp>
      <p:pic>
        <p:nvPicPr>
          <p:cNvPr id="1102" name="LaTeX: S" descr="S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79" y="1920362"/>
            <a:ext cx="228600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3" name="LaTeX: +: S\times S \rightarrow S" descr="+: S\times S \rightarrow S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44" y="1920362"/>
            <a:ext cx="2258567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4" name="LaTeX: n" descr="n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41" y="2521961"/>
            <a:ext cx="202692" cy="16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" name="LaTeX: (a_1,b_1),\ldots,(a_n,b_n)" descr="(a_1,b_1),\ldots,(a_n,b_n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08" y="2411090"/>
            <a:ext cx="2999231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" name="LaTeX: t \in S" descr="t \in S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95" y="2432426"/>
            <a:ext cx="789432" cy="2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7" name="LaTeX: X \subseteq [n]" descr="X \subseteq [n]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84" y="2928332"/>
            <a:ext cx="1161288" cy="35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" name="LaTeX: \sum_{e \in X}a_e + \sum_{e \in .." descr="\sum_{e \in X}a_e + \sum_{e \in \overline{X}}b_e=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57" y="2925284"/>
            <a:ext cx="3721607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" name="LaTeX: S=\mathbb{Z}" descr="S=\mathbb{Z}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09" y="3971349"/>
            <a:ext cx="935736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" name="LaTeX: S=\mathbb{Z}_p" descr="S=\mathbb{Z}_p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59" y="3971349"/>
            <a:ext cx="1085088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" name="LaTeX: p" descr="p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43" y="4062789"/>
            <a:ext cx="185928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2" name="LaTeX: b_i=0" descr="b_i=0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93" y="3974397"/>
            <a:ext cx="905256" cy="2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3" name="LaTeX: \phi= C_1 \wedge \ldots \wedge C.." descr="\phi= C_1 \wedge \ldots \wedge C_m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41" y="4995477"/>
            <a:ext cx="2788919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4" name="LaTeX: x_1,\ldots,x_n" descr="x_1,\ldots,x_n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88" y="5086917"/>
            <a:ext cx="1514856" cy="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5" name="LaTeX: S=2^{[m]}" descr="S=2^{[m]}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36" y="5440485"/>
            <a:ext cx="1264920" cy="3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" name="LaTeX: t=U" descr="t=U"/>
          <p:cNvPicPr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73" y="5516685"/>
            <a:ext cx="871728" cy="2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7" name="LaTeX: +" descr="+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73" y="5547165"/>
            <a:ext cx="256032" cy="23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8" name="LaTeX: \cup" descr="\cup"/>
          <p:cNvPicPr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18" y="5541069"/>
            <a:ext cx="216408" cy="2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9" name="LaTeX: a_i/b_i" descr="a_i/b_i"/>
          <p:cNvPicPr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59" y="6001317"/>
            <a:ext cx="722376" cy="35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0" name="LaTeX: x_i" descr="x_i"/>
          <p:cNvPicPr>
            <a:picLocks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781" y="6111045"/>
            <a:ext cx="289560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9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generic, naive, DP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-70340" y="1600200"/>
            <a:ext cx="12115800" cy="4525963"/>
          </a:xfrm>
        </p:spPr>
        <p:txBody>
          <a:bodyPr/>
          <a:lstStyle/>
          <a:p>
            <a:pPr eaLnBrk="0"/>
            <a:r>
              <a:rPr lang="en-US" dirty="0" smtClean="0"/>
              <a:t>Make table entries for every                         and            .</a:t>
            </a:r>
          </a:p>
          <a:p>
            <a:pPr eaLnBrk="0"/>
            <a:r>
              <a:rPr lang="en-US" dirty="0" smtClean="0"/>
              <a:t>                 #ways to sum up to     with first    pairs.</a:t>
            </a:r>
          </a:p>
          <a:p>
            <a:pPr eaLnBrk="0"/>
            <a:r>
              <a:rPr lang="en-US" dirty="0" smtClean="0"/>
              <a:t>Compute entries            given all                   .</a:t>
            </a:r>
          </a:p>
          <a:p>
            <a:pPr eaLnBrk="0"/>
            <a:r>
              <a:rPr lang="en-US" dirty="0" smtClean="0"/>
              <a:t>OR: Compute only non-zero entries.</a:t>
            </a:r>
          </a:p>
          <a:p>
            <a:pPr lvl="1" eaLnBrk="0"/>
            <a:r>
              <a:rPr lang="en-US" dirty="0" smtClean="0"/>
              <a:t>Linear in #non-zero entries.</a:t>
            </a:r>
            <a:endParaRPr lang="en-US" dirty="0"/>
          </a:p>
        </p:txBody>
      </p:sp>
      <p:pic>
        <p:nvPicPr>
          <p:cNvPr id="1040" name="LaTeX: i=1,\ldots,n" descr="i=1,\ldots,n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48" y="1755038"/>
            <a:ext cx="2014729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LaTeX: e \in S" descr="e \in S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98" y="1739798"/>
            <a:ext cx="9448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LaTeX: T[i,e]=" descr="T[i,e]=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0" y="2282221"/>
            <a:ext cx="1432560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LaTeX: e" descr="e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37" y="2410237"/>
            <a:ext cx="176784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LaTeX: i" descr="i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43" y="2318796"/>
            <a:ext cx="118872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LaTeX: T[i,\cdot]" descr="T[i,\cdot]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85" y="2867437"/>
            <a:ext cx="905256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LaTeX: T[i-1,\cdot]" descr="T[i-1,\cdot]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59" y="2867437"/>
            <a:ext cx="1603248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8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025686"/>
            <a:ext cx="8712968" cy="3051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Given:     integers                  and integer   .</a:t>
            </a:r>
          </a:p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Asked: is there                          such that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551043" y="3214656"/>
            <a:ext cx="2270173" cy="862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004" dirty="0" smtClean="0">
                <a:cs typeface="Arial" pitchFamily="34" charset="0"/>
              </a:rPr>
              <a:t>            </a:t>
            </a:r>
            <a:endParaRPr lang="en-US" sz="5004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56695" y="1186213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 </a:t>
            </a:r>
            <a:endParaRPr lang="nl-NL" sz="3600" dirty="0"/>
          </a:p>
        </p:txBody>
      </p:sp>
      <p:pic>
        <p:nvPicPr>
          <p:cNvPr id="3074" name="LaTeX: \displaystyle \sum_{i \in X}a_i=.." descr="\displaystyle \sum_{i \in X}a_i=t?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83" y="3156958"/>
            <a:ext cx="1892808" cy="8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\textsc{Subset Sum}" descr="\textsc{Subset Sum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340768"/>
            <a:ext cx="2602992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268" y="4953000"/>
            <a:ext cx="497924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tx1"/>
                </a:solidFill>
              </a:rPr>
              <a:t>3 20 58 90 267 493 869 </a:t>
            </a:r>
            <a:r>
              <a:rPr lang="nl-NL" sz="2800" dirty="0" smtClean="0">
                <a:solidFill>
                  <a:schemeClr val="tx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1000 </a:t>
            </a:r>
            <a:r>
              <a:rPr lang="nl-NL" sz="2800" dirty="0">
                <a:solidFill>
                  <a:schemeClr val="tx1"/>
                </a:solidFill>
              </a:rPr>
              <a:t>1153 1246 1598 1766 1922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444425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</a:t>
            </a:r>
            <a:endParaRPr lang="nl-NL" sz="3200" b="1" dirty="0"/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177415" y="4491335"/>
            <a:ext cx="229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400" i="1" dirty="0"/>
              <a:t>Target:</a:t>
            </a:r>
            <a:r>
              <a:rPr lang="nl-NL" sz="2400" dirty="0"/>
              <a:t> </a:t>
            </a:r>
            <a:r>
              <a:rPr lang="nl-NL" sz="2400" dirty="0" smtClean="0"/>
              <a:t>                 </a:t>
            </a:r>
            <a:endParaRPr lang="nl-NL" sz="2400" dirty="0"/>
          </a:p>
        </p:txBody>
      </p:sp>
      <p:pic>
        <p:nvPicPr>
          <p:cNvPr id="5123" name="LaTeX: t=5842" descr="t=5842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96" y="4615084"/>
            <a:ext cx="1109472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LaTeX: n" descr="n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" y="2094643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LaTeX: a_1,\ldots,a_n" descr="a_1,\ldots,a_n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5" y="2094643"/>
            <a:ext cx="1697736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LaTeX: t" descr="t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5" y="2018443"/>
            <a:ext cx="134112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LaTeX: X \subseteq \{1,\ldots,n\}" descr="X \subseteq \{1,\ldots,n\}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2534142"/>
            <a:ext cx="2630425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06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025686"/>
            <a:ext cx="8712968" cy="3051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Given:     integers                  and integer   .</a:t>
            </a:r>
          </a:p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Asked: is there                          such that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551043" y="3214656"/>
            <a:ext cx="2270173" cy="862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004" dirty="0" smtClean="0">
                <a:cs typeface="Arial" pitchFamily="34" charset="0"/>
              </a:rPr>
              <a:t>            </a:t>
            </a:r>
            <a:endParaRPr lang="en-US" sz="5004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56695" y="1186213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 </a:t>
            </a:r>
            <a:endParaRPr lang="nl-NL" sz="3600" dirty="0"/>
          </a:p>
        </p:txBody>
      </p:sp>
      <p:pic>
        <p:nvPicPr>
          <p:cNvPr id="3074" name="LaTeX: \displaystyle \sum_{i \in X}a_i=.." descr="\displaystyle \sum_{i \in X}a_i=t?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83" y="3156958"/>
            <a:ext cx="1892808" cy="8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\textsc{Subset Sum}" descr="\textsc{Subset Sum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340768"/>
            <a:ext cx="2602992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LaTeX: n" descr="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" y="2094643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LaTeX: a_1,\ldots,a_n" descr="a_1,\ldots,a_n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5" y="2094643"/>
            <a:ext cx="1697736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LaTeX: t" descr="t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5" y="2018443"/>
            <a:ext cx="134112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LaTeX: X \subseteq \{1,\ldots,n\}" descr="X \subseteq \{1,\ldots,n\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2534142"/>
            <a:ext cx="2630424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268" y="4953000"/>
            <a:ext cx="50067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444425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Example</a:t>
            </a:r>
            <a:endParaRPr lang="nl-NL" sz="3200" b="1" dirty="0"/>
          </a:p>
        </p:txBody>
      </p:sp>
      <p:sp>
        <p:nvSpPr>
          <p:cNvPr id="8" name="TextBox 7"/>
          <p:cNvSpPr txBox="1"/>
          <p:nvPr>
            <p:custDataLst>
              <p:tags r:id="rId11"/>
            </p:custDataLst>
          </p:nvPr>
        </p:nvSpPr>
        <p:spPr>
          <a:xfrm>
            <a:off x="2177415" y="4491335"/>
            <a:ext cx="229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nl-NL" sz="2400" i="1" dirty="0"/>
              <a:t>Target:</a:t>
            </a:r>
            <a:r>
              <a:rPr lang="nl-NL" sz="2400" dirty="0"/>
              <a:t> </a:t>
            </a:r>
            <a:r>
              <a:rPr lang="nl-NL" sz="2400" dirty="0" smtClean="0"/>
              <a:t>                 </a:t>
            </a:r>
            <a:endParaRPr lang="nl-NL" sz="2400" dirty="0"/>
          </a:p>
        </p:txBody>
      </p:sp>
      <p:pic>
        <p:nvPicPr>
          <p:cNvPr id="5123" name="LaTeX: t=5842" descr="t=5842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96" y="4615084"/>
            <a:ext cx="1109472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9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53" val="iVBORw0KGgoAAAANSUhEUgAAAEsAAABUCAIAAABFrF3zAAAGgUlEQVR4AdWc7TVtPRCA3VsBSrgloAQ6QAmowFKCElACKkAJqAAloAPv481as3JnJh87yd7HPT+sJCfJzDMfSXY2fn19fa2t9HN/f//8/Pz4+MjP9/f3z8/PoM76+vqf/z87OztbW1t7e3uT1Ly5uTk8PDw6OlqDcPkPJBcXF7u7u5OU3t/fv7u7q9GWbmFmTLQ04cvLy7ddOz74E4dnOBEh0yPrF12lPmvh9fX17Ozs9vbWSsHS6E00UiA4QwfC9e3tLUQvBTUK1S8vL1Uj1Y+PDyaRUL++vl7Ih+fn51YbYE5PTzF5xiHhK6KaGb5DLvpgFNrVWBqjLmt0mJ0QAKUZGtCCdZVyNVVGiZPDPDEkiRrjIYU55yX8DhLzwW81MKk+IMVLFOXQk2mVKCJ5XkIbmRg1v0ikqGx77C4EuaYMYTKXD+2C6aaNVb2+Jfak8l6ohgCehdDiSSzVAxR7AhDnpIIMScgk4wltPuC9orptHTg2KDCphiQcT2jzATPHy10bSWZUyo0hCQcTxocJsWXlOSvDkP/KrmdBtJh1ZJSq3RZJEip5LXu+dc0qScjMwwhdW4ohexiKY+GRkAmF2LJjCCFRMqh27uxFMOlgl25JQvqMIbQyIKw5cIqWPQW7osaxM4DQdeB8O4S1hTwNhjiKk5DOv210TW1xM5Dn66nzNPdXeajPOtYkU1vcHWnU+bNGGRVEcRIyvDdKIXFtH2dCjZY9fRShEt0bpfYQE4A3NjZc8jkaY1lEbFxFXC/hw8ODVdqNW9ttVAs3FzKVTsJ+Qq4AZXYpyDWJtCxWGEzI5VJK9diuqT6j2uN7qsGEGV+lVqBRVPE8stLYJKRbVx7K1LG8UHZvDW23IS3iQ+tA5u8izPjw6upqiPY1k4gaLmHXfqiOS0qbxU7eHIBh427K3VS7CIvJtuTJxsWjsYswk4fBn2yMK4fsIsRC6tSrAjVU1UExZeyZ2rtWGgD85P4blOcM3v7xnvDv5qVqnZbLLzYKgqDFIjywLvZwDN2At2ucdGW9VkiZKrT4FmA+6qycGdXyVacPGW4vEabqQTKztcx079i70gQD1aw3ldhcf0A7cAUeQ1jcGCvx4m6Ecf2L+0wkjiFEQOpROFa6rQwqV0EZhvxXwwgR05+QGROQCG2hO5JwVk8G+IbVaDAhkOx19gVGxjlTv5oKOZ4wZAVpOXCBVVaYFK5zEQZO7M2F/3BU1h51ZRjEuT/nJRSRhC7rEKs/yimHtFVTT4MiUQoLEYo8CtCy+nNYa2OTUZWxugLCmBYtoW1bmSrduGLCmJak5bw2KYxrsvEHEQotqJVeJbdlVKrwEwmDrjUnpJpA/bmEcOJMWVfcAiGdcp20/2hCtCwe6IUkVfjphOid31eKFyK9N1Fu8IxtdN+ii4jiBco/QLi9vd1z7qslPD4+5kbw6elJjLdkgTUzJa68f6YSNG6XNW2xVxGxdMqZ9aa46Vf5UF6V5ZM+Zeb+9kyUFm8iqwjlZT1/MNCvbsMMqVCsOfqUCXmVLa8giwZr0L5nSMa3Mm2ZUBxYM53MO7aQ2hJqfvPq3yCUIFKGq1kXJhCmkkFJnaPqEpKENVlTICQJUxEyB0lqTsmUuIP7K59xh1AuELpT21nmbnHV4BBSI7dAKDshc63Kme6r1UoHfptAnR5UNc491lL17TJV98hWPMqIbjlCrolUGMiwxQo8HCkdqOLAegVyhPaxpfICr158saeNRsKq3oHMnyO0u83CJ28bRDiQU3jRLnGHHKEND+wXD567bI+dNVdPSqskoWs/mGsu8JSMtirxokzMUjcpPoPcJKFNwiBvGTfKE2kM2bYKJAltEoqwSUtZgwPd8IG5YSqGJAmFxy3g4TZ5xVEuXk9q+ISuGIU6B6R7W9GDl/Shm4RIUunBytaQ+ik32qUFm07dG+zkvg9tEspOCGfsTBaefiUIGft4zcy0W42ntviEzB5jqF3IxhL6Qd7gTxjcYycmbpjNhXcI1VGQbdeORDNlhWARNCPCi7YPr4Hthh4m6Uw8pa3zu4n8R42Tk5MgDOegbupRmie0zG+sMxYr8HNzczPMhlt4Wnf/CCV0YB/CQClxoc/kn4qYqoQN+hXfe9BB+k+WHQ2ArSjLqlrT4kSphF8x2EQAzsH2qaiLQHSRqB4bk6KSFJwoPTg44NGe5YSC1qhU54+BsEv4r0gEJJ/4ZgDbEbEYou0fI5WE+9//B5gVvatiR6ZLAAAAAElFTkSuQmCC"/>
  <p:tag name="POWERPOINTLATEX_PIXELSPEREMHEIGHT#53" val="116,6667"/>
  <p:tag name="POWERPOINTLATEX_BASELINEOFFSET#53" val="3"/>
  <p:tag name="POWERPOINTLATEX_CACHECONTENT#2B3A20535C74696D65732053205C72696768746172726F772053" val="iVBORw0KGgoAAAANSUhEUgAAAuUAAABbCAIAAABbB2yFAAAU3klEQVR4Ae1d7XkWtxKFPLeA4BIuriC4hJgKMCUEKkhcAqYC7BJiVwCUAK4Au4TYHXDPjW6E7mhX737oYzQ6/DDafbXSzNGMdHZGu/v0+/fvT/iPCPSDwKdPn25vb798+YK/f/311+Pjo5P9559//vff/05OTn755ZfT09NVOl1fX79+/fq33367vLxcdSErEwHaJG2ACACB0o7wBHyF/4iAcgTASz58+PDrr7+umhRevXr18ePHJaqhmmsZhGdJfdYhArRJ2gARAAI1HYF8hSanGoFv374h5rGKpojKiLUgGJNQEl34S9BXoiZ/IgJAgDZJMyACTRzhKXr1kzULREAPAnd3d+fn5zc3N7FIiIKAhSDvgwLSQK4CEkP39/cuT4SCuGou0fPw8IBGfFLpzz//PDs7E9fykAg4BGiTtAQiAARaOQLjKyTKGhF49+5dPC+Amvz++++4uz0oMUKUaAFEJGwEFAfnxbU4GdaJK4j6PBwWAdrksENPxUMEGjoC+Uo4ECy3RwB0RPAM8AmcQeRjg3C4ygdgXDshI8EGl5CsoJcNXfAS8wjQJs0PMRVcgkBzRyBfWTJMrFMJAdCLkEC4MmIqe7oHQQk36qLsWkOzoi9uXtmDs9VraZNWR5Z6rUJAgyOQr6waMlYuiEAcZkTAI71Vdrk0YSgFHU36Hk4ub5A1R0CANjnCKFPHgwgocQTylYMjxQo1EIgfAprcbrJHlDDKIiIr7jBMFe3piNfaQIA2aWMcqcVOBPQ4AvnKzqHk5RkQiP3BZ20ytP5PE6Aj4V4WQVm4eeUfnPj/fxGgTdIOiIA2R/hJzNo8JAKVEfjjjz+urq7CThFZwXsSwzNZys+ePYujmr7lg9EXX5MF8wjQJs0PMRVcgoA2R+D7V5aMGuuUQsC9BT9sHSEQvD0F3CI8mbGMlv3bVsJmsXmFb14JARm2TJscduipeIiAQkdgfCUcIJarIoCXDuGTPaJL8IZyZAV94R10okd3yPjKJCyjnaRNjjbi1HcSAZ2OoIKvAJqvX79OosaThhGIyQo2Daz9TuFafMIHhfy12LxSlCT5jlhQjgBtUvkAUbw6COh0hPZ8BRmy4+NjvFv9+fPndUaCvWhA4OLiAh9YFpIk9peImpsPYWZgJ+JyBlcEIGMe0ibHHHdqLRBQ6wjt+cr79+8dWNi1gISZAI6HJhHAV3vivAxe4FYnyBGzk/iMSdipVAIB2mQCHP40DgKaHaExX0EmKLSD+DN14a8sm0EgJitQLX6CtJC+4ptB6IV8pRDUHTVLm+xosChqOQQ0O0JjviJAxxsyxBke2kMA/F08wAwdwSGqJQRFPoibV+zZ2FqNaJNrEWN9kwgodwRdfMWkBVApgcDkJpV4e5e4KuOh4CsMrmTEttOmaJOdDhzFzouAckcgX8k73GztMAJxcAXX1CQNR0dHoZQ1uw77ZVkPArRJPWNBSRoioNwRyFca2saIXePB9cnXtYmYR01oyFdqoq2wL9qkwkGhSPUR0O8I/6oPCnscGYHJDyMDkDpPBjnkw764eWVka3S60yaHtQE88HFzcwP18VrtN2/eDItDL45AvjK4idZW//Pnz3GXic8QxpX3n8GeMt8IgyseimELtMlhh/7ly5f+oVS8Dury8nJYKKC4fkdgPmhk+2yge/yOOAgxmSGqIxz5Sh2cNfdCm9Q8OtVkmwuzVROgeUf6HYF8pbmRDCSAeN1OqHkY8wjPlyj7Oyo0rpmvABN8neDp06cKP8SIN2AirYZH0Et8SbvEoM+1SZucQ2aE8+GrmHDXlDAG82gkdNczOZOvmLdDRQom4ihfvnypJqh/zY/yzSt4xttFaJFiL/1ZpVXg4xsaeKkURhPMDxH1Vddqq0yb1DYiNeURtyuTCZGa8jTsqwtHIF9paCHDde2JQqy52/UWny9xxsdXxGxVoq89bYYcDjPpixcv9rSW61psS/Tf0HBtJu7McnVarh3aZDls9bcsZoCas5A2cLpwBPIVbWZjWZ4EhZ987r8QFl4MMVsV6m5zs+IDBcguN6csICtipGq+mHgzkokLvTHEdYSmcYWMZ7wYym0yo8oamhJfP2V8ZXJQ9DgC+crkAPFkEQTSzwEhy1Ck16jRV69eYVXAX4X7QkJhsUdEFWWJyQoSar1P8bTJ0OQGLGMeCLUe9hGhPhzhe9N/3759C20FX+htKg47L4tAmOAIx92XUaGsBB22LigLsEJIo74esRggK4gh15ckb4+0ybx4dteaMADcyXSnQhaBBQ5+TvYFDZMz4yt+OFgojgBWuHQfmCzwjsV0ndF+xQ2f4Ar1E0OTkRXMX+Gb9zodF9pkpwOXS2zkWEMbQLyw6/1Ym2EJQZhsRMPkTL4yOTTtT15fX+OREKwHeJwVSVbkSmo+VFZIf6iT9gpk8U9OTqB7IQE6bbYtZTFMVmAPtMlOnSKj2OJ+QGwnz9iR5qb6cIQsoaTNjTAfFEOHGDuYbGzZyC9qiMjFAq86I6aGWE13Bgh8/PhxVcvmK8fQVUgMxZ2CcRpIA4XWEus4aZa0yRA0S+X40RhjFr5wsPQ7wpOFmhSqRr4SAxu+wkjMm6AsQCy+pKMzYCFCqcQh9MUi8eHDh961zjVA8YRSlLLE3dkjKxga2mQu++y3HWHqOOxXl82S63cE8pXNg1vkQqzNifUbP2E3e5GOKzaa3og+pz6uwiSCd2aPeevjx0dMrICrEGWJOzJJVhywtElvYGMW4hDLmPdIyh2BfEWXeyaCK34h733BPsjJvKZzBSyceJRs2IRRzCSyU5a4C8NkBVMAbVLXPNhCGmHziOy2kKJxn8odgXylsX2I7udW6PC8gV0sWPxCjfaUsVSDuxjARFhC+lC8NAIAAodcRFZM3GjcNllxUNMm0yZn/tc4xIJornmtYwU1OwL5SjxeLc8sWbkNxBVAL5ZouqoOIplYxQ2As9D+ClGWMckKMKdNLjQ8w9XevXsXzjmYUnLdA3QEmmZHIF/RZUhLuK2NxGq5r7djlsG8o2tcy0iTnbIMS1bc+NAmy9hpT62KjPyYWSG1jkC+osuXkNoICX5czr5ToaH++3OlMT7+DJjfCEmijJRlcLLiHIE22XBC0NA17gb9HOIKY751XacjkK9o8JEfMiD8mN6hbSzfUY7Iu7nGGFw/DCUoZaEsJCseUdqkh2LMQrxU48yAUCh0BPIVdXaIqMAcZTGZ5sANjYjBivubnYekLAdNnGRFQESbFICMdhh7BBbv0UCAvtocgXxFoxHCSsRNM7IbttddTAdL9u5s4y5MDCWsPJ6aMRADbjOMIaJNxpiMcya+iRqTsmDE9TgC+YpeB8SagYUWNAX0Ra+UWSWDslg+sxOXQfb5C44Lboc5N808SFYO2i9t8iBEJivAceKJaMzEkBtfDY5AvmLS17pXChQNUwMW4LnU2NpAC5rqHpQFCsSUJREsIVlZgOiPKrTJH1iMUZqkLPCaMbSf1bKhI5CvzI4Kf1CCANwDG3fwYOFajiLqj5AVwpAtpCwkK3vMmza5B72OrsVAx1EWhC1xviMtyola2RHIV8oNJVvOjwA4B7hLnFoW1GTycJAQC0A/SFlIVjKaJm0yI5gKm5qMsmCGGTk3NDlMFRyBfGUSeZ7sAAHkU/FqhFUJo/Rmjg50XixigrKQrCxGcXVF2uRqyHq4APPGZHwXN06DRG3XjlIhRyBfWTsQrK8OAfjGwojLULdEk5SFZKWO+dIm6+Bcs5fYd1wcF47G9NDcQOR1hKfoZjJ4Xufk3d3d8fGx7wu3yxcXF/6QBSKwHIHLy8u3b9+m62Nmub6+Ttex9OvZ2dnNzU1CI+TmcYP47NmzRB3+tBkBGzaJWfrz58/39/ebcTBzIbxpDgfMLefn5y9evDCjbEZFsjnCJC1aG2bPqFiFppBBgG2NkxqYHGKTJ8Hl0/aDoTepeEIpmPocJolHhxIN8qdVCPRuk3j3xpz98HyMAHxqqCDucl/I4ggT+aBBDBTBveVYs2YvCBy03l4UySjnJGUhWcmIcLqprm1yct9GvE7zTIgA1ua0SYz5635H+ClE2ZXn4l1xza7PDKJm12O0QXhkQNIzLILbG5rlJURgMwJd2+Sq/eybIbJ0IRDDzYAljXLpst8RJvhKerrPJXrzdiZvOptLRQH2I4AHnhONPD4+Jn6199PcFhbw9ZOTk4eHB3sqK9SoX5vc/PoAhaNQWiSXDIJPPX/+vHRfnba/0xGm99t+/foVoZsKEQgsHtjJ5aHHeC980MNfsqFwdHQEsnJ6errhWl7SBQKYL+asF9tLx9kTN0dW/CDC3eCA3G/rASlX6N0mGZjEavX69evJiQV+hJWYa8oS99nlCG0TaXgMLNQQ+3zbysPecyGA7UEI1LV6OQEMKbSrsDzOk4dxBBGzahw9xclB9p7TJnN594DtYN6YzPLAfbrbrdKvI0zkg8LJnWUisAGBT58+XV1d4cb94AarDY0vuQSZjrlqiK7N/WTpfBxZwcSKuCmGRlCW29tbnDGfGKJNWjLvyrrAcTCliMgK9qngUSD81FdYpWtHIF+pbPlDdOff+SGWxmrKT94Jud5HyH3MkRWHwJiUhTZZzfuMdQR/AVkR+94ws4G+vHnzpjtlu3YE8pXu7K0Dgf2epESco6gacw81IMZQtF8NjafJipNwQMpCm9RgnN3JgNdLvnz5UoiNsAo8qNM7n64dgXxFmCIP9yKAfXk+cKrNpRNxl71q67h+CVlxkg5FWWiTOsyzMyngI9hgGwqNGyHsyesxrOK06N0RyFdCa2Q5AwKevzckByJ467USs48/b6OwnKw4fcehLLRJGxZeUwtsTBGRFUxovT9d2LsjkK/UdIEh+tLgEj7AIxBvtZ9GiFHicC1ZcTIMQllokyVMznCb2H4u5gpHVnp/sUrvjkC+Ytjp2qjmXWJuE0kFsSb5CjavaMtP5YICAWq/jc616Z4GWtL+CJSFNrnEEljHIwCyEsZoHVkxMHv07gjkK95EWciAAPKjoZ9naHFTE94tw6vx1oHw0EwZZAVPj4fqLCcr7irblIU2GdoGywcRgEPhIX9fDfddeMOKAbJiwBHIV7xZspABgUmikKHdlU1MitHvLrmE9vvJimt8krLg8S4D72WZNIYEpIV+mhTDpE0WArBOs3AEwf4xcL2ngRx0kxZYB9Wwl0kxFjoC+UqIJMt7EQizEq0CLZhxYjVMBldykRUHV0xZkFYzQFlok7E78MwcAmJLPt6yb+bzHRYcoe2blfk+/rb4Z+893LOCpG/29pc0GL+HHnOTvVfOxwwMaaAl+KTriG2GgA7j2DV6tMn0iPNXj4D4jgd8wf9koGDAEZ60HQbylbb45+0dD/uJu5a87S9pTViUkwdL+5JrO6pTiKw4BCxRFtpkR1bdVtR46uiapgswbTgC80FihVV0iK0D7oMvvewhiBOTkL8yoO/fvxc94q4i/RFzUV//Yd40UKyvpcQQbTIeX56ZROD8/Dw8j5fYGthj6zUy4giChVU+FJSW32d2+AMWkdRAqF//V0Dj+/LKAxrfQ8Bd8c3FylZdtLuikZVQ8ng0e0wMxVrQJsNRZtkhIKaOVrnscsNhwxGYDypnIRtbhueEiUZPkFEA5d/YaJXLQlFdGYpU6fl/nYDVCRlA+2oKULqvamTFKRLPcd1RFmEPOKRNlrbSHtsX94fGbnIwIjYcgXxFl3MhYzpHVpzBqY2yiBsU7x7VOJbYKwcBultc07ZYmaw4YbqmLLTJtEXxV4eACPPbC66YcQTyFV0+Gy+6fuF3hSzPgJTQeW6PSJ3bWdA4ARQO4aUlNG3SZhOy4jTtl7LQJpvYanedCueqdotVDSgzjkC+Us1mFnUEah+vu+KMzl3r8armxcZ0sEj5rZUm7x7UBqI2aCnmUwBbmbbGg9tF7CoWmza5wfzMXxKGtOvcX1WG1IwjkK9UtpwD3fn5NFHQuRInBMZPIPgHNN/68yRZsXSH1JysuJGJpzz9lIU2udWrBroOW1VCOyl9c9UE2VDBuNzR5Ey+0sR+ZjuNjSk+ozDNMUkahOQlvELMNa5HkpVZ89r3Q1+UhTa5b7RHuVrstFU4u+4cCUuOQL6y0xgyXx4/4SJWfRwqzAdN5kfBG8S2EkwNGYWf3OtjaWN/jGrlNFBs3DFlaS5SLKQ7E6MH36FNzsE17PlwgrW30xbDaskRyFd0+Snm09B/4rLOB3TjZcy/5UJohPTwfkqBO4Z4ow9aNnZvFKbVYQlKmEE81ni8QpcX/S1NLCdtUuEwtRVJ3FCZTAZZcgTylbb+MtF7IsSCBUzn2iBWVkGq4qwN2AZ4zIZYCxiJiN86Sgef3NDaBPqaToUTjRKy4uAJBQP+mjD7IQtt8gcWLM0gIGK0OrcGzsi+9LQlR2g814gH3/0N0NKhsFgP6+4kZYHZ6YwfiEGcXFkhuXAbzzMQrjyoF7pAtUlY0A6oj0VD+A6tncqC/2lQ1k30GNP90bIS6tAmS6Bqr80umPce2I05wlNg4VaOJn/v7u6Oj49915gELy4u/OHIhevra6zQt7e3AAHRCKxY+LyFzu9ZXF5evn371g0WRAX5mJMz/vBNOMS4Fusf/h4dHbnzoG739/cOhLCmLyN+C5TmuvPVWBgNAdrkaCO+TV9MHY+Pj+5a3BvU/97ZNrGXX2XNEfZwt/3XCvbH+Mp+SOu34BM0YBsY0LQAqODrL/e6uCaYysG+0pLwV8MIeBujTRoe5f2qeTvBDGMyTOsVtOEIzAftt/nRW4AnOD5xMK3jkULgJJHfidmJP4P4rclpxSPDQhYEaJNZYByhEcxFuPPBX5PKGnME5oP8UsjCRgTOzs5ubm6wjwGFtU08PDyA5SDjg79I/eCfD8+iKTgbckOI056cnODv6enp2vZZf0wEaJNjjju1FggYcwTyFTG+PCQCRIAIEAEiQATUIfCTOokoEBEgAkSACBABIkAE/h8B8pX/x4NHRIAIEAEiQASIgD4EdPEV/yCrPqAoEREgAkSACBABItAMgcZ8hQSl2cizYyJABIgAESAC/SDQmK/gdT3+gSuAhmdA+oGOkhIBIkAEiAARIAKVEGjMV6Dl1dWVoyx4AxgfWK007OyGCBABIkAEiEBXCPwHMNW67b9Bf3EAAAAASUVORK5CYII="/>
  <p:tag name="POWERPOINTLATEX_PIXELSPEREMHEIGHT#2B3A20535C74696D65732053205C72696768746172726F772053" val="116,6667"/>
  <p:tag name="POWERPOINTLATEX_BASELINEOFFSET#2B3A20535C74696D65732053205C72696768746172726F772053" val="10"/>
  <p:tag name="POWERPOINTLATEX_CACHECONTENT#28615F312C625F31292C5C6C646F74732C28615F6E2C625F6E29" val="iVBORw0KGgoAAAANSUhEUgAAA9gAAAB1CAIAAAA6It6LAAAgAElEQVR4Ae1dP5YfNbPF7yMh++wlgFdgHBJiZ2SYJXhmBfaEhPZkZB4vgWEFNikZdkZmk5IBO/C75+i9OjoqSa3/rVbfCebop1aXSrdKuiW1Wn3n06dPn/GPCBABIkAEiAARIAJEgAgQgbEI/M+w6j5+/Pjo0aM7d+68fft2WKWsiAisisC7d+/Qm77++mv0rFXbyHYRgZMjQN48uQOw+bMh0IN5BwXiCL7v37//66+/AtN///13NmSpDxE4KALv379Hz7q9vT2o/lSbCBCBEALkzRAyzCcC+yLQlnlHBOIvX758/PixQe3Zs2dPnjzZF0HWTgQWQABr4S9evDAN+eGHH54/f75Ao9gEIkAEDALkTXoCEZgQgR7M+58ff/yxa1MvLi4woJgqEIVLumulFE4EzoDAN99888UXX5gHTb/99ttff/313XffnaHhbCMRWBsB8uba9mXrDo1Ac+btG4hjNHn9+rVB/OnTpz/99NOh0afyRGA2BOwRAXvX/vjjD6yOz6Yk9SECRCAdAfJmOlYsSQR2QaAt897pd2qKPZp8//333Ma6i7uw0jMgwL52BiuzjWdAgH35DFZmG9dAoFVv7RWIY8fq9fW1wfrBgwdYq1sDd7aCCMyJAI4kMntUoB6ePt3c3MypJ7UiAkQghAB5M4QM84nAnAg0Yd4ugTiCgMvLS4Paf//7399///2rr76aE0RqNT8COMALJ+38+eeff//9N/5LGgnkmEN4Xr16hbnp/G3pqiF6GfAxVeA9Tr6+2RVtCicCbREgb7bFk9LiCJBY4/ikX61n3vaBOE5ckjNS0JI3b95gxpDeJJYkAnChq6srE3MnosG9TwAKAyuOMhTEfv75Z55QJGgwQQRmRoC8ObN11tCNxNrJjvXM2/j4QihkR+E4JoVReCfbLywWLoRDOs1Sd2IzHz58mFhy4WKYlyP4lgbirU30R/nJBBEgAnMiQN6c0y6LaUVi7WTQeuZtvCJuL9Fza3gnq68t9p9//rl3715uG7H9Cad75t61ZHmsgv/yyy+maV9++SVj8SWtzEathAB5cyVrztkWEmtvu9Qwb8tA3NYDbf7w4QPGl96Np/z1EMBubwTWZkVcdoHHm9nv8J94vXNevXv3rjxP4KadOW1ErYiAQYC8SU8YgwCJtTfOxczbbGsKTieUdTi0Fu+KMQrvbfVV5eOlJRyzg6Vc/GEejyAb4Tg2XeDFX2+Tv/32W2/+aTPl8H4ggF7JE1RO6wls+OQIkDcnN9BK6pFYe1uzmHnbrIg7Tz34QLy3vc8p3z6z00aAJ4TYaJg0l9k0JswhAlMhQN6cyhynVYbE2tD0ZczbZkXc+ZgfzpJr2DCKIgIGAayLe6HgiriGBZMTO1OOE7UzmSYCRGBHBMibO4LPqgUBEqtAUZ8oY94GgTgersmXRNAM7EnlSSn15qQEjQCOUtGZyOFrmhoWbAzDmUWSjx7KDSqCBhNEYHcEyJu7m4AKGARIrA09oYx5G2xNsfenoz18R7OhUSlKEHAe40o+lsNxPKr8ZEIQAGLYJCZvbWKHPY5mR2+VAkwQASKwFwLkzb2QZ702AiRWG40m6QLmrV0Rx9f7hOnRBnxbm+9oNrElhTgI2E9d7Evcl2KjYafB9OiPkoN+is8kyU8miAAR2AsB8uZeyLNeBwESqwNI/c8C5q1aEcehFvaX/NAALofXW5ESvAiEXijhCeJeuEymXu1gD43AxUtEYAAC5M0BILOKRARIrIlAZRXLZd6qFXFngQ27w7kcnmUtFk5HIDRx5wbxCIaYmts7xVGSb21G4OIlIjAAAfLmAJBZRSICJNZEoLKK5TJv+Yq4ntZzbTLLVCycjoCeX5p7uUF8E0MNHfvpJmgsQAQ6IUDe7AQsxRYgoNnBCCGxFoDp3KKxjTBv+Yq4M62H5bg26ViCP1shEJq1c4P4JsKYmuNRlV3M3jhu5zNNBIhAbwTIm70Rpvx0BEis6Vjllsxi3sJAHNN6+zuaUJHsnmsnlk9HgONFOla6pMP9OKwKHy7VxZhDBIhAVwTIm13hpfBcBEisuYhllU9n3sKtKc4Gf5yMhnX4LBVZmAikI4B3D3D0ni7/6dMnnckcjYADIJ88aoiYQwR6I0De7I0w5Wch4PCC3EtiFSgqEw7CIeYtWRFHzP369WtbPy6H22gw3RYB+Js3Cue+lHScnR6KhRAszqXfzpJEgAhUIkDerASQt7dFgMTaFk+vtETmLQnEnSgc1Tuf6vUqxEwiUIYAH5+V4Wbf5WwTxyXdi+3yTBMBItAWAd3jyJttEaa0LARIrFlwlRVOZN4GgTi+3sfXNMuMxLtSEOB4kYJSvAwekD148MAuo8MC+yrTRIAItEXA6XHkzbbwUlouAiTWXMQKyicyb3Ygjs+JO/sEdMhfoC5vIQIhBELjBad/IcS8+c7yGz60eXt76y3JTCJABNoiQN5siyel1SNAYq3HMEVCCvNmB+LOYSnQw6kmRTOWIQKJCHAfWyJQm8X0hNlZotuUwAJEgAiUIUDeLMONd3VCgMTaCVgtNoV5swNxh7xxXgoXJjX0zGmFQGjWzjc1cxHGMzI8DbfvArYYju0cpokAEeiBAHmzB6qUWYwAibUYutwbU5g3LxDXz7IZD+VaheWzEOB4kQVXvLDurT///HP8Fl4lAkSgEgHyZiWAvL05AiTW5pBGBG4yb14grmmb+1Ii6PNSPQKh8YLPYQqw1cOBfmJeIJa3EAEiEEGAvBkBh5d2QYDEOhL2TebN+6APPtqJd7zsBvz999/ItHOYJgKtEMDGiXv37mlpcGu8/KTzmRNHwIsnv90QB41XiUAlAuTNSgB5e1sEvESAKkisbXEWaV7AbebNWBHHZ7GdKBxbThmFC9ZMNEcgNGvX88vmVS8pEL3VOcQQzeSUZklbs1GTIEDenMQQVEMQILEKFGMSm8ybEYjr52uMh8ZY8bS1cLxobvqHDx86Mrk7xQGEP4lAQwTImw3BpKgmCJBYm8CYJSTOvBmBuDaeXl3L0oyFiUAcAc1hpjw3iMdxi1zVfVb368jtvEQEiEAWArp/6T6YJZCFiUAlAiTWSgALbte93h4ZMgLx9+/fO9XrGN8psONPPBB8+fLlo0ePcHbMnf//Q/rJkyf6HfYd9WTVIQQ+fvzobIUyJUPPYbDF4uLiAjE6HgMZgyMBB3j+/DmcIVTL2fI1evg+F3awnQ0HtpcIjEGAvDkGZ9aSiACJNRGotsU2mBcbxlP+3rx5o9VKuXFwGbw8+uzZM5xurrW1c1AAk8LBurG6LARevXplm0zSL168sOUkWhzvM9DiBjdBUhJExvYopolAKwTIm62QpJxWCJBYWyGZK0cIVxLCvJ9LVjyhp/XOx0Hitw+4ilW9q6sr57sJqBcxN+Yi5vCN33//3TQES604eBFfPNKr48jBIwOEd1jvf/r0KVZVByjPKjQC9oMb+6r9iOfm5uby8tK5ah7UwIKwNZZ7zVUkYHHcC9fHgxH7lrOlAYLTndEv8KTobDiwvUSgNwJOR0N15M3emFN+HAESaxyffldjzJsY1Ot1dUSxifcOKIZVUg0fNESE4dRuFlClMNplF3CaiUET5e0CTA9DIPRYwyjw4cMHOyKHpTDR18bCipRmPmQOa8WEFekv7gLJCfWkSkTg6Ag4hALeIW8e3aZH15/EupcFI8z7WaJO2njYAZJ4b9diTkBmImzEXjoEt9XAVWmRNATr3xKgSwLhnX0j02MQgFnFBHbChIyIpMV8SMjzHa9uiM7tkN1IO3Ms7p21eqFjJhEgAjUIyDAlg5jQTY3Y+nvJm/UYHlECiXVHq0WYNykQRygj44gk4tHPmNZCB9FHEolLDrZHIiyzf4ooJCYZN8fgOU8toX1sMId9CbbWq+C6FV4HhsV1yTPkeHvNadE4g8XZxl0Q8A475M1dbMFKDQI2ezpxjn2JxNrDYSLMm3RqCtaPbZuZtH7ir8t0zcFpGNj161SBQE1v+3bKmJ/YKCy4YJ+x3lxuiu3eTK/yy2eG9rFhz6VsCsf8ErZO2cSPMnoy+vjx4+Vh9DZQPx9AMdlM772FmUSACOQiQN7MRYzleyNAYu2NcER+jHlTAn97qiTVpKxEpggvK+PdRlKweu2FRtqIRHyLS5nyvGsTAf1I1zYK0rkLS97VKUTnm5osWcABEz9PC8WS9mWjZkCAvDmDFaiDjQCJ1UZjfDrEvElbU7xR7/g2SI1efRJ3pIgQk8CmFA2NneOU588BCIS2CYldcqNwo7N30jWgORNWoYdj9KkJ9aRKROC4CHh5asfmePUhb+5okcFVk1gHA66rCzFv0tYU/dh6xw0b2JGit5FAn8QdKRLMmQQ++BJpi37n3bmdP3sgEHp8ZurCOlPZWXtea+KrTz2aMLlMc5qnraT3MbpdgGkiQASyECBvZsHFwr0RILH2RnhTfoh5CwNxHddvatCkAM6Nvr6+1qI2F7b1LZKDJQFJOwlv6OaU4c/mCETGC+w+wuczy2r0fghWT+rKhB/rLj351EHDsVpEbYnAbAjoPkXenM1Gp9KHxLq7uUPMWxiIa3EDWohvmMuLenZ12N5a84mWSLQdidFtBZhui0BovIClahawvSwIsnz37l1b/eeXpqHAJ67mV5saEoEDIaADcfLmgcy3nqok1t1tGmLepEBca68X2HWZtjn4cKY+IwVVYGjDZpWaurwLpRAIyGri+xqVznzvx48fvUEhzCGn3JThE3La0PBUVssh7vIGBOhih1CeShKBgyIQGoL6NYe82Q/bY0kmsc5grxDzbgfisJ9ugI7rdZm2OYjCvfGZPpYut169bmEkRFbKc6tg+XQEfvnlF2/hq6urlJMKvfeazJDTnjAQ9wYE3oNlInjyEhEgAiEEyJshZJi/CwIk1l1gdyoNMe92IO4Nf73inCob/sTWcG+0hOlF2Xt7tm6h19RGBuLYHYFNF2Xvm9ptWSDtNTTaVb9NyOvJkBxygGIw57emd04SmpEW48AbicBpEfCONuTN0/rD7g1fgFh3x7BegRDzfr4p2rtO5hW3KaqsAB6uYTXUey9e3fPmZ2WGHHRYII697/JxGRwwdPL9MN6wGP5WD4vXk+EqXsrMciG78CGs6Q0I2uJgY8I0ETgbAt7Rhrx5NjeYp71HJ9Z5kKzRJMS8B1gRRxQeChGKD9CwofQG4k0iP7uWUBob3CUKR5lQS0O3L5aPtWQvAk0mRZEV31bbo49iTW9A4A0dFnMwNocIjEHAO455abiTPmvzZifQVhV7dGJdxi4h5t0OxPelZ+y0Cx0wV79XAdYNvcHgfTG0rTdg6RSrvN7TGNtWdCBp3kkR9O8diNc7+QLW9IYOB3IeqkoE5kGgfkipacvCvFkDy2nvPS6xnsFkYN7trSleevbG9T0gC21KQV3e74Tl6tDVQb3KYPEVp38g/o4s0HpvPENmV3P0APyg1hy5MncGv2UbiYCDAHnTAYQ/d0TgcMS6I1Zdqw4x73Yg3lWtuHBM60Ov+uJGfBQzfnvK1ZD8JkuwRgGz6I4oEJu00B/ev3+fotg5y3jHi1bbhJogv7A1913DO6fDs9VEoDkCa/Bmc1jOLHB+Yj2zdcC8UwfioU0psFmTfSmQ43VQHMZSeVIehsL79+/HfQu19FijjVc681XsY/Oq12pSFEE7NE81+tCaXrswkwgQgQkROC5vTgjmAipNS6wLYNuqCYV7xOOBSyvlIgNKkz3cvR3UiwPibxz2gtNR6k9A98o/bqZ3UoTmhL64lNXSkK2NkOJ510GtOWxrWZaNWJgILIOA9/kSeXMZ+x6oIUck1gPBm6VqiHm3V8THjB26MThU27vNzpSsPz4cckIO2mQJ1iAO9JBAuIY/BJSQLDFfk50SGrfj5nQ1h/fwJoNVqG/YSNKaNhpMEwEiEEeAvBnHh1eHITAzsQ4DYfKKtgNxbwO8031vyeLMyPfMmwTKUKyfg+I4lFYn4hUDeLgbQ+b4+uuv69sSEg7Jmyvu61kzMsWth5oSiAAR8CJA3vTCwsyuCIS4b3di7drqOYWHmHd7a8pe7Qm9Rgl9ugbiDx48kEXrvdp+wnpDW0e62trgDIufEHA2mQgQgfUQIG+uZ9OaFpFYa9Abdu+kgThOZY5A0CQ46+2gEf15SSMQmrU3sbU56kRXanI2V8RDNy6Wv9fD9MVgZHOIwF4IkDf3Qn7aekms05pGFAPzbgfi3h20oQV2EV2ZCHkPxEKfJo9UQltfmkR+lc0/4e2hPdxNzBFxJ0DdpIpjmWzAI/JjAUJtiUBbBMibbfGktDIESKxluHW6K8S824H4LutkkRcZW61fhoKzVvI7GXJVsSFzNJl0hYQDTO5EEo/yhg5ylQkiQATSESBvpmPFkv0QCHEfibUf5rmSwbzbgbiXnkNxfa4GofKhaRzKt1q/9Mb6ONuEG8RDRumXjxdbvc9YWtk6NBihRU3OweyHTCfJXrR3CR06NZBiicC+CJA398WftQMBEutsbhBi3u1A3EvPXnGt2hzyHiO/SXAW2kvXRHgrHM4jJzTvavIaJV4GiLhrqy9DHctY3om0N3Q4VruoLRGYBAHy5iSGOLMaJNbZrB9i3u1A3EvPXnGt2hz5AiKq6PpIhYF4KyNmyQlZvIk5Qi8DQEME+jiaMEvVNQp7Zybe0GGN9rIVRGAwAuTNwYCzOo0AiVVjsm9OiHm3A3FvpOIV16qFkSgfW0ea1BLaq9Ak8mui4amEhNypyX79yHleV1dXp8JZGuvtYq06l9TCBBE4LQLkzdOafp6Gk1jnsYXRJMS824E47teT+9BMq0mzQ94D4U0CZWx94QbxJpZqJcTrnfC6+v36OLgw5KuQ3+T7rK1AGCnH28Xq0R7ZBNZFBCZHgLxZZqCbmxs898ZwdOfOHfx/9OgRchJFYcB/+fIlBnZMhHC7+YMQCHz+/HloS2qi8MMVOwSxnsrcIeZNCsT1M2uvgQe4aZNFu+LlcPRwdO/0QWEAIAtXweXwfsbVk5MmPaufwpRMBA6HAHnTmCydN7FGhoj58vISK2UmZMF/8DVyEEzHmRdBNkL2+/fv4zknnoLaQxyEQOD19fXjx4/B4GcLx52OMw+xntDctlsauxjmTQrENUlrcY6xO/1s8vZecSCOHo6Gv379ulPrKNZGQHudfTUxHTIWFquwQJIoZL1iuv/q1bv1Ws0WEYGRCOgRTPe7MfocgjcRliFGNA+r8Q493u159eqVaI5gGuH4xcWFRgyr4AjBEWQbZsdQhttfvHgBCUaI/SAdJkDJMw/+2i01pJs59cR6TnPrEeD/mPdTwt+zZ8+0YRLuKyzy5s0bXZ3J+fDhQ6FQ67aQI2KZ3yrlJkWrp0+futeKfmOM0M3Ea85Fwo59k9fBMJJWtir0zjhgxxBfKdy5/VjW1GF3K692YOFPInBaBLzDWj80hKE0rRyCN+UAK4ylNkrOYOXwgj3wImoHCPa9kraLGXwcOVJypYTXA+sb3oRYz2lux5nhioZ5C1fEcT8mNLrDN8nRT/RErPcNGLmakoDaelKCGxGd4+FXRIKso9vT60h5XkpHIDQ1SpfgLRmatWO89q6seIUsmWke+9pN62QCuwqmicCpEPD2KfKm1wewXcS8VY/Y0Xl1x/nUA55LC4bY9GKuIr5BqI2TarE07pUPmYh47Eu2HDt/pbTXA+sbWE+spzV3iHmTAnHvpqLIrKjS0p28x2gl8bSjpMzPnHz5KTcyEBdMWiW8Uy89d8yqDoN1aLwI5WfJP25hPMnVyssjYH2JOUSACBQgQN4EaIm8iW0nKIwxH7G1A7UemswAjpIIplEYAQMW15zw3RGCn04gjhysDetiK+VMS6znNHeEeZMCcW9k7F1XbuLEWJn2BmHezNwa9SMqIyEeXiOqM3vXAEV84TxXn3nKw0uwoiCLDSMV00MtatdzxyyVQoMsVlyaHEWfpcxUhY0nOyp5+7hTJvfnjh61qSpcfS9vP65uM4M2obN5+xR5U/s/1kcNLCaw1gWcHAT3t7e3pjC4A2uCKaSsh/3IybZOjTU/d/TMOYl1bXNHXCXGvIk7onQQjIAm8d6CYt71aehQIMq+BVvlQjDFN4hjS7G5sWGrvVMCjCm2wgPSwMRBG3OS8Wpou9RsZQsZGgNTJ0gnsWZK6/QUpb5n2fVO4lG2SpJGN3cWxnbxdtHHTkyr27SKAb2ZnQ3qkTdTeFNWwbwsrMcrIQtMdby32N3KTsuNkrCvtk1P4pnSUknsTqxLmjvFebQnC/N+lnI/ygh2Yk7kJN5bUEwCX6nOJApE2bd4J4iQjP5sF9NpaX7oXRB9y2bODKFb5P0eqLfZhIYFBGGxuHmJoawKLQ1i4fQYHMsEbt41gzU3lTQFnEgUyDTsy/N4lEYD00sdGBl/a/7yrq49njOtbtMqBjxndjZjbj0QNexr2qOOyJuIpE0fDCHjrBOZwuZ/7nhu31smQWPuzZnHM7UH7kusS5rb6wM6M8K8qYF4JJbX9dXniLWcnpM1/XXU0B4pwtHVncL2T1FGpi/21eL07qEb2hWKSwwyI9fFNYWExuVNwL3AokUYHDfvLS7grXQkgOma6+loq+c8U3mUAwh1cwBJ+UnQUlCKlCFvYuCN86aM/KHJsHeHD8RiyI0g771keM3+nxvKe8U6mVP1GoFXWr0vsYo+y5jbsX7kZ4R5UwNx7wwPDheptfKSdx5cHEvpuYj4JRLxQERcp2YqqdHYPXRDq20QdHrzQYFuVHEOfMlRID58hyoKDYIFo3aoCm/+7tb0auXNdHDGz+Ju5cifyqNydeu3bcnRRP/cxG0v3aZVDBhu6jZy+NI2NTnkTQwvcd6UBTJvTKx5wQxf8bUzrzkgXw99PWKYqTxTA7gvsa5nbq+zeTO1+wnzpgbikBuR4q21MhOribpGuHiBWFmWgAt6p9dxsTKPEdQKdNC37B66eaFwMG/bZA2CnaMnS96h2b5Fp8VYdkNCk299e3HO7tZM1LwrG83mUTYmKbr1YGVbh1B6Wt2mVQxIpug2cvgKGdceiEy6q1aH402DSSg6BFYaQBQu6KreITpktZr82TxzKmJdz9yJrhJn3qRTUwx2OsTxvgSqu01ZDt5x1oviBa85yyFHUANvW2uZcfVwUICclxI6ozQuYdqrKe/vjzzpTy8k5NaOE6y0TyIKP/mp4bYHanzQr1POHLCFhNKzeZStZ4pu3iDGFtIpPa1u0yoGQ6ToljuA9LAveTPCmzhRxGDuHBYuhpDTDyUHCZi1YMjSvTslYrbrTUzP5pnzEOuS5k70ig3mTQznUUybs3izUWKl+qkK2ox5beLtKGbPBc06hHdeElkRl2G0+aqqd4KOwSK9dZUlEx2ospas2x0fCy2TeGV6p1hZ3uIVm5i5uzUT9bR7hHGAiPMnypRiE3pUlm5dlypFE51IwW0X3aZVDBim6IYyGu3BOc6YBpXIm7YJ8Lwag1Lo4afwr5gb0bN9e3pai0K96benlxRV44l0gfUlHSfckVjXM3eideLMmzFO6QllljkT1XWK6fgmsR8iiLc7nk1jsktJ+kloZJTae7RUhIsaSIwMxG18bB2cdGiIdCzV6qejVcpYCVtrm8JkI8Hc3ZqJ+OtFILtrJAoJFXNs5ziS/BzsUUbbFN0KnneHoMjKn1a3aRUDvCm6weV2cTbb+uRNG43ctAwakkAklyvElBcJkmi+uGYqmtMzHa3mJFYxjSTmN3eiN8aZNyMQR32CjiQGDHOwhFRnEpsvaqCDyS0IyBwl8VOuSkKjaRdrGKxIRbuHbjZKgoNOQE/ReUACwRBMZqsRHy5hGu3iiMsHB1W7WzPFNMDEBtakU25MLDOnRxnlN3ULzcYT215TbFrdplUMaG/qZtx78PDldQPd6RxK8t5VmbkAb2JsbwVdQ1GbdpnTM+cn1oY2aihq09wpBTaZNy8Q10//4XMpelSW0Z4N1tRjGVqLknZYFgrIdNjkTBBhSAkHnUuVbZHbtQ4YdEYu4kITGys95Jmc4imptDQ3Acs6isEEMK4jB1hph4TVxviko8wM1nRU0j+1kptzWi0knuMYzutU4z3K6OysCTm66fEk3tK2V6fVbVrFgP/Mzma7hx6mxoxRR+dNZ0MFOiwsbgObngaDOP29WFRKpXN65uTEelxzb7rEJvPmBeJa3LBlJERdEhlLjwJJoIPBfvjvEAYKQ9sIQLot6DyQ44hqHqmISloBtGtwII7o1jtkmHDW4Ax4RedhCSgG1xJDmwRyYB3oA6NoZ0AZXNLx+hidZ7DmZkuBngNpvI9sCtQFpvUoqArdnFHCoAFfGtzvvLjNqdvkoM05fDn21YMDedOByPtT9wiMYN6Sm5maL7ry2rTDIBSblliPa+5N99tk3rxAHPU5RI6fm0o0LIC1NN2jHJVQIHHJDRNE7ZS2tEQ5ZQ3UozOq3iUgwMKJ9AEQm4SzBorisa8MFvsuPJcQxWy7OGnoDEthiLHvHZyex5qRhuu+Eylcc2laj0KjQrrVtLfVvdPqNq1iEYPuPnzZXuEMWfhpX+2dPihvatDghwVYgVW1qAFUG+o1RhkSq2NKbaNjmdtpjv1zk3mzhwP9lA3Rkl3lgDRqhBMjRJPmIYGfyCxQBuE4Qk9bmglGez+qnj90Mx2j68pBirdgxIQOmDKJuaEYbARXBMH0NlOKhigzvzUBlDPS9XvaEwJtEo8Kqcf8lRCYytnIm7muBSp3xiv8LBvtQR+OKFBJrj4Ny0/imVMR68LmTmHezx0H3fyJYNc5zBs/IweFbgosKIDqGtb41Vdf4azxAjXWvuWff/6ZpIE4UR5/kyhzXDX0mcroyyObM49HjWw169oFgdmcjbyZ6wb63GVEzyDrXDkor4e+0LHlBcJzb5nHM6ci1lXN7XU/zbwZH/QxDocI2F6YRKZ3LTDXO1l+NgSw08OodO/evVFUXCYAAAiDSURBVNl0oz4FCDjzZ/TihrPZFH3oUSkosUwTBGZzNvJmrln1p3zKomd8ku/ff/91ateRkFOg38/ZPLNfS7Mkr2pugJDCvNmBOOReXV3ZEMPL3759a+cwvQACMnhhE8gCzTl5E/BJM+d7b04vHoAPPWoAyKzCIDChszk9jrwZ91UdmcVf6ApJ08vhWIPY8RHrhJ4Zgm5k/qrmTmTekkBczya1r480IevqgYC84MJAvAe8g2XqHqp7cW+V6FG9EaZ8QWBCZ9M9TvdK0f/kCSxjawTKAnH9xF4bQurCJtWLi4uuu0cm9Exp/l6Jhc2t+7jX/UoC8bt37zqvnjhr73uZk/U2RED2bO24eNCwOScX5QwH6L/oxYMxoUcNBvzM1U3obOTNdIfU66NYDyoYsm5vb2UFWmr3RkK4igf7eGqBodIZLeXGJokJPbNJu2qELGxux5dCzFsSiANxnFbh4H5zc+Pk8OehETB9g8vhhzaiUV6zkfOUfEwb6VFjcGYtQGBOZyNvJjqnjsxSzrHVwp0wCAUgJ/TGp6wnltWla/fmzOmZXlWHZa5q7nTmLQzE4crOcyLt8cOsyIqaI4Bnc2ZLsWPl5hVR4AAEnL4Jm45/ykGPGmBoVmEQmNbZyJuJLqojswImghtoOZE1CNnE0u8t9mk9M9EunYppM61h7nTmLQzEYQ+ctW5bBQ9cvBt97DJMHwUBGZKcPUhH0Z96CgJ4WcQZ5vSynBTul6BH9cOWkh0EZnY28qZjLP3TG0gURGZOGGQqevLkia4ROdiXYjaxhDaueO/KzZzZM3Pb0qr8qubOYt7yQByTeydK24XgW3kD5dgIyEO6fmsDdnVM90PAWQFCnx2/HI7W0aP6mZiSHQRmdjbypmMs/dNZOECBshPEJeqVKiJB9vX1tSmmv/4jt9cnZvbM+taVSVjV3HnMW/O9KP3FoLIPX9XocNx79TABP8Yr1bu3SMyKoG13ZY6iwJzWlDNrZYjcpYfSo47ixgvoOb+ziYb79sppba0Xv8uYyPngCdAOfXhbPutYVlEikmL3rrUkKjNPsSXNncu85SvicGtM7p3pozMJkIGGCY2ANhXKeDP1vV1z5IleZP2gqwJHFO41nDdzZOuc/giDos+OVMDURY8aj/lpa5zf2cibcefUS6Q6VotLCF19+PCh99Ll5aXJ7/pUf37P9ILTO3NJc2czb/3EyJl3YtpXL/MMErxhLgaCfdsusSPOS9lXk2PVPqE1ZQHGjKTopzDueFTpUeMxP22NB3I28qbXS+WYbTv+Kwsq9OEn3hplMbEr+R7IM70odcpc0twFzPtZPb7OQ3lMXutlri0Bzied3x5uTBqXysadJqCJYjBrE4HLC5nWmngAanvXXgalRy3fBeZp4IGcjbzpdRu9Jo0Zi7fkZqYWpW+Rd2d7xy0H8kyNUr8cbaMFzF3AvA0CcRjJqTi0E6ufOSeUjB6OGbn9hzVmZxXEjpN0GuXt2026azglMzkuhzsedThrOisNvWnGgUt+0qMECiZ6I3A4ZyNvapfQu1CAki6WkoNFaIdwMSraN0pwDL5DYftS2/ThPLNt8yPS1jN3GfO2CcQdj2cYB8/z7lXQ0XZuTtfHZ4j1jT6cSjljx+GsiT5ou1ZXmnGwsn/So2w0mO6KwOGcjbyp/cEZuDCI1aw9yVuYZjCEcEjDH0JwidHhNr2Hx8N5prZLp5z1zO20KNG12gTiMBKc2yb+rvFiJ59oK/ZwoZs8JCpegWgL4FTSjmVNMaXpkuibu4ApatCjdsH/VJUe1NnIm46XOk8JEMI6BXJ/YoXSiY3sQAUDe67A3PIH9czcZpaVX8zcYutc5m0WiMMMTrCCxzFltuFd4xGQlQOsEyTO4cYryRpTEJDHoGYs2CsIpkelGItlmiBwaGcjb9o+APYxwRmYCOvW9qWaNPYWYheEvQoO4QNClEN7Zg3gifeuZO4a5r0DvOwJYmUaBzOZT6NDDqah+LZQpUDePgABmAnnOpnvimHg4Ed8BmDerwp8rwefuTXy9+qD9Kh+9qVkB4EFnI286dh0jZ8LeOYahhjTihrmrTpHXDcPYZxMOhGRP3/+XJdhzlQI2IMFHqwwCp/KOrnKoMdJFI57ZT0mV05NeXpUDXq8NwuBNZyNvJll9EMUXsMzDwH1DErWMm/iE4T0Yg7377U/NV3hk5eU/XMDdsudHOrezXe6Hn72rtErnx7lhYWZPRBYxtmczkve7OEtI2Uu45kjQTtoXU7nLWDelnvEBUQ5m9PMVAbsxJKqmchCADu0jI0a7sbLUoCFWyGAXiYPo2BT9MFWkrPk0KOy4GLhGgQWczbyZo0zTHXvYp45FbazKdOEeRvvEZdnBC9fvpSPfGJqiDeX7969K1eZmAeB29tbBHDckTKPRco0sbeZYlqFDlgmp/4uelQ9hpSQiMBizkbeTLT7/MUW88z5Ad9LwybM2ysQByjYNHN9fW3QwSFE79692wsp1ksE1kYA86hff/3VtBFbjG5ubtZuL1tHBFZFgLy5qmXZrvUQaMW8jV/WtIHG5F4OZsILZFxztcFhmgi0QuDi4oJReCswKYcI7IsAeXNf/Fk7EUhEoCHzdgzE0RiszOEpuWkVYoUnT54ktpDFiAARSEEA62evX782JdHXuBaeAhrLEIGZESBvzmwd6kYEgEBb5u24NUWshWHl8vLS/MRZ/dg7JZeYIAJEoBgB+yk2jp7Ez2JRvJEIEIGpECBvTmUOKkMEBIHmzDsiEIf2b9++/eGHH8wnY3AwE5fGxaJMEIEyBNCnHj9+jHvxri36FLd+lcHIu4jAtAiQN6c1DRU7LQI9mLfv1hQxFaIEfN/HfLpWzteUq0wQASKQiwD6EUJwfLcZPYtReC56LE8E5keAvDm/jajh2RDowbz/C8VMSr8FgLGAAAAAAElFTkSuQmCC"/>
  <p:tag name="POWERPOINTLATEX_PIXELSPEREMHEIGHT#28615F312C625F31292C5C6C646F74732C28615F6E2C625F6E29" val="116,6667"/>
  <p:tag name="POWERPOINTLATEX_BASELINEOFFSET#28615F312C625F31292C5C6C646F74732C28615F6E2C625F6E29" val="29"/>
  <p:tag name="POWERPOINTLATEX_CACHECONTENT#74205C696E2053" val="iVBORw0KGgoAAAANSUhEUgAAAQMAAABWCAIAAABEh2RsAAANvUlEQVR4Ae2d65XWOBKGe/ZsADAhDEQAhABEAIQAREATAhABEAJNBEAIQARACEAG7NOjPYUolWRJtmXZn74ffWRZl6pSvXWRbPdfv379Ohu/IYHuJfD+/fvPnz9//PiRv9+/f//586cj+cqVK//8+7t169aNGzfu3LlTxMrFxcWDBw8ePnx4BhLGb0igTwmg8S9fvrx9+3aRct+7d+/du3c5HNHMjQyUBhJyJDbatJbAly9fLu30jB/+AQeSoJspZHjm+oumcj0KQwKbS+Dr169Pnz59+/ZtSAmWG/0mCqJAUOQaECZ9+/bNRU0UVC9U/NWrV6qSyx8/fjCIhFhv3rwZPiFhNcat1hJ49uxZqLUo/ZMnTzDhk9QQTTHCZajj/QAP9aovlV6TMxoMJCgRjcttJICiKw1GU6nBWlcQRC9xGm4cHwwkEj4MmIUpBhIq5Dy6LCyBy+Ak+OEH5kyD6vupNmU3GsOqqYiguDWQMEfao+8CEggjIox0OtnNn9U3/0xkQs65ncUyZhKdDx8+kIIQgZXu6SqMjsvTkcCjR49ev37t84v+oEhXr171K+eU0UYGTIyA97icLh9eiZbK48BMovG4NSTgJBDuk0oMs6CIUHQ/Z1CQcEkC0y2AhNC7MRkHIgsyM4Y6ngSU9URn1jOgaKMCgFy6JGEBJAA4GdQvyATHW8LB0XwJhPE6Zhtdmj9ybISYW3BJAr3+46tvRTlkyQ2C06kYbXQ5BQmQUvKoj+IURVowN1CDc8lpXVhJjewvzUVCLBfB05kTj8ohgRAGRBBr77L4m0iyBNjr3/CLeZPM+pjTyew+mp2aBMysctW4SCQcxil+DD/LJ+Dm5MkNwRmF4RB8aYyySICnfcIohdT5t2GWpisUJBCSsf2aWUiIhUb+BDLrKAwJhDBAJhjmNpIJDbSvqLOQwDsTJg/+BGaDUXmCEsAhqEM0hIB2Xrt2rY00VHT0R5JwdvbfOUTEfMLa2c8cmtfuy3q7h4T5S+jodpnNGDKTEjIxLAtnsZntu21mZghh9rwe/QoJ2l5LPlFaiJ0kgPLSofbenucoObthdyK2fzB/dQmm9y4lUzhLPV+UIxylsXKS4PrW+4SYQ9BQm68FvY7g3D0CjUWJCxLeYIoFqQ2H+vTpk+kYlZ0OO65XoxR1IKFG1Kwrvt58r6pmuIw+G2pMBnXTTWInsG12jRx9/lwqSbhskONWzDaxtTEbH6YSb65sybQWzGhBRIGc2V1ps+O+3jKF+zZIBe7WmzEc2Y+O/JME17LSJ7i8MFxik+Gw2R5rYBnxpf0AS8tbtkAF9XU/3w7tkeulaDajOzNeWmrG9DihOatEwqklCbwV/vjx45hwwT97IGTMzTYEY5T0Wc8JbIww7EszY+G/7786ElpuisWEu2x9whXgAfAS/AYA0jJP2H6izWZ77hId4a5D+C3sE27evJkWyr7uYszu3r3r2xJHPxjguPT8/Hxf7GxFrahgSADRZjMkyDqGDgHCas6YY0mCOUHI/F5q2CC6fv26iE/IZmsfCQwYiEAmCwmfEJ46T45W3UDIMBW1BgmnkCTwFU5yXyV08gEO0Z4/f67qx2VaArjQRINmNoVEDgzw9/79+wY94WbTZE343p0bt+V54SSRcxrI5zJ9eZEPzBnzlPuiGL4kw3IPmlNznhDbKj3GYpvLpk7mj8FpMy4SeYJDBU5jczD8RgJeIwTr4jWgCLk0W4PSiaAtdOWZH14uneuk2rNdM6lL25qb/yPBjAcmSa9rsC3Daf0L3d3mtipN8F7uElvmaAtx/FZ2ZwMk5HzqdZMFDh8b7hm0m4ioetIiU4tbBhI83ttSVX5/A49jVHYMZacphuDYtlcO6OGQo7c+zxw4OmDP1OcaYDTb1vDnPWqZw6xJ7Qp5dzoDMPiFx2Fh+/qaIpTHUh+oLBqnw8YqLjoAR70JOfH5rUz1Jdlg33Kl8Ol3xpwjOKIFk2jMZ073btsovrBDPaf13YpxkrCcvNlUsLASywUqFsziypAQC4FaxnOT4q5ooFYI61UxyOgyKQFzhzrU8qIazBbbnvMdRRkSlMY4iiFlUgQ9N1AOAWPTM7V7p01Ju0jp043RwzmxSQESYkkCiNz18qgMYb512bU0GhA/P2FIQAJjXRcyFSAhxsCuYwnlr5FjA1UYU6znGRxIKsxZwRN4h3zwTi1J7JGqhBEatyokwDNw5JbKG1eME+vCs/Q8Qxm7a9fn2yfisHCIvScJiql8aYyWi0gAS2Qmn6GmVdQUhUm5PiH2CVT23StI7KSLYqrNk1ed8N4JGTgHVoFghm3JxSGBcvImSSanuUg4ZGikmNo1qjPXu89mvLbGIw5AgpCJtBOTpHx1Hdkcacf2/Y0BM31czF7u+iRBMbVrXjLXcUfNWA52Reebp8wY6fdzRwZKvCrzoRGAm+99vMF6KfImvrycuXdeepHpOnTwJi0OnKTC/FpMek7s3cXFRbrN5d0cIwE6zYGYI6d7t218prA93dI5CPMlQFLBFl9R+JTz7ExWnqDiaVGg+Z5LhmpfUN5s8XStPUcnMiNJBa+Ss3xAInMfVu2Vm4LKio5I8M1vv+Er9vupHxyu/84+Mu0T2EAUOvt8lN1UqcaV6Y+yOWKyAiTf78TKpieiMtZ+F/VYlMZrNme6XR/kr60Pk0uZo6vT0ZHadJfl7NOCCnkHK5g++WA8VrNDvJSOf3LeEJpGwiGThGqhb9XRdMtbEdPhvATwadOMQU+TPZCQlk8Xd0kV2FnvgpSOiUiLaNItTH8X1fQJmKj95spuNf/++29/WTmM7PPxO+hc9/1dXwp7LrOpgMmQA6JSViaQwAaLCaa0JyolYpP2atuULee9Y3sTMapJ+c+I6CLmeZPNLvaIXrx4oUhyl5Ph5QQSTIfA0AdAgjK01bbElPtpVvIgtPv0CfnrJkjwt8XVEqgQQN3lciJPODASYN53CxXH+KE0T7xGNri2MpT+gqq1UIZP3eVyAgnqlS7X/wBJgmNEnVASCoYCGjX5EhC7mbDN+aNVtIyFQGqhzZFTSDhwkuBkoUyXLKQpqVGZlgDblBJhThrg9FCL3034CpkrhYSYZigFkrF2V1CMpE9ndsddY4JFW3LUbiXazN0d5sr5p2cpJJihEeMqBVqJqwbDslnkLxupwuT5SwOqdjpFD0gQp6RkmKOxKSQIb/64h0kSHFPsu/ncSc7nV45yjgREW2LBes4gM9uYSCBJyInWokiIPW6U42gUPzxAi/WFmg5TUvV2X/qcUvE1LkUCMW2RBm0KgkZ/OrXE/i2/HEWCOSg9cxyNPwFl/k0lYCWGi4Vbqn3LSyDqbyxAJE/5tiTgGHPFtKUxdyYZHPZlkRF7YlaFDTJWzus//pj+l/NK+/rjrFdWiTLOfb25jjqybx8pb8Km+Ww2DiGTmOjbm2a0R36ZOa40k3gDaEllbwU/bwbzPIDUG4Wd0+NrS4WSLMKdabvzja+NBN+QizegkI8w4U1klPmJAenYsqDcApyO71zkyz8MevP7LtXSfNW+SF3tPMGMt9AP3wn6CImVed/UbfHScZMHUWKEqfrw6XY+J6jajMuYBEJtab81Ej54hwmWeCRG+R/1Jihjzyfn+xqGpbE4hP5NbGhUiiyKKcYTqQztY+PwMnRKqDh+vkj+dnRkhlyoddHQaJLD3F5UKjQh1BSxfJqN/7Cs/16UqspMufm7f46YiqS0AAnMl0+xwBShFHmS/CnWaBmat/EqfVrOstAKD83kFsYvpOwVKleAhCKcyW5MqZNKy33tu0hQKJelbbaoa3O3xvihI3Vya+MWzJ1TwFnBqY2EEGewl48ECa7yu1SQvlIXEgZWUWDgCo0D35VYW2PY0IuK6NaOik13BDbq2LSRYEItU63FSGy1r1wnCL+XKWKWvMLn+sMesix6bxbWS7TMNZrjvW0ksGahXUQVJtcSUpxE6N7/flGCHVPQMFVtchJz7feWKSUFiTXAEJ7/MOkcGLAEUSSEAdKkjfe7IKP9LrCjHBZCc4DE8Y3DOTgRif/3tR+NVDHFshLz1UzmnZ+ORpEAq6EexMw89RIv0usAMHArbSbQTvqsx8CDLLpoJGJxopPowN1CK+YrK3oV7mcspW8pJDCxcOgKYYAEBnyMQmgMLU5Ae/wrByNKGlxi7Q4D+4qlUbZSZZJhDIN6gJAKC4KQGTyUPwpZMZrJaQoJdIACxS2XaAbaD2UKoGvvFZgMtKlkUZUc/FVBDgjk1CCByfOFYB43hfrjuqDBRFaTEmMKmoUHZ26QmYmB0pzpr8bzng0qnn6ZyzHW85NF/prVlZEDL1q47/kkRmDZkAbYcL8Df8HO/1w7zKLWsVfDeEMgITf6YmX4K58kwszzQkviuzsoJAiJTZdYndQthYzYpaBTTCOkOwAcLxyKCYF6mDXddErE8+4hcOS8VAyQYK30lsgBCid1YCm5gYHJuUoZce0noqO6QQ/fi8VgSeZpeFlv1K43qYpNnAxyhHLwnIh2EhLBFiwbCwlJUpiOjhL0jVtECMSN4WPJi0sGVSj+p/OLE/HngO4/LZFBUfjzzvQVoSb4If7hL4EQP/8DLWCMSIk4ky+I8Zd/jzA94uwWAwmzRXh2xroCBvdjURcYMRgCU3p+fh5Uj4rFJDCQsJgoZSA+9IC1c2mfM3WU5W5RAdPo8oQ2drGItoM1/h9o0N2Yc34X8AAAAABJRU5ErkJggg=="/>
  <p:tag name="POWERPOINTLATEX_PIXELSPEREMHEIGHT#74205C696E2053" val="116,6667"/>
  <p:tag name="POWERPOINTLATEX_BASELINEOFFSET#74205C696E2053" val="5"/>
  <p:tag name="POWERPOINTLATEX_CACHECONTENT#58205C7375627365746571205B6E5D" val="iVBORw0KGgoAAAANSUhEUgAAAX0AAAB0CAIAAADmY3V6AAATmUlEQVR4Ae2d7bEeNRKF8RYBACEAEXgdwq4jAEIAR2AIARwBEIJNBJgQgAgMIdhkAA9WVbtLnzMjzfe5P25pNFJLOpKOulvSvA/+/vvv9/QnBITAZARevnz5+PHjycnf+/LLL3/44Yfp6U+X8rvvvvvmm2+mV/vbb7/9z/TUSikEhIAQGIKAeGcIjBIiBITADATEOzPAUlIhIASGIPD+ECkSIgRui8DDhw8//vjjSvNJUHl7gVc08LPPPqs05K+//vrll198AvGOR0NhITAbAVyqn3/++exsF8rw/7d/lQb99ttvjx498glkZ3k0FBYCQmALBMQ7W6CsMoSAEPAIDLOz3rx5E5lwvpieMNbjJ598MksCleHQxJ9//hlyffTRRwQ++OADAuG/PZrY169fE8YQJeD/hwTSpQ0oBYRAPwJjeId5HuZ2f4WyEuCCDz/8MPsqG8nBpJ9++in7alkkAm9uwy/DTbmEQBaBMXbWr7/+mpW+V+Tvv/++V9EqVwgIgSYCY3iHfcT6VmKzHpUEbNHNUnYQ9fTp04H1wTRD36nUUK+EgBCYhcAYOwv/yx9//OELxvLCvYIehL0z1+/DPP/iiy9w67D3Bn3MJR2qwb5eqA//qcD0yyP/e/tH0ZSL5bigaA+CwkJACGQRGMM7qWhm7H/f/n311VfT79Ex4dEsYI1U4LIYCPHrr7+GTKLjA5E0ypXnGExYLVgqWDDsDxd7hNVKjxA9ii2jZSX5EnssBLiPvsHfFDuFHaj1agKzZHEnnpm2XrmnkPz8+XPAH2iZZqGeEklNjo/Yzz//7Ntyijrvi2rk/4UNxvh3fDdkwwzrbLyPnMJNPv2scHa77fvvv+ckJWrZLFGXSYweyibdgwcPsGp//PFHdJzdmxYN0N3rowqshMBGvIPZ1aQe1o2VGonYaECj5rA3f1utns/BYIHyEZmxpw36u69uDvfLl4SDILCWfydtHntMLKppvMXwdiUiYJp5PwUMeO3vMBmkaYCG48nyaKRpfIwdtvSRa4RRSOkXHZJaA9sDytyOd1hg8e9W9rY4dLOG1cOW1pMnTwx66I/Po9njfQJYVeBQN6ZQA4MPHl/Pbc3P+wyJHVu6He/QSOZ8hXdIgIvnxYsXA+Fgg8Z/khL5bG8NlH8WUSiSJWUznFpgL2ngNuJZYFE990JgU95hZLOQVpZc3A0wxahTM4hi9bbiYL0bkg4qJG5jA8GPM7QbnR7wgCi8GQIb+ZWtPU3v8sBdLUjHLkzc07xCecRTm5IOjMNmMJQkf4qNTAW2ROBwvFMyB+aCgm5lpAPZ3dCnQ5PRdCLcsKrYN4RxZFVFyOhxSwS25p3mhjpbLf2bTSzj5kjCc9EvcMsuGVIWFmV6OwQo0H2k4wxBWEJ6ENiad6grJk+9xs+ePasnqL/Fh2rHUjC1xjqq60Uf5C2aToohhySBYpTv7CAtVTVOisAOvBM21Ct4sSaz6VtJUHnFOm+WGl6MxXIqRRz8VTih4yuJbcWxyZXORvmCFBYCExHYgXeoWVPlMe6Y2IyQzK/zkA5ejFnZL5CYJvvDSrQokI4O41ygc6/UhH14J2yoV3DEUIo+rFFJHF75dZ7devPvNDNeJkE4N+CbE0gHBdNHKiwEdkdgH96h2c0N9VkqD54LW+fDZLuhI4Pdq+gCBOaVSGf3OaYKpAgcl3dSz2ha+xCDE8c2jG9LOjBvpOKxXy7SKY0Zxe+LwG6809xQB5cp+994NPxNCObeDScbFlakP+JB0375vlNLpVcQ2I13qFPTu9xUeSAd/+UEzuDe04HKIW9vYeHeuuE5ycoo16ujIbAn76CYcL6mgkh9Qx3Hs8+OWXHPM7goOxFBc1SngqpeCYHdEdiTd2j8YpWHyYamY4s8M+22ZkV0o003y3efVKpAE4Gdeae5oY6/Jt1Qj0iHiXfnQ3HRxl9EQ80RoARCYHsEduYdGhw5RFMIIiMC0sG8sjvWaEw3/LqFocQ2lil9RKLs3NCtbmgocBYETsA70XoO6dz8orkfWxE4TRL3eRU+IALs4WIEsNvL9/b5YxVBl1983QdbAYG4INhvMZmIJUwMC/Ziyb3Q7fsDF6H05mzBfRNSekcya/sRKr9vHXz3c3Zp38rcpPSVfscGsfSg71AfZo+SBBMR5jcLMLfJ4iWUwhSK0UCWicIXJIt+VeFfV8ACKcOzvHr1qgRKiAdBCoVoLBkENLwapxMY/QIHo+d0TThjhdfgHd+VEAFDncWYO4Y24ENgShenDj4EIirIRKxfvE0+aabz2txeOyjv0IwsFgYKAd8HIp3Q8ZGeuN64mTvOrp1+OO94gbCGRy89EkGn+wQ+jByv40AlSGPO+zQWTumJWWaGhSUbEjgu73joPd2kYQhoCBYXEOK5GKAu0KJTNCEaq6gqndWGIMI4z077dEnOlogqZJMF9smmieqZkhoSaF2UrP/xuLxD2zxVG4JRgJm2qiHaD/GWEjw4ouPNkB/LO6a0lvyVKTvAU1FjvQsi0piilNFjSmoIHz7FUt7Zfz/LJo91gMVEARDhOA+u+Cj+no+cJ/AN9/dFfLzCR0aA/SbbkbRAVOF0PebkhL+6yP5X+MAmKZnhs46VeC0plIvwrAkW1arz8Uy84w+qdDb7AtntBFNoSzo6L9DGyzfBzqYx/0sLKr+kmuJgJAXphO8QoPBCOnPvJ5K9Ijx9NSrmQLwD7k2Vx7v9R0FwUjninZN2nK+20Uf6EX6fLA2HI2wc7THS4Y50ibnS7D4mXbFY4JHm0wwPH4h3aFuq9UUNtvUhir/hI0a4b7X5Jn2kwkdGgLPmoXo4WSqUEXW0tcg+JY6m00MT2ZET6MzKGh44Fu9MuaHeA/Fw+CRQCCxGwJSdupofKbZWXFiDg9PTIhcEsnZcqdAF8rNZjsU7VNF75rM13sDplS1XkUJgLAKmU9Q/pWC3grKlI6SiK2WzRJFZfSobGWXseTwW7+Debxq64TfUe9p8jbzRMiWn+7m61RtZ9ZobPaXJWIPnOpJTIdmRk41M8y6OORDvsDHMF0unNNgU1MXNvkDGrFl+gXbdpAnGJnUFn0lRMnlw68zaMi8Bm5W/9ug6Cu+ALydQshCkeIl3wCTSdyZCl4KpmF0QsJ3Z9OSer0904s6/GjIL0o9bhSLSTS5fdH/4KLwD+jZz0B7rnUHK3e7v90M+SEKkYFcG6KACJWYYAsz2oNejVtS/l2RqUVQ2ruhoAEQJJj6WnEe34B0OL1n7ARTtURvqU8aNV4YNwCkZlWZfBIxN6usrlbSUUYWbEyRKX3osLVfX5x2c+QYutm44AA4T1VtOlpKKWIL4evH+bgQ6YHRz4nrtvUyLbJGw333LNo0OtZQ+AVOjriX5xPWwTb0oWfYcc5Sm53FnO4sDl+FqCW2A+83Jz2OT0YfYtz3Y7Z43Wi1LY2j3eqoCEQKsr3iF6b76DnqpQ+uu6Kis+mOJ1+q5+t/uyTt24JJm0A2Ry6b5qXbxTsQ75qrsHxaSsCoCaBMcf40GfFpiiXeifk8zTowpVWCU/Eo1duMdfljOLj2gN2Yhrp/jxDPnb+VWGnnVV3gWvYvHNMertvdu7cpOCkAYZQSV5F+Wd+ALOx8I6eDcyp65lKnVnGmRg+DmRNyE60QJSid3sAxGtaK0UF2Td3DiPHnyJGDHcs1XlLKkQ4LmdS2s05tf14pUQlMhRw1NydkLgbWVkQqvlebjQCi2trMwKf0SDbh1z3xT5bn5dS1MLb8AsqvlffMDB4pEbYzA2rxT8gb66blekzflHXQTbkJYY9B0mmefmhvquq5lFmsANno0tBU4FwIl3vGHJ3paVDKyBm6WVaq3He9w3MbbjdDtRPdYZEqkjbn5xhZ7sf6sEyoPPvsUJcWcCIG1jSDkZ3lt4MmgOtob8Q6kA0/bnU8+VV0/ueAr3eSdm5taYBUhgMqjQ5V+CJ0unCUFWuFX7p5GleRvo+xQ8y14B3L1F80hnebZHI8pXq469UBnN3dqQOLRiNzGSvfdpPBABEq8EPXy4hJLJsJmw2Z13oF0/EVzVuZZpBOQlXe5OcKiXzthp28Bzs1SlGAbBEq8M9E1Ua9kxchq+lvrkqe/XZ13YGg8DqFC0MeyL4ZM2VC/uWUBRBH1sKbpOM/0mXCclPCCTRlfq1HKTmknazMji0atyzvQs10AwVbq8XfWTS1aoqMrKDjR0OSclKjHT91ThEvKTtS5i9tSMrKaU2xxiWnGFXkHp4MhCJV2TgCk+TsBaUtAk4Uijb9VDEuZ39ui7aKe0w0AmzVRzYfwDnPEVAEvf7OdrFDoWrzD2msHBMBriN+3eTKlROQe32uH8cFzKioiaKhnmXl7bawO27oS7wxxvpTmyJbKzr/IR7+XPOTRu4EhnSEyEdL8xj2cPaqsU8vhvltEPXQ0HQGAp27XQSo/9vfRo0a9evUqS4ij5lGkDltZzbFBxcK3O5opoxbxGH1djM2l8fqOv2ieft3C2rkg0NxQxxtXutq/oLjzZmFhZM2MqIcYxpzwOXi3lpQdeKe/5lwYKHmsm3ey8J9ioFG9iESW1Wow7+DEMWuIUV4CcVldydXUBuVdDthCPYyPaHHjoBMHqfCU3Xzvb/Hw2yBjacoM4Z0eI8t2wcZc1EiVosUxVjO6hxG/QB+bUrS/BpkdByiEU+TcIQ1dUIILBhdQy8bAqnZWpKXaCF9W1SjXYuGm4zCcIplTHi17aM5IO8tfNKd5lNTU3AzTWQHTp0q5pPIYMnQBqrV3t9krlr5PP/0U3UeWl2GyewA91O4S+coMUXbY28kKn3JsxxSlYQeap9BVM43XdCCdtRfSEm1bVzUrfLcEqc1lWBEAT9QfOnElFfViaK+n70QnP62PUBD6MSyRF2OjKdxm3LIRkuo771vbFgdwJHsdBAO1/kmdxQVZRorzJVq8BXAz6ZaAoUEAdw9radRTloBlkAUtrGkYyOjS/A9//DqgjTlLPzxAKStpx8OruqrAVZ07WeH0cnN73hQlmGtYNzWprp4AJvY9wVJQTz/kLaTrC03DoDmkoOsJAbqmbz7Fc5sYhvUpAF9P3ylRfD8skcZhHTpFkzIX4eLZHZXe69+J1k/8CEPurRkopQCkWzdKtaFegQ5lEPah70ujvJR37XgWZEbU2qUcVn7JuWPTvqfm0cw3USXjyxLgHwznm1nLB87u5fvouCQjY2fLQRMVbTBZIFgN9qiARwDi5gQzR+ZZweoM7nNtEG5qshvUYa8isnYQlWlSw+IKs/A0jSybaJFls7jQkHEJ70CBeHDsGkQQtB462RaCFwScfRUi9f3TCjj2ihUM6x01nvWQgUUn7qsEDdsusRaeJ1DinfUwaZ7EYa8z1AqdCz1jIJbz/MqskIzO7Eb19uO1WSJU3XkZdSDQBxcFj/MXrnHRyxiq/KF9hJ3XtdWQ4L1mgg1zWx4c7lz1SrxDv+SSz4vLUkx95WYYGOUNtx6m8g6VoGxIJ3sEAAxKqM2DZ3Jq2Dd7rdYLoMK4nNbeXPMlXiPM5H/LQgOG+zUA2aAVzK/szBplRmTJq75ys/8QqsQkymbvgaVhZ+HrQmVAG2dFQn3IQhOK5xXJgK+nNs28YTOYiRFZeaWM0LzOxZXAUfxxECgt26N4h5amjrzKdEbzDVMMC2sNv+07fSdoNNj51CYo2GjaszoG7KAnKsps5/8otRniQ7WhMqFus6pEW7iRhD5JfYIyz/8gAbIfVcNZVVJiIZAisAHvYKxEq3VpgnP2LRhWzJFSxdImzIuxowEpHc4TlKRGTzPhiwPZM/5JUQsjWEwWV0wZb4vAGud3WBfTQcy0Hwtyeh6atdwXQdPM6UPpoy4eUIpvHQz4Tt9pukt8zs3Cx6zVZs1XQXdGYPgJTxQZdBy/L4RpgsIB1xCPamOWFzzI43pu/ne8Q/G+QrBdMEl8wAZBqF+032GVJhktGaKqUKuVND3aNaSGhokCQmAxAlAMn4X02VHG13CsIBOuMZ8xJUbGF/MCT+7qH6j0WpbCQkAINBFYw86iUIygYOPwH0ukWY3OBFwDZlGHZQLZUShMRx06xWaz1+wsz7UKCwEhsDECGEH8bVYoJ1H426y4qKDGPnqUWo9CQAgIgX4ExDv9GEqCEBAC8xAQ78zDS6mFgBDoR0C804+hJAgBITAPAfHOPLyUWggIgX4ExDv9GEqCEBAC8xAQ78zDS6mFgBDoR0C804+hJAgBITAPAfHOPLyUWggIgX4E3t3P6pclCbsgwAdMOFYfLtCu/WHAlRoYPlHCZ0l2PEG7UtMkNouAeCcLy5kiueZX+pDKmZrx9oIiV58G/mjBuZp/q9rKzjp3d6PsXIN0Qjes9O2Bc/fxFWsv3jl3r/KFFLtSfO6WvK09utsFWqEmNBGQndWE6OgJ0BGCf+ekzp2AL99hkH/n6ENtXP3EO+Ow3EkS3/rnN7B2KlzFCoElCMjOWoKa8ggBIdCDgHinBz3lFQJCYAkC4p0lqCmPEBACPQiId3rQU14hIASWICDeWYKa8ggBIdCDgHinBz3lFQJCYAkC4p0lqCmPEBACPQjo/E4PesorBN7j0Ca/RVUBgt+l2vIHaio1WenVy5cvw++pl+T7X/QMacQ7JawULwQmIcCXAMLHAEqpw+/ult5eIJ7mRz862myU7KwmREogBITAYATEO4MBlTghIASaCIh3mhApgRAQAoMR+AcTqAx/FNlHxAAAAABJRU5ErkJggg=="/>
  <p:tag name="POWERPOINTLATEX_PIXELSPEREMHEIGHT#58205C7375627365746571205B6E5D" val="116,6667"/>
  <p:tag name="POWERPOINTLATEX_BASELINEOFFSET#58205C7375627365746571205B6E5D" val="29"/>
  <p:tag name="POWERPOINTLATEX_CACHECONTENT#5C73756D5F7B65205C696E20587D615F65202B205C73756D5F7B65205C696E205C6F7665726C696E657B587D7D625F653D74" val="iVBORw0KGgoAAAANSUhEUgAABMUAAACCCAIAAADJ3ujxAAAgAElEQVR4Ae2d65nWttaGQ64UECghUEFCCZupACgBqAAoAaYCoIQNFTCUAFMBUAKhA/adT18URSfLsmxL9jM/QK8sS0u3DktLJ9/48ePHT/oTAREQAREQAREQAREQAREQAREQgZkEfg7D//nnn7dv376hvwICnz59CgHKRwREQAREoHMC0nQFKu7/g0jTdV6ZJZ4IiIAI7EsgYk/+97///fr1675ijZL6mzdvRhFVcoqACIiACFgC0nQWxaRDmm4SkQKIgAiIwJkJROzJ79+/n5nIrLwzIpkVXoFFQAREQAR6ICBNV14K0nTlrBRSBERABE5IIGJPnpBCdZYZkVxdXVW/rhdFQAREQAREoHMC0nSdF5DEEwEREIF9CdyI3sfD+cnJLa//+c9/fv31132lD1M3U87fvn3jEW4cxicM2crn/v37b9++bRWb4hEBERABEdiGgDRdOWdpunJWCikCIiACZyMQtyc5fH/37t08i4G0C/cuYFhiIdu/6+tr3PkMlj8l8ps3b5aHV0gREAEREIHdCUjTzSoCabpZuBRYBERABM5DIG5Pkv+XL18+f/48D+LVq1ePHz/Oh+n56ZcvXzAsP3z48PHjRxzVoo7OoTrjelEEREAEhiYgTVdefNJ05awUUgREQARORSBpT0Lh3r172Fp5HJ8/f2bLUD7MEE9ZwySz/HHxwNwtsr///ruuUx+ilCWkCIiACHgEpOk8IKmf0nQpMvIfnQCrCwz82LZm9rJZNw58zJhQ8ymjl7LkX5VAzp7ExPrtt99MQ0oJQQDaYerpoP5cscP16O/evSuX/zB2dXmWFVIEREAEDkBAmq68EKXpylkpZM8EGOaxBQ8DMj/EdbMw0CEvV2y5RWAbArn7XTkTOHlLOK1x6C2vUcpMV3PFDjcVvXjxovDOIX2eK0pSniIgAiLQOQFpOmm6zquoxGtO4OLiglNO5cYkAkzeKtJcSEUoAgMRyK1Pmmw8e/bs8vIynyXMzgcPHuTDjPsU29LMY2WygNnJJHcmgB6JgAiIgAh0S0CaTpqu28opwdoSYLR269atuXFy0cYff/wx9y2FF4GTEJi2JwFBE8pfV4M1xULlse84nby24f379yxsnqTeKJsiIAIicDAC0nQUqDTdwWq1shMlwMY67EOzPmlPSEZDWs/o1/XsUzlE4OQEcvtdLZrJXa+0ST5HacMf0sHsNZ0OG+hTuZt13jIVifxFQAREQAR2ISBNB3Zpul3qnhLdmMDr16+5RpHrP/hjuRJbkQEePUDqiNPhh7gb81dyxyNQZE9ygysXW+UzzwImeigfZvSnLMCyIyiFQkcoRy9fyS8CInBmAtJ0pvSl6c7cCk6bd6o957YePnwYJSB7MopFniJgCRTZk4Rmb0Bmac5ExzFLrsyyUR/VAQruuONi2zCDWJuhp3xEQAREQASGICBNZ4tJms6ikOM8BFiljGZW9mQUizyPTYDVe1byOQRRYtwVnZ+0vJi+5Zyk/Rk6znCQ0uSaDRL0L96xUnxKoIfc5CMCIiACItAJAWk6WxDSdBaFHGcgkGr7Ojx5htJXHl0C3h11k98fLl2fNGmUHC9J7RZwpTyAm60RbL73pqw+fPiA9j1A7pQFERABETgtAWk6W/TSdBaFHIcnwPgtumTijfQOz0EZFAHWJL1Pe7B+xlplhsw8e5Lr7/hQVSY6HmFT5ZPMvz7WU1YjMdldmXWK0qUhtwiIgAgMR0CazisyaToPiH4ekgDD12i+ZE9GscjzqASYWOEriWHuvC2ZXoB59iQvswA62bSePHnCplsvpaP+pANyLwSTPXnUgla+REAEzkNAms4ra2k6D4h+Ho+A7MnjlalyVEEgtUMnenGMjX+2PcmbmSuVbbwXFxfWfWwH24H4ipHNI5sl2Adrf8ohAiIgAgMRYCpQPZgpL2k6t95K07k05D4kgZQ9yYaFQ+ZXmRKBKIFUQ/D2Y3rv1tiT6JWU8Wpjx6zidjj789gO75Z5LVEeu7iVOxE4KgEW5e7cuXP37l36tKPmsTxf0nQeK2k6D4h+HomADk8eqTSVlyUEUvbkvXv3MtHW2JNER6RPnz7NxMsjzKrzfD8D49ka7pPGdp6bnoqACIjALgTs+XsmBM/Te2dQS9N5cKTpPCD6eRgCqTH05AmvwxBQRkQAAuxR+v79e4jC2jjhI+NTaU/yMpf/TMbOXa/nOUhpzUhKQl8NSVU4+YuACPRJwOuro/cc9in5qlJJ03l4pek8IPp5DAKyJ49RjsrFQgLVDaHenkRiq1cy0p/k8yEQYC/Qo0ePDAptec1UCT0SARHon0Dqu979S95cQmk6F6k0nUtD7sMQSA2jdXjyMEWsjJQQSF3iOrlQv8ie9E5TRAVFMs7kRB8dz9N+TOXdu3f6EOXxylc5EgEROCEBaTqv0KXpPCD6OToBHZ4cvQQlfysCqYmV/OFJUl9kT/I+pynu37+fzwZnck6y/5P7GyyNkintPDc9FQEREAER6IGANJ1bCtJ0Lg25D0AgNYaeXJM5QN6VBRGwBFITK5PHG4lhqT1JFFzbkP8mCWHY9XqS9Tr7DVBtebUVVA4REAERGJ2ANJ1bgtJ0Lg25Rycge3L0EpT8TQgsaQi/NJGAtTiumM9ExRU1mJRnWKVkq/3nz58zKPRIBERABERgRALSdLbUpOksCjkOQCA1jNbhyQMUrrJQTiDVEEoW6husTyIoTc4eqEjJjZRclJd6eiR/DtuYvyNlSnkRAREQgZMTkKZzK8Dfik6fKnWpyD0egdQev5Ix9Hi5lcQikCaQsicnD08SZRt7koi4dGey7bFD5tOnT+mM6IkIiIAIiIAI9EtAmq7fspFkIlBFIDWGnhzTVqWml0SgUwKpiZWSw5NkqZk9SVzsBfr111/znM7z+ZA8Bz0VAREQAREYkYA03YilJplFIEVA9mSKjPxPRWBhQ2hpT3LnG4o2T59vZD948CAfRk9FQAREQAREoE8C0nR9loukEoE6AqlhtA5P1vHUW4MSSDWEwoXAlvYkBNli+/Tp0zxKvs3IRXn5MHoqAiIgAiIgAn0SkKbrs1wklQjMJZDa46fNrnNJKvzoBFL2ZOHESmN7EppcujO51xZj98uXL6Ojl/wiIAIiIALnJCBNd85yV64PRiA1hpY9ebCCVnbyBJZPrLS3J5F4ctcrYQrXT/P511MREAEREAER2IWANN0u2JWoCDQkIHuyIUxFNS6B5Q1hFXuSa8RfvXqVx3p9fc1FefkweioCIiACIiACfRKQpuuzXCSVCJQTSM0KFe7xK09IIUWgZwIfP36Mile+UL+KPYlMjx8/vn//flQ463l5eXl1dWV/yiECIjAiAT4CxN4/TpQxvL7x9x9ubt7SSekRC1QylxOQpitnpZAi0BsBDl59//49lCo1hmbISpPH1ORSLqPrcKD7WB3Rx/BCjPIZiEBqfbJ8YuXGjx8/1sswY0oudM3Ez/dFCECDzITRIxEQgQ4JsNv+xYsXb968iepjKzBtnDC61dkC6dbB0OrOnTtWPG5WY5rA/pQjQ0CaLgNHj0SgWwKvX79+8uRJKB6qzd1AV6jsfvvtN16Usgt5ymcvAtRG7kBdO3UuzcEc/WXVZNhIcPfu3UwSjEQ5SKlVygwiPRKB3gigXJ8/f46V6AmG6ci07q1bt/Bn7wR72nGYNs5uhXCtEh/6oG/fvtFLPHr0SPNKHk/9HIWANN0oJSU5RcAlkFqTcS+VDG1OnpqRLcoLNWdXTXAwoOUpHQJzTG5CcovA9gSwrTYwJskXreCvpsT65Kp/zNZMQiTMqjIochEQgVYEoi0acxED0ksCXet+PQhT0w3gbShiZpfwbgC5Nybw+fNnt6+m7DYWYOjkou3C5Ylbmm7oIpbwxyPAHKjXSM1Pk1O6RNewRElxM0iop96/f88jLx48j4dLORqLAJXQq5br/aSxrLvf1YjO5vLUJJDNG4PR8k269i05REAENiPAfkgmX82qo00UPcpcbKbxcqoE09HsibVbKDmCEi5voqrxtzHLsTEB7XddCFyabiFAvS4CWxLwejybNDYkaou1HfSd0VyTpzbYs4Oa85Qjo3n6BButHCKwPQFW11k2N9U4k3o4HjOB2TiWecs8onXQUhgEbmFP0tIYdObzQwDa9qTcCiACIrALAfam0mV4SUd3sXph+OmqbTOV657Ts+GttWl95NiSgFtMpKvimAtfmm4uMYUXgR0JhBtZjTB0fYxI7blK1Byj7cnjGDR/c9bDzRGLNtr46gKRu0MC0aqLnEyRzDqNuNb9ri4y2iErGK5P6MaA1iHmEIt8RKAHAtxMEBqTKN3wSGRUWhSq7QFQ0qmZMFR49HV5isAQBKTphigmCSkChkBq3xzLjNaYZI86am7SmCRCwoSb3i8uLkRbBDonkGoI3qGkyVxsYU8iBIv+jD7z0nBstHB4mo9HT0VABBoSYA8qn/bxIpy7eMVskTmIwsxRGJuJPH93lyeAfopAhwSk6TosFIkkAlECqWG09Wca1L3lNRqJ6xluDkTf6ZZsF5HcHRKwFd6TjZV5zyf/c4v9rlYC9td6+8vtI+vQ9gCLQg4R2J1A9KBj4TZXT3g2TuQnaznp7r2in1sS0H7XVrSl6VqRVDwisBIBr7sLU8GYrNg0F237Um0hXvn0QyD6vStORbIPdpaQG61PGpnsnreMiOG2ukxgPRIBEViPAFOz4d5UdqXW7SNg6Sazo3Xuzor1cq2YRWAhAWm6hQD1ugisTSC1JmPS5XK4CmOSd6OKTEuUqdJkjME+4RsH/SNr1KK5VlmK1Ur+iMcqehh5tCaHwVyfTe1JjGBaqZt86GYBc9YGgzAG+YiACCwnwF0F0Y2pS26gzmyfqOi8ludRMYjAGgSk6dagqjhFoCGBjD3JaY7qm8ajpzbCadmGGRk3KiamGWPkr+ocN3dITtY4x8fHunvORWr2s2JItqk9CVNaaWZMaaBTw2bdKdRzUUk2ERiRAA3QXkjgys99A4yVXZ9Z7kwPNdktzEpIgUVgXwLSdPvyV+oikCeQsidRUkuWE6MftGT9hw+Q5OU54dPostjxOHSezUxDmFsWW9uTyMecRGbbm8kAu147XyOeC1rhRWAUAjS96LZzmu3CvQPRuVuwoIOXmKmjgJWcpyIgTXeq4lZmByLA4cnoshiaKLVcU5i78JMh5sXUqL0w2kMGy8wvHym/nc+VR2tm3ZDsl12KjRabGlkaeWjqjGi1SrlL6SjRkxOg6UV1bXgZ+lxQqYm6k+iVubgUfnQC0nSjl6DkPyQBdiFG88XWxJJPg0TfNZ7R9UkeMWpfOBubSXTQR9xd9PHjRzrJ1MBg0HxZsZlcwJjk5gjr05sjNbFSNyTbx56kGjE2ze8qpvmx60AtsLf6J3mOTYBjk9H5KhYn6+4ncHGhPNyf1l3XednX5RCBPglI0/VZLpLq5ASiOg4my5eSolOxxJzSfScvCHpI/k4OYcfspxpC3ZBsh/2uhh2G4qTEGJzadL5jVVPSZyPATtfULM/k92NLWLXtvEpSVBgR2JeANN2+/MdN/aB3Xk5na4Mii1p3dXv8PGm/ffvm+ZifKTszGlieIrANgbZDst3sSWCxzJ3aG2BRRs9x2adyiIAINCSAMZlSe9X33bniRTuvJlrcTUVuEeiKgDRdV8UhYU5OgFWKqJqbXOEo4ZbZuqk7QUoAKsyWBNoOyfa0J9mnjqLNs6NxLt9ll09CT0VABCDATvrUtebLdwGZ+KNaXHNGqn7HJiBNd+zyVe7GIhAdQ5OFte3J1NLlWPQk7WEItD08CZY97UmS56Dq5D46Tk5zpuswRaiMiECfBFI7XZH20aNHy2VeVYsvF08xiMB6BKTp1mOrmEVgFoFVNVFmfXKWkAosAmsTaN4Qbvz48WNtoSfj5zzu9fV1Ptjnz5/1RYE8Ij0VgWoCzFTduXMn9XqTXoIhdbT/YtZ24ZV6KbHlP4uAVweY6VvyHbZZSZ8ksDTdSQpa2eyZACc4Q/E4dtFkPyrD1JRJqUFsiF0+OxJg72f0ouPqirrz+qRBObnrlWDaFLdjtVPShyeQ2ulKxptsdiWeqDHJtbEyJvO1iwtdQDR9i8XiEN6EwuXl5eIopyMga2i1JiO5PMYenkrT9VAKkuHMBFJXPDbZ7ArYlDHJo9SnKc9cHMr7jgSiQ7Il91l0YU8yo/Pq1as8VhYwNVmeR6SnIlBNIGNPNpnKWVuLV2e88xffvn2LXRc9d9q55IXikTWmSDN7rQvjGSKYNN0QxSQhD0wgOoYmv/kvohcCSak587pmTgsxKtgGBJofnkTmLuxJ5OD2yFbLIBuUhJIQgSMRwGjJWCxNLsRKafFWs8JHKg43L5nZbjfY6O6TZJNikqYbva5K/qEJrKqJop8hMbgmv2UwNFUJPxyBNRpCL/YkhcGgls1vqVLhEfu+Uk/lLwIiUE0gsw2vlb23RudVnd+BXmzFv/Msn2oyUZqu89oo8Q5MIKWJONu8PNepyIm5yfrncgkVgwgYAqm6umTI8UtXcBnXRlsdUzvv37/vSlQJIwKHIRA9k21yt6RzcflEO6/ff/9dW4BcSqGbUQ5z3nSMG6zgsUbtFhNTeBRQKFJbH84UYUxyV1PbaDuPTZqu8wKSeIckkNqPuqqaMyQ36EsPWWTK1EoEXF1vk1hyeJJI+rInGTy9ePEiPEuD9tXlrrbI5RCBhgSurq4ysTVRtGtr8Yz8B3hEr8jfBhnx7nfFzNOR9ZWwU6DSdCuxVbQikCIQHUMTuImaSx1IM8JEV0pScspfBFYlwJAsesRpYUPoaL+rwRd+8hW9e7bZ61VrkiIXAZdASsUShsmqJpYM80Fuita9sPOy8cghAsMRkKYbrsgk8OgEUucbm2iijCaFW5MkRucv+TshkKqrC2tpX/akuczQJc4cuY5NukDkFoG2BDKffm01pZrqvFrF3xaIYhOBtQlI061NWPGLQEggpYmaTJumIkcMnewIy0I+OxJI1dXj2JOswHpfJqARond3hK6kReDwBFJTtmR8Yedi0UVNVn150vKR41QEpOlOVdzKbCcE+MjtGnv8bO5SY3QCeCNb+4ocIrALgeiob+HhSTLSy/okTd0bvJK3TPvcpQyUqAgcjEBKxZpsek2yLu+p85lNIq8TSW+JwF4EpOn2Iq90T04gOoaGSZObclIH0gzzU91fffJq1n/2U3V1+ZCsl/t4mL/xpo4wJnX3Y/9VcxQJaUK0FuoY8xRcKcm/JZITnmNOpmbyCgqp/F4o9mnzJfqSVLwwT58+3ewelPytoavuAlreeXnc9FME+icgTdd/GQ0toTRdqvhSyq6JJkrdEYAw2Kvlw4aU8PIXgVYEUgt1yxtCF/Ykn3j2cvjq1asmY9lWBaB4Rifw5s0bYxbyr3HMzRFvsW+zXDHUGZNIxdc7NrMnw0tBLJbMx2BtmBKH17TtK8s7LxuVHCIwBAFpuiGKaWghpelSxZfS+02O8We+uRV+sCAl4Qn9uRTX1NjMUGRcLAyiGOf0dp9oaqF++ZBsf3vy9evX1Ce3xjx69Ai96/rILQILCbDhhFaERjHdVkq15FOZ1d6oxsxZViTE+mRejIZPM+LNymxKJHb39XN4EtWFcYs81ATmqm3ezYcWGVVQZNoTkSpK+S8kIE23EKBeLyEgTZeiFLVY2Ha0vM9Hs6QWP4n/wYMHKZHq/A+jyFhLb2LM12Hc5i3WFVge68qiiU7xU1HLF0uS6H7s+hcayuwN2FUiJX4WAtS9SZOJNoZ19/79ewKjjSrQ8FY+FZ7yRRwsT5LgryKJJa9kdukg1ZKYzbup+LHc8pGTOmYeHXE+WMnTz58/U4iFy62MxghfEu3xwpBxV08A7Xh53CtHNG2XLW5pur3K4mzpUvfyOojaeHhNR6FHJ2ohs7w+oK281m1/NlGjRsLjKbIMNwvwAI4mdWx5LbW1KIp0ckgWCsDglmEVXYcduP4UBtrMB2kQxc0bP+tG7ZvJrIQORiBzFr9VL0CVdiu5cbcylhYWR8reQ0is6IWR8zqdVJh3fEg3H7l5a+GYOzqQopPBaESTIQN55N/Q2myS93wGO3wqe3KlQpGmWwmsoi0ncHJNB6ioPVkxjA6ZpyYr0TVh4AqfoyqyzPAjOmwY1LNJHauoNtFXmKOPYpwckoWx2dGdnfff054MOzhr5oaiy0cE1iCA5RBtXXi2mlkM7clWMS8Hksl+k2W6lKLNTxtZqao7YuLHaPRKlgmCjKHII3d664R9kezJ5Q0qGoM0XRSLPLckYDtVr1c8iaYDddSeXK6L0RQhUuNjx9nVBX14RUahuGo3RXJQfzN5nR/tVNeNuhfDcZFhO1dIwttCse/uZk9a09bKVGEf1wHVWyLgEghHe6ZOtppcdNUY9lUTO82Vf4k7owuXRGvedXsc28xxACEfuSVW1yeEM3CkWGIfIrDVbZNC5rMw4lPZk2uUmjTdGlQVZwWBM2s6cIV6AWW03J4MG7hRdtCuKCP3lVBgKTKXj9wVBOwIZ9aQLEyIhmNiwEC1T/exJ8N2wgjSyiSHCGxJIDNxS0VdKIkbudvwFkbb6vWUyUdPsTyJ1G6WycZuxz123qtcmHD6bdYip9s1lZig5YL1H1L2ZPMycquT0b6Tlb+5DIpQBAwBVxm5o0nch9d0EIjqo4UZzyjQhepDikzNtjmBVHWdNUYyUlm71K3nDUaNc/McdmqtDqrNlUThRcAQsAaMp2UXLlG6Vb3bcaTtF9y8L8y4oRpqRJMEWDIVz3Z5c1cIeTEsx7nYbepNxliZbHb4SPZk20Jxm7+p+dJ0bQkrtrkEwh7S1MyFHb5b1ed2uXOzUB3e699MxheuT5JZE4/37xIIUmTVRawX8wSiUypU3bkbwezipKfRtv5eCN8P4IPObttj1JjKpBtM7v4JULjMVfA9Bu7OxmG+x+AO0CezcOvWLRQe349ZfoX3ZFpuAJrHxcWF62PcZIFPQT579ix8NOlzdXVl42QStKsLo13h6REy385yQ85yc6d5Ktr8FeG2N0iZo1ExqHtE613azqzbki952g+KRFOUpwhkCEjTZeCM/kiazi3BUTRdg88huNn+6Sd0XPQr04xhqvWOFNm/GetXSwIMy6PRMQiM+kc9qaLWnvQ34OTN2eZPw+kxJo2ap6IItyRACVK9wpKN1sUSTwyJLeU3aaXkr5u4dedr5879bJx3v0f4u4QWipHiObnqaLu2/DKmJ16YHD5emJKfbofbecGVZGdWGG/+fskU+6x0Dxk4rJDSdKMXtDRdWIIDaTqEt8rlby33U8VOPwshjI1oGTAsaelhvyFFZoHLsZBAdI5+7hCXJmOaT9h2Nt3vGmbmbCO2hbWht9cpvrD7sz11tWMXe9LVi57kWMuzyIPFxtB/DU8tIOM/K9du4KiiNUzyhWuFmdXHRTcd1Sl121ci7RICLo1R3BCz9RaH7MnqgpOmq0bX54vSdNFyGUvTkYVw8hRVFc3apKebd7fbnDUN6qUiReYB0c+2BELFRNWdNWFhJ9wZoYUDpO3sSbtCatuexitt68qWsdFpstBki7Khg2ipslvmxaaVso2jLce+5TlcNbNEtXjRrvoz2stUC++aZGHFyLd6q+/Dqa8UAeScm0oqKtegqh5npCLv39/NPkjzJdV/dvaSUJpuL/JrpCtNl6I6oqaz85VWZcyauLQoiIcXbSTWARMbZq5DimwuMYWfSyA60sOzPB477I9W9Y3sybCpnHC4Vl5mPYdk0JlZfaK2YQlgFVDihOSPnrf8b9+Mh7XU6onCsfWIKhbmds7J5hdHYZa9IrODadSt7XrKo7UmPWXhxZz6GU2FKpcKn/KnrrpDBH6mQh7VnyyXl9RRISzMV9iHSNMtRLrX6zQHaboU/EE1HdkJpzsrunqrp9wOk2FPCleJvxRZCSWFWUKAQZ1bY4273J605mjqlS3sSW+YQh5oOUug6N29CLhaxK2X6F0604pB/F4ZSaUb1RMmp5O5c+GUm0MpSTb2tz2FLdaKRmqNSSLBRo12Xhkz1Zq15Unb9UwrNo7ytU0L2ZWcGChK++g8Dq+jzpTUeZjMyqkHkIpUXpNnJaTAaxNwO3O3b5Gmg7wLZzhNFzbSuR1dqCupIQuNSSmytVu04odAON1J1U0Zhx4xO0bKKLUt7EmSd3tk3DRpT1b97J9AOLFHUeJ5pNKMtjdTe/NaZ2gVS93DWvYaKT9nmVVu9TCDjFBzE2cGozXmy3Vz2LeQRPl+aUIitrssOTfX/Tfbcgm98sqUVHmcpwoZ1sYj9Y3nKUq3K6NDMH/SdKYCjK7pyAU929+l+tf/9P/ldTtqTM5SlNG0wq4DwaTIoqzkuYSAN9qhmpXsoLHzHbyeUWqr25PhjpHhJrSWFN5h3g3LEZ9MxRo349aq+UvV/PsvtUR5ABVLebm5MPlGyZWUI1hcaG4Dj1abaJw29XLtHjX+U68jJNWVV+gZGU+EgpFlxgqHrNJR4KEneXfru+zJEFHGJ6xRbkPIvKhHXREIyxGfQ3YLbqftNnzcx9Z01Dcv70wWTFZCmIR1A3VTbvWlkpAiS5GRf3MC3mQKjX1ymOe+kq/t69qTrhymw2LNtDkgRbg2gbAbLV9BWlu25vFHO3dTe6MjbGsIEWb0EaTd0mDyy7+TeyHsxBWBw7krz0Qx0YZF5gYrZxhdRrCSlzsQ+2CLDyHhEh+3FKAXre0l8ZwwjDTdMQpdms50m9G2fyRNh3FIt+/qiPyQBq0ULiFSW1KG96zmIEU2C5cCLyTg1XxaQWq+DH/bJfJW3phEqhXtSbf3Me12cmy6EJNeX4OAt8GDXjVV+dZIfZc4vclLV+t4+sOt5Lh3kbZtoq59aDJOhxKWOBwI6arYlHJ1EZkIvclgVLXt4LxH+azZt9wCKnEjNtKSFlkIs5ZP9MBPQeHSi44pD9GcXysAABIISURBVJz96qyFNVyarhrmji9K07nN//Caju7O1V/kHY3g5ZrayBjaqxiERPXk7c9Z1ViKbBYuBV5IgCrttnTcDIe8OGkd7iRp4bD/BrF4UTf5+eXLlzt37rhRIRCero/c/RN49uzZ5eWllZNCpC7evHnT+hzScXV1dXFxEc0aKuf169fm0du3bx8+fGjcjCkfPHgQfWU4z0+fPtG/fP/+3ZUcG/vu3btoPvypA9fX1/Ypnm/evMlk3wVl3qIikQRuNyrUNiFttHlH2MOY8GFfib9R2Ldu3Tp81c1Dyz/1kKJOXr58mX9FTz1oAJGmG7FWSNN5pXYGTffnn3+iwT98+ODmHcVEE0ZlfP36lUeeHiQkHePz589bqZKwAzHCSJG5hSJ3WwLhGI8KT1sw1Z7RHZXfpuh2BdYz7vCs0iY/meOhQbrpIaXWAZqwJRJIMjdGGTPEB6zlDHNG5GxZDOfY6pJm4chGjoP4W8VcJ8+Wb00uUbqLEri3lG2btKhIbu1ya4J1E6BwBzuV1hiQ9l3PURiPzbtXOU1sVFEbQI65BCgjt1C0PjkJUJpuEtGSANJ0S+gVvitNhyrJQLBdIsql4eDKlo4UmUUhx5YEUF7hwrut7cbBmI15jXKpVtnvGg4caTPlMo0ekr6JrgcIbTOCcmWER8xekUd/UlEIv0QAaptrTuA+jzEJt2gvb1BjyR/emLQ1Bw7ezAU1gRqOZ0WjNnWY123Voj5TqyvqKlMqYc2n2lvJ5ZhLgFJwkcqenAQoTSdNN1lJOg8gTWcKiHEzPR4t2uomOkOqt5mjr9BQheUuRVYISsHWIEDFZpbEG5LRCvCsqPPt7UnapDsowd1wo/kaQNvGaXsHBtytYqanCwcu9Hqmp8O2QSXwL+Q9a7NixG9lRn63HGfNUthIhnbQxlwCUfep6nZXpUl/F5YInl0JOZYwsidnlZc0nWmA0nSzqk2HgaXpdiwUKbId4SvptgQa25Puuk1zZdM25yvFZi26JgZYdEka2zJjKPLInWCrE0MjS6oHJEOLxfWRMblSIyqJNhzNUzT0PyXvKkyUgFp9FEvUU5pOmi5aMUb0lKbbsdSkyHaEr6TbEmhpT2K6uKNt3Mx7tRW389hsv4yuXS6qXeq0VIm2xD50t6rWScLKp00U63R5XgaNITNxq6Wwfcs0qoZLWse+YvecuuzJwtKRppOmK6wqowSTpturpKTI9iKvdJsT+NmaDQsd3JTl7cnEDvEuzlqYRP+vc+uXEdK1x+rE5rbMJ0+euO+yrYirwP744w/XM+rm5jG7iYJrmrjKKRos5Ukq7969s0+5utO6z+awGMOMu/dfhU/lszYBLmsNk3BX5sOn8hGB5QSk6WAoTbe8InUVgzTdXsUhRbYXeaXbnEAzexJj0rtYGWOy1ZXKzbO9RoR8RsJ+RME7fDgrOcYrGI2uRcfrTGLZz1SUxGa/Y0HgcDY9H4NrQLK8mfkORD6eAzy9d+9eauIWSpTUAfI4aBaomaHkUd0cBpOPCFQTkKaTpquuPN2+KE23V9FIke1FXuk2J9DGnnz8+LE1pYyI7NUsWUlrnp+9IsS0sFO2dBC3b9+uk4R4+MqfBxPrdMmH4Dw7f1Iw156MbsaYjOFIATITt7bEj5TfUfIStfPZ6T2K/P3LKeM8LCNpOmm6sFYcw0eabpdylCLbBbsSXYNAA3uS2UrXAkFK7B/07hridhsn64HWbFuyOMnkt7eRku5m1sqkQeRGEp0AS5Fkc6zNCGHcdc7UK8f2d2l4OdUSpQdky59M2YS7WzOFNVc2xs2szC+Zx5mb4u7hZUDmi0CaDj7SdPlKMu7TTOcpTbdesUqRrcdWMW9NYOGJzHAvJfbPwjiHe91bxONai7osePGYqlAXm2vTzvpupDtJiXFbl5HDvBXe4ui1TzgfJrPDZcSt5KZcGt7vaqeN6xrgcDCNwK6Jzp0rg+ZiDbGl6aDqaajqpuHFI023Ro2dFac03SxcbQNLkbXlqdj2IrDoflf3HlGjEhiOzLJe9sp2w3S9jrjanLY35rkWC3q3QlTUvI1krk1IePsutmVF6od5xS3ZzBrv2Sp8P+UbDvHr2kuYI9sKKPfw6YF9qPPGpNREiVvK0nTQcPtDdIQ0nVtDhna7JStNt31RSpFtz1wprkFgkT1pp/CtBULDWEPKbuMMjcBqGyzaj1fYKhiT7iLD3ClkV4yzlaZbzVwVizssaFvnNfJ2uW3stoafKY7l5h8tznZrtKO5zWfj7Cu5bQjYKmFb/dn6xrADlKbbpu6tnYo03dqES+KXIiuhpDCdE6i3J8NPYtAxdZ7btuKFKpbRRoUFiFThpyaJqsJQcXerEkNFidgBE462uAaKzVOxRvJwTGlZyerYq3DDmV1aZbUwxGbnYnCczWao5nbsF6XppOmOWsOl6TopWSmyTgpCYiwhcIOX7bC43ME1Fd7lluw0O9XdFdzN4H0fEnqYHHM/9miYcybbvUHHeNLFFN6RS6KcmEc3uEfq+Tn3Ux/cQWLv5DDj6fIq0SQkqe/+jZm3b9/aW4hchkDm6t1oNrH8K+5MikYlz7kEnj17dnl5ad+qa4Pm1kp7rxjrnIyhq29ptsLIMToBaTppujXqsDTdGlSHjlOKbOjik/B/EagwRsPZShbrK+IZ9xXsh2jtYZmxIlMhTyLHnItGxfonq2G8QlrY8N42CSMVE+p1K2a8Fc3Xlp77rgtF52ttQURpGzh1wG3Mciwh4JUL9b88NhoU7cit4RX7AsqTU8iBCIQ9szSdaSnSdG6PUeeWphuoK9hGVCmybTgrlZUIzLYnGTfTD7odKHP5dZs8V8rSqtGS/cy+xzoOKevUhVziplyIaolhE266KEm3eZi9Bm2uMclQMqxIGT4yQkJcW/p4mxKpQvmGQFOluD39bZYltxRbaXVLQJpOmq65avMilKbrtvnvJZgU2V7kle5yArP3u4Y7M9G7J9kYFu59ctUDuuHq6sr1KXSzw9Pdp1r4FsEY/po/FD+pLy+FL1++3Llzp1yAlULSpbLpdKXIU9G627owJu/duxcNif+HDx+ij87TEKLZ390zbJ40Cv5oI0y10MSwIfmXSYHr62tvezktiA38c/eH755lCbAeAWm6FFvalDRdCs4sf2m6WbhOEliK7CQFfbxszrMnGW+9e/fOpZAZebvBRnejPjkt6Y1BvUyxBejx48ee5+TPlAkXXQozK8PrHb3whGEgPil/8wAMVrhVaONTlIXGJJnVKcrmJd4wQiowZyntMcjJmKnhDOk4Llt4UHkyQgU4BgFpukw5StNl4JQ/kqYrZ3W2kFJkZyvxg+S3fInTuzuU/FffGF6e6O4hsevo90sKu07U8IgOaTHMrYtt+VtuTpfHNkQMk9tcvVxk6kN+j6UXj36uRMDsZcVQZNXR3ZyP26zkc2CSQq/bnb6SzIq2HwLSdK4WCN11JSVNV8et4VvSdA1hbhCVFNkGkJVEQwKl5ydDZcBwraEcHUZF58voM9SmUZ9qGsz1hhFWx7Ycozv+PsOAe66KhXB06dgUok5RLq+BikEEdiQgTRfqI9enWjdJ0+1Yq0lamm5f/kpdBA5P4GdXVaTcLL5fXFy4T1lA2/6EmyvAem7yxWanGzdusAuOc1aFCdkvTBSGt8GiJydT36Wwb63ncJPOGE7rCbBlzO6nQRhHps5MeiKxNzK1RMlOSxqLF14/RUAEhiAgTTdZTNJ0k4g6DCBN12GhSCQROBiBaXuSL7N5xiRLWOEk7rhcyCDHI/n4D3aCMSO9M6IlWau+yYM1wDD+XQ4uGjHcJdnUxTOhwCP61KlYk9NwR5wl4H4L0XrKIQIi0DkBabqSApKmK6HUVRhpuq6KQ8KIwGEJTK7AhksxGJOTb3UbAPuNZTf23piPN7rbO6vLuHoLEJS8b98ZGZBwL4DuTMGOxzjXzn7F5h9PJAo9VWF0itJjpZ8i0D8BabpUh2b9pen6r8aehNJ0HhD9FAERWInAL1ZVRB2s2nmLVGYYXXddeDSJtp5m+yhGo3VwKStufIyjbXImtiUfkOSy1lCkJlZuGG2Jj7vnE2JcZ3q8qy+XzNdahixRptaxWaLkwlgbUg4REIHOCUjTlRSQNF0JpX7CSNP1UxaSRASOTyBjp7ozW8cHUZtDbL8Mw8lHUchYv5MvrhfAHTQc74IZF/jCdWAtUa5XCRWzCGxGwO0TavXA8d+TptusQjZJyK3V0nRNkCoSERCBDIHk+UkWpqpP3h9ftTo5XEjJPa9oY8WetO7tHa49yQUzHCvaXoaVUnTna1GxC5dedYpypWJStCKwGQFpukLU0nSFoHoIJk3XQylIBhE4FYG4PYkJER4mORWX8sxmFqlKIrl9+3a4uzV66WtJbGEYipIbFF6+fBk+SvlgZblW7vPnz1Mhx/JnD6odEi03Jsk7ZZcqfV30OlbdkLTnJCBNV17uqb6uMAZpukJQy4NJ0y1nqBhEQARmE4iuXcqYLOS4cAuQge+uB5p02akSLZcKT2sZzrokxr2VB5EW7papELv5K+69Rw2zA9VUVTneVuHmhaIIRWBfAtJ0qe7L85em27eilqcuTVfOSiFFQAQaEvgpjMuzJTy9op8ugSY2A+aNGyduVEJYLhU+drRUcVOrNUSRp+L1CmnXe8WdWW9+O3E4HWBLc5YNv172FbMIiEBIQJrO9lSTDmm6sP506CNN12GhSCQROAmBiD0ZmjeTyua0AVqtdFnDz5Bcbr9xAtMahEwtVxg23sobimrEJkEugGnrJycem+fCA2XTwtFkENZcYEUoAiIAAWk6t7PKu6XpOm8y0nSdF5DEE4HDE7hBDqOK5Ei3sEQz2MTz5s2bTeLhToi7d++6UTF37n66w3006SY2DFRzCBNjki++1F08w6lL9/Akq6azzmFOyrl2AI6RPHnyxE0lVdvdMBVuTqimvh2CmufgUEWcekUERGADAtJ0JZCl6Uoo7RVGmm4v8kpXBETgHwKHt5hHyaB77IHiYXWxQnKWJd3tlyzNYc9UxGNf8RZO11jfs2k1dHAA1S7P/lPXf4qsxjdJ1KPkpjjoum4TLIpEBERABDwC0nQekCU/pemW0NO7IiACDQmsNcJuKOJ5ovLMklmmCJakp6ebbLYkWne/KJZSk2iblylyYjmjXBGPJVnXonPdbYUnxVevXnl83OSMm3JstVusOTdFKAIiIAIbE5CmqwYuTVeNTi+KgAisSkD25Kp4Z0eO7eEaJOjd/AIj2gUjylPPWDgNb51BAM9CY+mPdGfnbYUXMOc82Vx6KTd8liy0AiS6+JlKzvojKknzx+uyMFeoDopSBERgDALSdLPKSZpuFi4FFgER2J5A8vykHQTLsTEB79QiqWMu8ocdgkHCqUhsOf7FILm+vv769asrHoYKJx45zud6Lnd/+fKF453mQKaNDQ33+PFj+3MXB6d6PKkKxYBk9bmpsIAKE3WDYdA+e/bM9ZFbBERABM5DIOxIpelSpS9NlyIjfxEQgU4IyJ7spCD+JQb22+Xl5Zs3b/7lm/6Bqcl078OHD+vu3UlH/M8T8+FvLNh/vP7vOyJYldX3BrlR1bm9i3DMWuWtW7eisRk73DxaYs65lyflU3TFIHV+GuuXt5gO0D09Lh+5RUAEzkZAmq6wxKXpCkEpmAiIwF4EZE/uRX46XUw4rmZlOyuLkPzZhTisEQxIrCZWI1k2ZE631eV7kzKxIBlauQjDuUT+NhNjUk4FEAEREAERGIKANN0QxSQhRUAERCBDQPZkBo4eRQi8ffsW09Eat24I7FuMW0xcHFp8c8nILQIiIAIiMBABabqBCkuiioAI7E5A9uTuRTCeAEwns1+UHbl50cv3gtp4eAVzlMi11GmZyCECIiACIrA9AWm67ZkrRREQgUEJyJ4ctOD2F3vu0ZdyiVn/5APN5eEVUgREQAREQATWICBNtwZVxSkCInAwAj8fLD/KzmYE2NGK1cc1M1zJwzbXhulyWLRhbIpKBERABERABOoISNPVcdNbIiACpyKg9clTFfeKmWVrEHeWcoGQ+YpJtU3IlleuINrxztgVGSlqERABERCBkQlI041cepJdBERgLQKyJ9ciq3ghgOo138kopMGltTo5WchKwURABERABHogIE3XQylIBhEQgR0J/A9wWi6Rs5wJUAAAAABJRU5ErkJggg=="/>
  <p:tag name="POWERPOINTLATEX_PIXELSPEREMHEIGHT#5C73756D5F7B65205C696E20587D615F65202B205C73756D5F7B65205C696E205C6F7665726C696E657B587D7D625F653D74" val="116,6667"/>
  <p:tag name="POWERPOINTLATEX_BASELINEOFFSET#5C73756D5F7B65205C696E20587D615F65202B205C73756D5F7B65205C696E205C6F7665726C696E657B587D7D625F653D74" val="42"/>
  <p:tag name="POWERPOINTLATEX_CACHECONTENT#533D5C6D61746862627B5A7D" val="iVBORw0KGgoAAAANSUhEUgAAATMAAABUCAIAAABhvEdfAAAPMklEQVR4Ae2d8ZnVuA7Fd963BQAlLB0AJQAVACUAFTCUAFQAlLBQAVACUAFQAkMHvB/4Pe1Zxdd2Eic3uaP5Yz4nsWX5RMeSHCf37OfPn38c9e/9+/efP3/++PEj/79///7jx4+kzpUrV/76/Xfr1q0bN27cuXNnlJpv3rx58ODBw4cPX716NaphVA4ENoEAzFz/Dwa+fPny9u3boyC4d+/eu3fvWrSlWpIMtVvqR50TQwADG2tdo0yxe2X80LNnz/Qu/KEHK5S/fPmCH5szMPwnDragKl2YfPoq1IxLp4rAkydPzAZ2VMB07Y78uZreX79+ffr06du3b4c94tngG1ErBSaPVIGw9tu3bynKpWCtCHqpeShMvbi44KpV3tfEaWpHYSYCGMlMCcdvbhxdtICnHg4VEjK36TxxSAeCEyTAWxUCmTnvmnBS6wwruPpxeJIIOFNRk9hsmWRN78UZB4vqiqu8e/euOj26AziYdv/+/bFds66Dt7RVIuTgVK9evZrkIFB9MlfpfWwXUf8EEDg7O7NRMPVfu3bNDv/+++/Hjx/bYbbA/I7x8EdD/EdqbtFctglempDQLmHe1ayNFcoPHz5YE7yIWfKvk0rT7mVQsI6tgJ+c0xED0BiVcpI2TC0iyZyD837bYiFmbGrhznK0DmVcFquSLRFcFhkN1qB0to6edNSga71KeUFmDiNYNC4v3jjlCofgaMjSkRtnusTJgoS4dKoIwC6zDSMJy/VZp8fMPt9O4JX1SKHFyFUZWD28F0sxc+jK6Z5Ja6jB5DPqORUXK/ftbrKe0XBlBOyZGZaQQqqhk+ASk/tkD6kjwsyUZi2RmovvskxehJlDWlrMqUOaWXaIGCFTwSbLmb1E890hoB4M+jkaYB7YRuOD8Zaxq7VD0ao/UJeOMoeY3J+ZQyCyzrplzNU6eg8cMw8NuCozKuwdgaEFqm30NQzcnQofpotDMDUjLTC5MzOH+V6h76HSE85oIKEYzU8eJigTTbaAgDoxNQnK3a0C92tdtHggR5ACk3sy07nppHHHsCF717MpBF1Xg4qstDh5AggcWoDIpnNzxutsryrf5V9lJvdkprrpRMu+kUMWxOx0EElmFqtLclL9mDm07h4CmplwCi2m7px5ef2pGzPd/JGUXsdxDe9EC0yXxEwv4TCVMKlcCBon46PP7VpSNpeRkgyXu+7DTDd/JDiqfZc1a7/qpiJ6755OtCsTNY+OgGPmEs8F9MFMo71pRAmTqyj1YeaQG6hbdtZVzdorDFdo1/HV7RpGzdUQGGY3S9ihhmnldDEN3Jloi+fowMysw2xRt9fdchNYJJm9gN2jHGcMS+Q17qlMlfkQRJ8gNPrw/zjXP+Ewm2GyW3eCqGlNdAJDwqGluWnCo9W+EHDvTjgWzR8L70i8ePHC5CD/+vXrdpgtMDvYOxhUcP4z2+TXyfnzos4H1k11BXl+vybBOe2WUMHaRuHEEFA/sUT0pPN+S7o4duHHbsdcn/np0yedD4yZzo/Z+RUKit0K3UUXm0JAfWZ3S+AlRH1v6/Xr19Wxa/AIKZ4/f15tkirMZabb02C9/utNMzu7TEH7YvB6uEyHIXW7CKiP0uXQLhrrSie0r75gDA91pmiNY3/rOpeZOoXY4LPxrV3tXuALIyaz+zRpkqOwCwQ0WOtrDOfn5xoeVmmGWeq71Dz/HPf9R4trpxUO3a1p0qa10jwzksxpGJ5MK4wBQsJPmNNxUO5hDNlsVbhuRYAmKFZtohVmrQA5dZWlY/VQncaWNYBZs9+xekb9/SKggTG0rw7EPbxpYbKTOSuaVeeutKSsbHGXuh/CxiQzkszu2IZAEOBj4voxvmocSxP91BBmSSQ8FslZzDRKDHvVL2UNr/Y9Y0l237yir5IhbacITEgX5yz8GEqzmFnwmS0LyqbEzIKpEcyciWQ0HyLAKo4ZGFerhp2+q2xyRi/8WEsX3Y46dMG0yUyF1Xa0k+7CSSAYpXxUDgSqCLikrCVddO5h8sLHrBUgp7djJodUqA4+KgQCm0WAFNGsumXhxz3en7M+PIuZhTwzjYcHm0HOzZpdKFZGQDf6NboZfZI/86WOWcxkYDqp2OziCvGMsWwBcXWDCDiv0/LOits9P9MnzWWm7ldyhNRDgm+S0g3egFApEMgioPsE8ITVdNE9229hcrZfOzmXmeVFICUnZUYIRQm+GYZpEIVAYGsIOKtuSRd1K0ILk6tDnstMOtDY2lGxcEgr5hUC3epsVB1DVAgE+iKgOVpLuthx4ccG0oGZLVsiChTlEkAQo0e4a3clCkdEYOzCD65FnVMLk1tG14GZdKNzTJmE1asMDJbOzJ5bRh51AoEhAhPSRbfU0itT68NMiFSl3NgKzENk4eFIh9YTZ5ZDQPcJYIHVjpzld9xd04eZDMCF2mN5WKgPQC17L6ogRoVAoIyAs2EOy/W56hZ+qvXbK3RjJl3OTzgL/CRg3mOIyySqSUhhgHu8lOKak1nD0zuF86yyyBl8C5OrMq1CT2Yi1M063a1tX8Ht0mh0h3eawPnP7swcj1hgDtXhV9NF5iOt38LkUaPrzEz6Zkjq4lX7LuUdkdOt8nUZ/gaFdDfKURbcpbJb+GlJF3UrAjelyuSxevZnZtIAd9FxwdaZ417CWrc84EZxMoctD+LH2uXK9dWXENNWe3d3toXJVZmuwhnHy5nI+/fveYWar3jZy81d+gI7BO7iG3l89ZNJqu/wu2DYRci1a9dwHeM+PNWl465C+GSBfoKAoKw6Ir7+bPcUD8Q7mV01+i3MMXWhQ3w9Myt3UZPsOYNB1EKqhthLhYDbJ9ASmbskZaH0aqlotnB3YSljA4I5zKTtXmLaAhRx6egIjN0n4BZ+lvMQR2Cm3gzYBUs1ym+n63KgqIZRPmEEXLqIKVYHi9WpiS73xOjIzFQgiArGPv1bDhdVLMqnioC6BNLF6jAxUaVlC5OrMg9V2BAzTUXGr5ApFq58AquCNuoorIyA2yfQki7q44YWJs8Z0RaZmcbjgHOcTIcR0M6595e57YR00W1FaGHyHIS3y0xG5YKHITlbHj3NQSfanioCY9NFtxVhBZewaWZiFtUNbqdqOjGu5RBwM35LTuQeJaywwLF1ZnJ7HCjOc3bfFbWcQYTkjSCg6SIrGlWtnHtoYXJV5qEK9JUeB+6AmW5p2zEzDePQOON8IOAQYEFVTajFfnR7TAuTXY/th7bw+WuRpb3ZEWvqJKewUm5B9oiaR9ebQsCliy1vybiFn+XsTXXD4Ft/1+TRo0dsJmQXqCPGOocuX9dOdT7T81EOBIYI6P5YLMf5z2F9NsS+ePHCzsPkmzdv2mHfgv7cGLr92SKdjenph1YIgpfTrKDJrVu3Dl1lU/WhS3E+EFAE3rx5oz+RDi2rL0U8ePDAJLQw2SpPKOCNrRUG3+Qz7Sf3yosxJrd7oRDNVsHtrkwI3CkCukWWjI4wsDwQ97OZLUwuCyxf1Vnjl8G3pAFGjBUWi7P6aAiuw1s0Hc9qEid3isDYdBFT10RpaUtzOx8ITus+k1DbXkXbmoOyKUPpGuVAwCHg0kVYWk3K3M9mugcnTv78Qye/yWfaLjlqH2u+1BBcUWA8x1Ip+t0RAvY0AuPBE1Y1d/YGk6tNZlZwPgYXWl8BsvDXNVaGLF02p+06Olbe69QoHDJbs3jGjxa7cKXQZEeXMAluQfULAMcdEQs/uuxZ/dFotNWMFCbz6+6LDoEVVrVwevwVnFa5btH2CnsFDymTXd1eOvQ/pEz7eTf1Lnp3jyh80T0x7Whna7p0kXkkW01PWpCYIF0hLlOXTqfJsCt5JlO+/kj9sW6/+W1VQCc2Pb+dclbt7ajXSxNbuu8lsKMcly461g07uri40GeeMPn+/fvDah3POJeO5BScVpi5EdvKqlFd9e4I3zRRR4z/pyk8rdVmh8nGGI1dSRf5slZ5jG66rzK5LK3lquuRJv/DU/34sKyJXEskMJQw/4x7MyCNlvHMl7yCBKzB0oGW+7SvOgyNHIeIcQUkJ3ShUSLmXpXgLG2FhZ8hLTGAlB1U8ky1qpaxVQc/oUJ2a95mrWHCAKPJEgg4dwfrqr2o81/B2t2TEpuUk6olZg4XMKpj614hu8dgLw6zOxohsBEBtxLesnjpVhlbmNyoTLbakFzGzOR1Ssx0utIScdluljs5dPe48XCYywF+GpJdnFU1GOcAWpg8Byi602jUOJkKSXKJmZpkpjYrRN464Oy8ssIqtuoQ5d0h4NJFHEx1CM7Uq0yuCixUwKodLbV3i6JLzHRU5hCJhS67X9IMPimz9GTWfQghcH0ExqaLE5g8eVCuL6yaqFATTltnPcjMrL9CUFo4mqxZe0P8c2Kj/QfxRSezdt2i5mYRcClYS7qoHsxc1hIDdLph2MnT6HlbQznITK1t3KCwjtscTi10vX6Wu8TtCZnLITAhXXQOoIXJE/RHsUIAqIsp5vkOMlNjX2UmZaP1BBVbmmTd9UKQtegTdfaCgDPaaoQ1gcljoUAHJZ5RSZdslLRm5weZaSKyBTzqWBUb62dpaRNJo5CodgkRcHFWi82MZfIoVKF9lpMQyumm4TStUi95Zmbp4Si6BDk1Fbbu3DBGoROVLw8Cat94oerAnbH1MjOoBTXUDZolU+C8cc801Ap2Mv8WWHafKqqTH9+9ezcJYq8wBGZfYq/Xqc/Pz/VrSKkX4Ft6S7HiEuWdIoDx6KsXcIO96eWxqEPDsPnkT7XJUCDBKi9wpT/eNYMRqoarTwQLazipHdHWqunkkveZzsvT0sJi+GmCKCAL8hjRpxUYD9Co2CSZ89MERqtLhQBeyBnPTg/V1eeZ+S/u/n9t1262CwNAAV7B2GrCbRKsAPfcdo2EKVPDBGkmNgqXCoGsCe2RnLq2mmGmm4GUx3a/YZRjrzGKQKLq68qxeK+I37SNwmkjcDLMVMs/45652YWP+dnLozhDaHYok+QNSX3/zcmhLezlv30SNgXl+ukH14Q5A2If6s5VjsNAICHA+/1YbHZxZEcQESfy2ZF/FB7OpjYDwavhOpKrTwWr/4/Q8SU4We3LdR2HgcAJI5DxmbistL6Et6x+/C9xkLUmnCf5Z8EfZtnKPAGxt/91gqzycTIQWA6BDDN5SsGXXaY9roCi8DktH6elZF1ExgkT2ZK48nF4/m/8m2vLgR6SA4EqAv8FNKOiChJyofUAAAAASUVORK5CYII="/>
  <p:tag name="POWERPOINTLATEX_PIXELSPEREMHEIGHT#533D5C6D61746862627B5A7D" val="116,6667"/>
  <p:tag name="POWERPOINTLATEX_BASELINEOFFSET#533D5C6D61746862627B5A7D" val="3"/>
  <p:tag name="POWERPOINTLATEX_CACHECONTENT#533D5C6D61746862627B5A7D5F70" val="iVBORw0KGgoAAAANSUhEUgAAAWQAAAByCAIAAADrgTxFAAAUnElEQVR4Ae2d/9XeNA+Geb/DAMAIwAS0I0AngI5QOgFlhLYTUEYoTEAZgTIBZQRgA76ruNXRkR3bie3EyaP3j9ZP4h/ybem2LDvJ3b///vvBoX+vXr36/ffff/vtN/7966+//vnnnyDORx999Ol/f/fv3//iiy+++uqrVWL+9NNPDx8+fPTo0YsXL1YV9MyOgCOQRgCy2P8PUvjhhx++/PLLtEwLV7/++utffvmlRlqyhTpgm5r8nudiCKBga7VrQel2uszU+PTp08lH4YOd5fvjjz+Y7VtGAC8DNyQjNk1I/bSVyem3rorAd999JzpwogSqO/OIfLgblG/evPn+++9//vnnuEXmfyiA5QYJKDZkYD3y559/huUJCSnFaoWcS+uLv//+m7uS+VzTi4jtiUYEUJLGGrx4AoF9mAwXK24bXmAGqGFTvEpqgEp0JfAL1438XNR54gwmv/+8JAJGVbRKTJtmlT35WNwh31D4cCgePHigXQOaYywx/m+++WZt04Qt8SkkCEo9uB4ff/xxqIcKtefCXVpf24TnvwACd3d30gtmo08++UR+vnz58vHjx/IzmWDKQXn4oyBTWiguPm+yCL4MjrPcQr2Ly20C8L/++qsUYWITTZaLcyWGkhkDE/cWb6KlUTDViwvSobZ4meoBixacz1sWDdFaJx0xmqPzkGZiJ+he4+dKhTqhXVpYRt9Kpo1p0HQy21QXBwY446UHIOZjk/XQMLQy2DRkoA+3uFhfoee8DAIYvOiG2C0bZEnXgMmmXU8wdWmRRI2Sa2EgmlOAP4osYh8MRKD2jqBo/0IPlaT7NtdRcq9qKAKycY4mBMcznre4xXyz2Y/Q8qNm2vJr/FnjBdeQi27xqPQQsoiZQhYLHftpBkk4IiRkSunYold1CgT0PA8jGMtEPdCNygM7Nf3V2g5rFKco7fggTA251IixQ57+ZBGPzTgvS6uFIYsTjcEOw3xTTcQaqHWjr2LgFOjKa0IPOrpRQy7zjF1nsohjB6Ph0B6gHrb2heg8g+SSrEJAT/VaJUh31wqcFGmiZlI0BlJDLqv6PjRzT7Iw/lUAsaO/lwQiuRyl6aI3mKzNL14AgaVgVvfQgNG9Yv1m4VxDLlMNR0+y0P5VYIq+Ll8SuCRDecAiidWNXNSzvUz73SctLF8qJ1Gj6sbl6RJe3XNMu5GFYdmA4z7Te6wcNSO3J8re1p4IaBsO6RHevt68r1lrm+gGgZU9MenSVh+yMCwbRmg3OAxh03r3pWkXrL2SfRAwZDFiJ07vzlbqm/a7IZd9oOjbSh+yiM0VBHfzsuI9kX08mr4j4bV1QSBelo7QQ+3M1oQejIqedDLrQBZJt6IGwS7KQSWG5j1g0QvYM9ZjlGHEgtRszRbJCAPRe3YjPJ19Rup/xmfb8DMZreAhmQ1VbSuiaZ4aloLh2yr3UudCwDyyaAy7vS88mvj8+XOph/o/++wz+ZlMQFjy6CMZjJeRLDLnxQ5k8eOPP8Z929Ni9TOFSLJn03HH/cqxCGizZBYpWvJaafUTq/gLz549y9fw+vVr/SR0DbnkKzzwbitZgIUeHumJme3l+g4JJ4sdQJ62Ce1ZdNcE3pCgHypPTpMGGe1iYxRFcjHFp/rZShbmRJr0bc8n83VbjIf+KfJ44kYQ0DuUegOiS/d1IB8mKr6QBWrQ5HXeBUhAr5UsNNHKeOhwjlwcl+BVelJ598lEavbEKRDQLm1fZXjy5Il2oouWj1rq1+FwLmPtG+qnA7wxjrrUn8ZqVxXX2zEn3ZRa1V/PnEEAZYAjoAyMOZNt7S2zI0tQv1iDPrWFmSBYscjkGZq2Tg2Cmjj2hEZ7nnu2O/nQungdEdArGpioWLPZwa0hl2Kdh2doWoZor0wzBWltwOZW958QRKjTAxbdsfUKQYDvVOnXhRcXIBTRmyaoJUuYCyDZRBZipTEQersovtv3isSQ+q5R+wrptZ0UgQ2hh4vFNWXgmsgi41nU7CqJEI0JEcPJohFJLx4jQJBSFIy7RcUO38eReq4Q13zfmSayyO967OZ6MR7QBP8Wt7Le99r/dwSqEOAYkWYHQg/FjXm9AKENXbyqyZkztURNioEJMrTU72UdgWMRINwgxlsT1zTHjvruyBwLBa03fWSI5Zw5ai3IhgSuBwcx7t27Z677T0dgfgQIPeiDEsx8RU3G75A1CxsoOCbzd7NewqZlCNBo6o1bBTi+PMoh2fiWX3EEZkbAxDU5u1lkCnNq61ILkDBUjb6NPgCbGXtiCuw8N7blxR2B3RDQR6pwkIvnd8yZI+xiN1F3a6jpUBZSmsMnGb7gFqDDGizkiq8A2K3/3pAjECNgtLom9KBPbdWQS9zo/FdayYIeAk2eI5J3KQX7EhAqcvb8ILqEF0NAL65hgWLvrh3XlO53IIuaA21JvpCLjA3P+fs6RUbFEwciYF7mVNzRY7bT82UNuRzYu5amO5AFzWsmFgrYlgBriKM4Qi199rKOwBICG0IPJmx34SV2H7LAtrdRQ6YUbE2Qyd2NJbX26yMQ0IeA0cBiE0bzmeeKRc6boQ9Z0H+zbMuwwNpbjNk1Hto7r5bciORGh/lZ7LiJaxbznzpDN7IAhfbgRYZHWOmccW3CVKMXtJkOnvFW8P4uE6LWI4WLUTRso/A15FKsc+YMPcmCfhpu7m4A51qVjEajO7zbKrzGmQJoXXe/GHqAInX+GnKZmQhqZOtMFjQJyto304B2SZ+IL0xcvUv3J6zkAnZi4po1oQd9aotBKZJLjTVOnqc/WYQOM6l23CIxFnKW9YiJfpleXOZnzZmlyc1AT28sRorSmpGtIZdinfNnaHqQrKjur1694i04PEsm76cpFqnJwHBSYfFh4ZqqRufhUSJ4s2/3R8tcXz+PETLBnv09tLwISz9Xjuta7BGfI5ExZVLkHRb1oJ045z58hpPG/INi6RhSC2pUtY/k3sq1ETBHqmqWVGZ1eaJ1ceNQjlqGZMSCOICbUWkhC8qeZTGSgcJvHY7A2iNVJq55U5PWAWSh9QODhzj0irGeQW5qnDRonu6FgAk9oIrFmtE6raKX2TYudpwMB5OFFhF3bu2phJsaKo2Vp7sgoGcpQg/FOlFRzRQ15FKs80QZJiILQY0h0aOoh8ekLxCHl157YmcEzJGqmtCD3uCrIZedezS6uRnJIvTZjKWhifDTVyKj9eOq9W8IPZhTWzXkcjH0xm6dJi28/iI7rw8ePMjkZ2+F159lMvgtRyCJAC+C15+2gTvyO/Fsjn7++edSFbPUDb4ssukdnILdoATb3fkT0/Jy1EECeLWXRCAc/5Gu4cPmmYKc+iAGPy/4fk2BI5OY31PKb7LewjHb+cfoXBLq0APRsaLwZsYaGimjrWnPBMwbs5AhNPtbhvimRVbk98RUCLCFoVWoRn/0ScIactncX4nrD+WjzeKdgCzom54K9EiTrhnszeh4wYshgB+q9afmeVkT1xynb1q2ObdaamMW3377LRGEoz6aYk7C6PHWrK+ve9oRiBHQoQc0x3gZcX7ims+fP5frkEvx6yGSeW1Cf6h9Tq3+sKZLBIRCRIcF1TiwMpLwpaKlu/lPoi2V8us3iAD7FzzTKB2HKYpxzYcPH0r+GnKRzBsS+CxSKqPwkmf/RJVnIZtM+VjjOOkzy5DieI+Tyms+FwL6MRCiAzjLefl5GlXP9jXkkq8wf1cTWUbh85UMvVtFFtKNowhvySuTgNBQjLzyCyCw9tuC5vOFNeTSghLNaWI6K1mwbJNH92ebxufEtEVpvOwIBEzogZhlcTXNJ5H1KR6ze9pdSFP/nIpd9izErTiwA3rY9DjpJaW+7mlHQCOg9QQvlc+j67txmkC+PnYFufC2mzhbxys6jEq1B9paplPlAOcMZCGujenJUTEUI0bmJ3MaagfZmYcRMkVOdAudZgiK75U6tkfENbWHr1lgSTAd3aghl6V6Kq+zgaA1nBZnc+HfdaS4kS7xggOf2kpucbGMLAp/bAYd367UmzNmm/MEURh6OFoUGGyhtqJK0B09CiwQikUaM5jQ2yrFRlopTk/pYM1wAAvZyCzghLIYWuZIdOFQlj4ociBZ0Cs9fiFdA0rjKDYWT3Jc3JGzX6mxwEYkNxfXPgI4ZywhNGEcwB26ZqIVCFlpaIgqNBGr0JJ1gEDm1FKoh14ngSqQBU2KHJV92DyumYIig05k8k9yK9YDLf9l0hjkJIAbMYxnR+jBZIh/GkNK2kxcquWKzO2iDzVywhQS10BmNI0/wx3xuFCztEK7FMTAQ1luGUliuimQhZ7Sd2DZJOjm9UShtzEQybKHX4zHQEbrAomgcCju4TgnBdDGg2kl8+iLRtNqjFYX35A2jk9QidhK45rFMDF1fdcYPL5tuAvrCbmQZ6kJw5UGgQJZ6LZr4NZy90qbDgRAp1XQXr32ehoRwB40Hde8q0bMiYI7aDt2riWUdFFUKWiMGcRi9sFS8LDEkLGmvO1ohkUkTSs5sjBeHCUbx29DcRhRQJTEWdyKDf31Il0QwB5EW0hgIcVqTYCpaLHFCvMZYuMSgfPGTLWB1LD/uAlDkaHvUrM4GnFBuRJbnKzFcvZv4KNJeiiV7pOImRKMimjuI5u3Mi0CxhstKoyxkBpyaek7zclUL5YsiXzNslZKWn5MFlKtWbBkWjHOhaCRIwtZF0l7sduTabL9VpJ96/vcLoDXcEYExJyC3iaNyvTLqHqRXEzxVT/RasMUuvXi8kcyJ4WMJ/gAgl5NFKXFzMXkQyI4FzmyMAX4mfR8im1vzmAYDgGE5DbX6QUvj8Da0MMGctmMoWkLlcZ3lhgEP+GCTOUQBHky2WJPnMxr53gtz3+tvathkSySszolV1FUptvFWzG9oQRJNi1W5RluBwEztWKcxb7reb44sRdry2QwsmFNYfLT1/PxOFllLJmhJspg53n2SUobMxrTNjkXyUJ3ILQa/t3HuYjFpfX9IyZJKP3itAhsCD2YOamGXDZ0H8EybrJ2B5ZYIDQKuQQzDOsCI4n4HdpgN/Qo6SjQ1iJZyNJINxzSefIzHdjwMynrhj5vaNqLnBoBo7RFP3QDuazFBxk0F4g16aWB5pG8nofiSxN2vHwgfxGEuEfIIHJK4i1WcdZwRTIlE/gdSwUbryeZIk+3jS168WsgYFS8RmfWkssqoLCuJE1gUEY2vQ5KugyhXaG2pdk6bm7bqgrxYqt/a5jJ/ict1pQfwRdJajTIJgX2i46ANrmwxs5jYpStl5ph0piGdha04XA9pgOdIS8zNcMIcQ2hVBywWKKVfCtmaRbEg4vTj6jLY+m6G6CJNPKJMN4OAqfwwG+vx2l5l5F5qp/WGVE+HqXF8LQjECNgXoSFURU/VafnYRSbd14Ui8Tt4uTzdHn440F4LGLp3SuUxQixGhK6IcpKtZrv5KJO0E39U6epU1cVbhnXSefPpPUT/ZLt7ctukxwTtyFLLOOi0D3sOVlJ/UUgjkmRmrleX4nnvFkExD8XzT5posYhWhpl4ygFBDYELKg/yVlvQU62bXKb0w2xWJg6JLJBMuhAArx6gGGrDbUl++IXL49AUoW0Op0lvW3VEMZXO0qhv1jlhqHH7pJwvb0eV2d4Osl2GLkhlNAARo4HWPQIaCKzruu1eoy75lcuicBlyKJF82PffBv1xK4Apo2xozmJmIUOWCCB/imUw/tOWSPxMnXzkjIyS37K0gb/yqc9ICeWVckVUaiZ7kEivYIgIq0nro0AOkOkQBTvpJ1loi1+nWCpax0DFsz0cSvvXusfTzXC05g6LkCcQV8hg+SP26i/Ak0U29LtetoRcAQEAbNtHOxu20I+9lCoDTqmrcQyRNYXxdWEyIpYmWVFhjJg0xbXSwTwhCNwywjEm53Y/AZA3gYmUn9hIk8sQzBgPkHG0qX4bQWploUDmzr84Q5BMWEPKewn6Z0kaIglCUEQvBr+nfyt0NI7TzgCkyMQL8Gw4g0yJwMWmGr4EsId9LOhUi/iCDgCkyDADC1hQREJs99wQIn5O+YdfP8QTHGyEHg94QicEgE+OyJHJaUDLCjWbhQkSYfVANdDteUvkknznnAEHIEJEYh9AQIWa5mCfpmdzdBTYpHSZScLgcITjsApEYjJYlvAIiYLSEfv5jpZnFI/XGhHQBCIDy5tIAs+8hg/WmLinU4WgrknHIHzIUDAIhaa/Yv4Yv5KeMJN52E71uyHOllofDztCJwMgXgNQgdiXyPfKz4rb9wK6Cb+1ryTRR5Gv+sITI1AkizM8iHfgdevXxu3glBFslrfOs0j6XcdgakRuLu7S8pXuXXKtijUoE9O8pNzlcnNFPcsklD7RUfgBAgkAxZB7viJ9bg/MAVnqSuZguJOFjGGfsUROAcC8WKBM1QhuskTGy9evMh0g9UHToQOVbCHsuRThHqcLDJ4+i1HYGoEYrLA4AlYhGdBHz9+zONayQ5w3fgUHL7CT0muPqQGj1kIFJ5wBE6GQBywCM9x4DXAGmF9AXGwJIEaSOBHsFFiDl+Rk1LhUbF8/50s8vj4XUdgUgSSj4TwLHkwe+IRvII4dj10Z3gTDfsg5jCFzmDSiUfUTQ7/6Qg4AhMiEBMBvoM4CCwoYBNcDPwIcobYBBnCOyLwJqCS/KIj7rJ7FjEmfsUROAECeATm8BWeAqe2x4nuAc5x2HrNjsBABAxT0BL+wsD2fOt0KLheuSMwCIHkCQsni0Foe7WOwIkRyAcsBnXMlyGDgPVqHYGBCMRkMdqtoDNOFgNH1Kt2BAYhsH/Ago44WQwaTa/WERiFQDJgwbGrUe29r9fJ4j0S/r8jcBIE4jUIgtefrdrcSyeLzdB5QUfgGARistghYEFXnSyOGW9v1RHYjMAhAQukdbLYPGRe0BE4AIHkGU33LA4YCW/SEZgZgfgVeEFa3kMhnwIaJ78/GzIOW6/ZEeiAAF/u4BUV+n1W+Up5Woy32kAr+Wwb7jpZbADNizgC+yEQv7Sipm15Vr0mc2Uef0S9EijP5ggcgwCvyQsRzfCAefgXUUgEd4N385II/wYRCWHIs+odhf4/ume6ky2WJbcAAAAASUVORK5CYII="/>
  <p:tag name="POWERPOINTLATEX_PIXELSPEREMHEIGHT#533D5C6D61746862627B5A7D5F70" val="116,6667"/>
  <p:tag name="POWERPOINTLATEX_BASELINEOFFSET#533D5C6D61746862627B5A7D5F70" val="33"/>
  <p:tag name="POWERPOINTLATEX_CACHECONTENT#70" val="iVBORw0KGgoAAAANSUhEUgAAAD0AAABJCAIAAAABs7lpAAAFl0lEQVRoBe2a7zVkQRDF2bMBIAQyQAhkgBCEIAYycISACBACIkAIyGD3Rzt363RX9Z+Z99Z+2Pkwp151ddXtqtv9untm5dfg5/Ly8uDgYG1tbeXzs7m5yeP5+fmgm1+vr6/0oi8ekiu+5Y3WusOVerNtfXp62t7eVoxMYCSnp6fWPpLxA9yse/mIDZaRk17cuFCOiYHT4+PjMjwDq6SKJnplEPf29lDyQciaeDw5OXGhd+EmnkCD1SJjPFkwoLuRbm5u5IQuoERTWlK00qGNmLp04VZeEXoikbzMjLQJDQO7v7/PDOwjrTJOArzPoLdxkxV1tt4llynH3iLTsNF3zgGmbAqqb+qjiAht3JqLblmTL3mXoMqItZCk4sFiSrLiyqflegO3kh2xNsJNMJoEmkJXFocSNJoy5fiUkwZuBWbZdr0npVJiBSWsZGfFlZogtPWWZJWxhls9KbHcuUIZQBr6ZlPK9eAqGbD8SEgp/6HnUri4uEjKo6OjslWat7c3yaXABF1fXy/1PRpVzBp/oXIHmpTqVp9PmgPWe5IXeP9bPHb1lPNU/JAn/SQp3xQpRrZyWUCdcuQZqoQ8YSIqvMbqCnd3d64+iuoaDymJGOIWGi0pkWtZWgM4trOzYzULyKp51vfx8XFZ3A8PD5nT9NgcrdsrU76/v2ea9Pjy8uLjfn5+Tn2YBFtbW27npHSTTdMkuKN8h7gpRIJVXwGxiXDv7+8nD8t8gy/s7k5tJiwE5aP3qmuG0vVLx8h+SO86RwkLfrptcCMirrW/vb21j5InIUn9debzWwjqQkSSJrvqblNruQtXr42NjVlwL78CAjFKCk3sW5bCremrTCBMQhL8uM5ToKVwz0pu8FV4shTuqI6T5FsvkJTg7Jv1KtxXNResj87ep9mxx8A97Cjax/uox4trIy9WINmu8ajSHqWtf2RIgrcF5+Xc5I5ICO40pAVxR34nITevvGhHBe6vl8NoBZP9rOR2jzmJLemwA4ZF+B1t06Yid5QUoOsKZRHcOgqlHOi78y6qXuEoKSkKran7IvyeldxRUsDNjPxzNVAfvdvKSqQcW8E1HlVWSGLvHId5EtVxEnJHzlOybQqGeTIrSXTTZMuY5Px2wA6iR+Zuu3SKxhaxx49rEzFQy4h6DfMkci2PCwvRjNSabT2P4Y74Nwm5o4y4t3xj/I7ITUpc8vQrr66u3NM7DPGvBmzym3JEblLV7FsxoIzuyFkTo15jPIlKSV6JHcVo6t10MJKKzwHcEbkTGRa+MnanI6DrVzcDuOtnkEpNK/kGnDsHmqvqAO7KGSTFdid+BbRLazLdBI3PAdzu1AGx6jA0OwFdzpYmPZSFXtxRQdPKrc1Q+UuxIlmBjJZZwEllItruyL24ldSMjmnPbUfVhJ7vND49lm/yDGj22Is7Ire4aH+dInPS23gMvuRGZGw7lnIv7rKspAml9ZhVH4iMlkRSAeiUFYpHDBiJ9dAvd+G2NLDhgZVFgqBRZWxHhsGynfUdevTvv20M5GhbUmaRcxQ7DW7J2EnTiy2Hfm8hu7u7u7CCi4Q/x60sUv9jzyijFFKHnu5z2KzitDlI0lNexEDu+k8CTbfLGLT3sdHVaEmSZXCM9m3j7if3aOxl7Nu4r6+v3QDfm+82v/9BcpPHRr6jq9HvTXYbd0TuSX7pc+nXqWzkO8LN66MzwExmDX6vrq6Wgb935U54avmOfur+dnIDvYY7Isl/3CUHezU1fv+z5K7xJPqlj71ob07mtAv5HV1FlwetOeHFvt3NcXQKxg0rd/+p23U+ifKD32dnZ7oLReCYWO62s4GDnsTz/5WkZ0WHP4eHh5nZjI+cW6fy/jfr8KPy95TR8UxwauwO+ZNLAvt+oeJUP33jBEGuEnlIKgLf6C2dJqybIlaE3803jVUCAssoAAAAAElFTkSuQmCC"/>
  <p:tag name="POWERPOINTLATEX_PIXELSPEREMHEIGHT#70" val="116,6667"/>
  <p:tag name="POWERPOINTLATEX_BASELINEOFFSET#70" val="22"/>
  <p:tag name="POWERPOINTLATEX_CACHECONTENT#625F693D30" val="iVBORw0KGgoAAAANSUhEUgAAASkAAABiCAIAAACDE7LOAAAOsklEQVR4Ae2d//kNuxPH7+c+3wJQAh2gBFSAElABSkAFKAEVoARUgBLQge/rufHk5s5k5mQ3OXt2z87nj8+TzSaTyXvzzkx+novfv3//1fz37du3X79+ff/+/cePH/zPYQLE8B9JL1++fPjwYbPISBgI7BSBC597Hz58ePr0aaJZI0J37959+/ZtY+JIFgjsFoH/+TW/c+eOn0C/vXnzpo6MmEAgEBAIeNz7+fOnSN3yeOvWrZZkkSYQWDkCtP+PHz9++vTpy5cvuH78JYUvXbp05cqVq1evXr9+ndZ++/bteRU54HMycqPsNJDLIzq/JN+J9fPG20BgDQgwaHr9+jXEa1SGcRZDsxs3bjSmT8kOcE/LSp3BgwcPEiFFAroBhogiMh4Dga0gAOvSBIdQOFk5zB3xyQZmM5hTYgZh7AQGYqZm/MG9XGQZePbs2QxpkSUQODkCX79+1cMl6MS8PR6fVo/0tHb8z7L9E8YGVtNrCX/pqJYYChBFpkcc1JbskSYQWBUC79+/F+0ZUr1586ZFSRio87YQYSb3MMGivPTYomukCQRWhQCWTTRmzF2j7UoVgWnaAMJnv5pzuIdaQtf0iMn2C4u3gcDaEKgSb4aSkELTz7ecf1dZ5Eda8z/aXfblxNtA4LQIMC/46NGjUgf4YzXvMpkOX758Gesn4u/fv//582cRmR+DexmKCOwLATZI6q0jWCpYNA+Ia9euaSuKQTLXyWeY1xjszQAtsqwNAQZ1gmPMIPYrqcVaY7HJ470Y7PV/npBwcgS0gYKHLBv0K6Y9TyRXB36TfU7LG47BnuhE43G1COAEsoAu1KMB4zSKyBmPrK1r01ddDw/uzYA3smwbAVbk9K6sKj3m1VOLorjnz58LaZP3lNE36N00CMVYC9HxGAisEAGMXtoaJnQb2ICrRTCDKiZdptk9MleJFw6n+JDxuFoE2HKpdRvbgJkp1W4npu/Vq1dl0dO4F4O9ErsIbxEBvQWMWozlniXwxYsXJWLBvRKNCJ85Aiym65EeddZmqhOI6glyfMZyqX0M9yacm+isU2QPBDoQqDqcyKtSpaMck8wsNmSxE+ZaqiNIBGGv48xeBjQCa0bg4uKiqt7AiZYsv1pWOeMywe7FYC/DGoEtImBZCGufVmcd9dZqBOLxspctSQ7udSIc2TeDgGU8jsQ9S+y7d++GcS8Ge5tpfftW1OJe1UD1Q1VdRURsVqPV7sXKXv/HCAmnRYDrxqoKWAaqmrg90qJ03vDZyr1MVlH28IURIT8eA4EhCJST+0KgZaBEsqmPltg85AvuTYU00m8SgWxttPaWgdIpJ8U4YpMFbuVeuS5RahCDvRKNCK8WgepeyKStZaA66+KITco0cS/9BIpWxXI4mczlUl1oycY2Vjn4I8D1vU+ePHFMv5YfMYHAKASswd4o+VqOY/f+GOGWw4LVg4YUxta4MjvHah8/fuwUmfRjaFs9SliKinAgMBYBZ0Ll4IVi8zSxXEVYwBY2ZHq/x5CpbE20lLvg2KMtrp3hbdqqAyfpdbLRJ8AdMrxFuSGnFbOeEQgELARy87MSLBn/R5kWTlumLOXlpH1JQjoY7CR8E5LpXXTfc6QuRxQdj4GAQy08wGPgQ9t2CqXEw/e1QK2qCPhGfgrIzCTgO5MQsmRpEhv0O8aHD5klAlYbTi3wJNyDC4fnWiyHk4kW/ExuWUuHMrjjCUt67969KlFTJDMuWhoS8g43J2+8CgRmI1A9NzRb2pCMXdxjCJcHeEy68AMuUOugWqTRhxf1NYkH5USCQKAdARp6e+JlUtIdzLd72YLhZ7J40K6xvkkGg6lvkmkXGCkDAR8B3+7lQZMvZOpbZ30PUYftnrWyl/WAeL6fmVPmAKZPj/r0nW05fQQCgU4ENmn3snGrVp75zKnES3Kqi/L7NH24DHRGaQfC+f2narQQcT9XtS3tMPKAz+lwj2V0Nq/Mg6x6RN86zz+viE3kYpDM/Tm+R7SJilhKUjWOq53cqVkhwod9Tot7GK4eM1X1sBn17W3H2Z81Vqvlnkv8Tqo59XN5ds8a7KV1vKkllemtYahF9TLvOYWrvvc5VTDVxfqV4vOr6aQaeXvK8uF2IREXAj9eRE56rNo9JMC9SVOmkwpdYWK2m7Owy3zVuVoGOlmIxzb6FYJ/cpU87llWqL8bs/zvP/u7+1DBXNM7oDylYFho2Z09RZ86B3JDP/4OJIrX54iAx70qEzBZ/RugrTlfi5PtyDNihG9ZDgxkXif2zbQDGCkXQ8Ac79GIcwsutRkyRHFcrM75aE5ICLUpy7ocrqxXhAOBhREwuWc5nMfmnmUSW3Bhyt5hdYuESBMILIbA6rjXU3OLeNXlxJ6CIu+2ELDm9lIthKO0TNWYhZrGvSGDPep2pAP8eqsaZbF1e81zLct86ShleQQOenB17llr3EMcTlCwDBSvrKW/FuyYyxYasvlmV4sWLSjtME1PozoSXJix+jynNdgb4rxZxE6V7LRRTKsw6kN/6sa8S0zfH6npbEus73OepC50B9O4J6zKPKWrSxdJ1BCM2LzL3zzdItdZIuDbvYPO4ZEwqfuclt0bYkYs4dRwiF09ElIhdrsIDOnTp1bfn8Lh7qIK9yyfcIjRowIO96qTJVPrHOkDAYGAb/dE4mUeGVtVuGdxYwj3rP3ZqcJh95b58HsrxZ9E8A3UbKwcVzbZ4Qr3rPHYEO5ZxE41HFLEbLAi4xkjoO+nzJV1SJLTzAg4lE52uMI9ix7HHuzhcPr904z6R5ZAICHgcG95iJIykntsp6zydZRFsohN/VkSWB6FKHEnCDjcqzb4flgcc1rnnuVwDpkFsfZnp3r2H03qxysknCsCTgN2SNKDhkPppIy0e9aOkyF2j6N0VmXQpv9okiU84gOB5e2eRSW+RZpTlGvrFlmHzEBaB+HR5uTX6ZyqdTLxyyVRwH6k3vdU9Url0uLptddwbt1pwA5JetBzPuifqZPy2nrCbIDU5TElKpLNeHTuxJ8nnxsK+a552RTLifJUeIZup8piefj6E2w6hi91KoTLci3TR8spk40K55Ypvh1qpCKkzynSpUenz6imr0YONHps2mRGlBvpmbnJhpqzEdy3x+xtzwVqVc2PF+nMPB2v0OUlO59+SWWscdOR7F5umaKOWY0m7lkdhhDqP1rXb9I9TDpqQOL8AyxUgz6VYWQ5T4P7OvviUL8Kw98OAXa4VsMFrqSaudGLClokEckmPTrXlPzbVoWFrfqc4vdlRZaWR8e5muSQZPX4nMgsixYfGEKWb1cbpkaWczLpY68zMVWjqa1nIGChxIBobAtxfnwvFyR/fw8maP36uad//ySVMsnVzrqRS3/Of7uTf0RDxVzJCAQCCQHL9A3/EUj9Y1upwaNA/hbS56zuOu3smFmvtxxOK17zHyOefnIMZRgmHdwBgxPv2H0tP2L2gIBlA4ZfpGCNIUsFJPcwKfobdDrEVh+Au9W+Ty3verHu29RKWvXXFYyYnSBgHewcPullDbL+o0C2gDmgP0OPz2ktLUzyNvOiPI5l1lMEtHEe7kiIEuNxiwiUlic3dRrPwLpYK3sUXZYix3u80z6xyFPmPxjW0qgwVZ00us3zKFau6tDWSnxQ50hwxghYxkBM3fUgkE1F5nYKiAYpfU4SiUkLYmY7b+nqFKEBjyjXvoOM1bykADS2cukVJOhqJdb6RMx+EKBV6Bae2uQoEKrco1DZIDW/tcWcZ5GRo/3AVEldqBOTkXJ8SI0ag0lHZrzaMwJV0zevkWsYNX1S4xRGj4wVn5NY7RPrnLpUEVOdtpm0mpcEJtUdaPLaQ8nAGQoL/ePxjBHIC8Vlm5nRODVE1ZnFqiWoc093DNXMuuAck41VZ92yJs6YU5N80kRO1jkCu0IgTyLkJur0743IVH09a6m5zj1KEh3DJLWqxMMJbqyASEZHAvEsO5bJmREkMLssUXQ8njEC1WWAqTZG4KMdRlqjNYtjcg+hwp44lidrAO/1xCa8tYrPGWcHqrWdLS0y7gqB6mjFmVbwwalOtjtmwOOeNqC+Q0zZ2o5DReT4Sve8hdilxSPc0kf0lBh5zwkB4d/RfmhRlpPlVLxqRf2FcY97lIQSgk60bM0lCtZ+JnXwuerUpPFVdTL3eDa2UatIti0E9OzIVE+tavF84gHRAe6RoupGYs0gIX0GlNOWh86DV5qiwz+J9m+tce3wokPgOSFQ7cQPkichoC0n7d9xNTNuh7mXksJsMfyjAP1H00fjBViHVtVZlka8cv0jEAgkBGhOuoVjV6z2TCPnlTY8CGl0WS8oWFPIiuGiMQjNpm/8urx3Gb5RHmfbsYFy5d4SNCKeQ7QcVBeSQOTgEQeRJR4DgYwAO7E4e603cqVGnk750MagQDUNbPzPbukstxrYbrenuxzIv93qhObrQQADo4czVfqkSBK3OJmigtPsnlP8wq/Y5MnNEaJQHOM1XIkltIrHjSLAuVPOFuHiJStXGjrMYLKEuHsQb56rtVXuYdnF/mmwiMOyG23l+1S7co5h/UDQIQnioXN1kT3VhZvLuD2JXOuvWmi4HwTk3bibqHn1pgmLe3in6eJdJoS2cn/ZJr5CKNmJwCbtnuYesyyWz50t5JBbRjvhjuyBQEZge+M91jk0i5xZFjjJcgiTouFz5q8egTUgsD27x2SuAA5eWdObLNekdUjLIxWi4jEQWAyB7XFPXynl8Iq1zgTlbn9rZbGWFAVNRWB73GOxRVTSWgZlliUlhpzWaFCIisdAYDEEtjfeS+O3EiC2C5SPOcwGt7QeGhvNMiYRWA8C27N7rKG3wMfieyIe55jC6LUgFmkWRmB73MsXVDtIsc06LS3gjsaangNUvDohAtvzOQFLuJ0c2SjPT0C2tACIhWQzXhi9EzavKNpBYJPcE0t8cCzNZ8I0WJcWFdjF0vKTKQ408SoQOCoCm+QeiEA/nM9ya3kJE0eJN/Trs6XmEd4PAlvlXvpCLJ1j6PJBXmwdAzxWFEoXdD/fMmq6LQT+D1UU8bDkx02RAAAAAElFTkSuQmCC"/>
  <p:tag name="POWERPOINTLATEX_PIXELSPEREMHEIGHT#625F693D30" val="116,6667"/>
  <p:tag name="POWERPOINTLATEX_BASELINEOFFSET#625F693D30" val="18"/>
  <p:tag name="POWERPOINTLATEX_CACHECONTENT#5C7068693D20435F31205C7765646765205C6C646F747320435F6D" val="iVBORw0KGgoAAAANSUhEUgAAAyUAAABpCAIAAACrhBtCAAAgAElEQVR4Ae2d8dXdtLLF4a5bAEkJDyogKeGRCkhKeKGCJCUQKiCUQKggpASgAkIJQAd5v4fWm6U7kmxZlm3Z3t8f39LRkUejrdFoayTrfPrx48dP9CcEhEA1An/99df79+//+OOPX375hf9///33n3/+yf8g4LPPPnv48OF//fP33//8PXjwoFq2L0hdyEA4da2R4+XqsxAQAkJgEgE5ukl4Wr78dDS+9ebNm2+++ebLL7/89ddfWxqkZ4TABgh8+PABjhX+jFpV1gP1+p9//hoI06NHj3777Tcq+v333z///PPKGlVMCAgBIdCAgBxdA2j1jwzHt5hUiBnQgNGIYD2mKnkZBPA+P/30048//hhIz8p2Qbq+/fbbetZlZIuYGWvNlbXrcSEgBIRAFgE5uiws3TPH4ltMKuzF0EjFt7r3tAQuQuDt27c//PADAa3ZpyBDYfeQksF62V5kzcBfNhIG5Xr58uWs2KdPn0L1QrGvv/4afWYfUQEhIASEwCIE5OgWwbW2MGGkcf4IJIT2vHjxYhytpMmtEIAPQaGmxxXrAYq9e/cOajUBDpuA33//PQewnDRyph8kEhY/gpCJWvSVEBACQmApAnJ0SxFbX/7/tu3G+bNphplsHK2kyU0QmHVA8CSWBNNUKYsVxMtsOxApKB2Z2cIsNmKyRbpUMvu4MoWAEBACEwjI0U2As+lXY/Et9mXCTNMwpW0Kk4RfGwECSBMxLb6CA623Sd4xNAvHzrOUC1foyBbFrg2+WicEhMA+CMjR7YNzqZaB+BbzWZhp2Kwpqat8IdAXATgQ9uYojn2E60CA+tbIYaxYfhy7sv10K0CC8n0VkDQhIATuhoAc3Qg9PhDfsslGh7dGsIw76JDu3MVEZzs7jPcWiXgFqNlDj2u3tA5v3cEU1UYhsB0CcnTbYbtI8kB8yyYhHd5a1IUq3IAAUaV4a8/ITUhwTisOOzXIn30kjnJh+aw+nQ72cWtNZlVVASEgBE6KgBzdUB030H0QdvMWG4v1dxTZtKSEEKhEINypWypMPOn58+elbzvmm8FPyGRDUzdvTeCjr4SAECghIEdXQuao/H8dVbGrl0mF+4rI5DCNyJYDRx87IsC9VvyAQVYgtsdycB+yhQK2gZ5VJmSmd0lMFNZXNQhwtSPz0M8//1xTWGWEwEkRkKMbsONG4Vt2saQmmAGt5Boqwem5sd0uEXWNYoOPn5Da8zdzUMb20J0y9lHDwaDokoBsffHFFxDuJ0+evH79uotMCRECQyEgRzdUd8TKiG/FaCh9WQTgUhzYKv0sDy8hHnKBe3r7g+uAx48fuxx9XIPAq1ev7HHS2qs1NJS4BgJydCP34yh8y/ZWNMGMbC4n1Y3NI+wq++s6tIgDWzU/sLNF29k6jw/Ouyo4vEUMzGXqYzMC4Ufi4sdj+hXnKy0EzoiAHN3gvTYE38IPhrlQh7cGN5czqocPYvOopDlEf7cDW1kdJqZ8rT2yiDVnfvfdd+5ZfiLT5eijEDgpAnJ043fcEHxLh7fGN5STajjtg4hscar02KYRwSKOldVBh7eysLRlsnWYZVc6xdWGp54aCgE5uqG6o6SM+FYJGeWfHoFpH8TZqWMjW4bvs2fPLB0nxLdiNFams2QLmbNH6FbWq8eFwNYIyNFtjXAv+UPcv8UplrCfqJu3evWr5HBudGI/jlNThxyQz/YLmmQpFzf1ZcsrswEBczLps+wpHx7mTLVSjhCoQUCOrgalQcocH9/S4a1BTOFKamBUE8EhXlQch2wBe/YHHCf0v1JP7dMWujt+W8Jt4CrEtU8vqJbuCMjRdYd0U4HH8y0d3tq0g+8pnAPy8fzqQCj9UqErttvH7KVf4lsd8XeMioBWTLm4JYQgQcfqJEoI7IOAHN0+OPeqRXyrF5KSMwoC7A2F3yrIKsQZ+Sy/yRbeLTP9MUfxrV7gw6Xie9eA+quvvnKvhTpC1qtqyREC2yEgR7cdthtJHohv4QQ3aqTE3gcBXjcr3SAPCJCYQc7Iux5J+ZZu3nIQNX90XOrFixeIcjf7YzO6+7QZYT24PwJydPtjvr7Gg/lWfHhrfWMk4eYIEMlwcQsHiF2r6/IP/xhvb6GMglu9egQPE/NvcA6Em+PzjnI5WtZLAckRAt0RkKPrDuk+Ag/mWzq8tU8336SW7Ft+1nYmVGZZ+zhU4uHDh7E+4lsxGmvS7o7TmI6HQJcJdyUtXwkhMBoCcnSj9UilPuJblUCp2OgIELeYOLbFht1RP9rTAJz4VgNo6SPpHadxTItjfA7nN2/epEKUIwSGQkCObqjuWKTMKHxLh7cWdZsKOwQIsJcutAwlB98tcvuJOrzl+rftozMJyJYLcCrE1QasnjoKATm6o5DvUu+RfEuHt7p0oYSAwHSAnQuuBr/QMr69wgVd1L/NCDiS7dgVYlnmxW8qEB8d6mK25obrwasiIEd36p49km/p8NapTWcc5XlVZ2InET3dvDuO5llNxLeysCzNdHecgmr2HhBHws5lKksxUflTIyBHd+ruQ/kh+BZ6ECbV+9hnN6ZD9MdspufIcN/SIbrVV8ovWVlh8S2DYk3CWYXjVSaZ0zDxZq7uPjVklBgKATm6obqjTZk9+BaGwg9qws1xbRxMYZXJKYpPP/3U3tPmzSB+6o5XtMgkws+5Zsq3tUdP3Q0BptV4My5tvpt30wIj5MTxOR3eWt8jrN/SO05LYuOXFilzCoMptUX5V0VAju4CPbvh71Xj8rjuCFIVzyWLIONHhTniqqP0i0C7VWGovLtJwTWf0AVlXOaAH1mBBNZIcEuLjfUdhNOw4wpI40cFWOyVxKZWRLjRnawvPat8IbADAqmJukrl6BwgY37sH9/iFDwBKrwVISsCV45sYRYcXoZF2W/0hpz41KohBVfj96GIh+kQq2GiRIzAbCgifv8/fnC0NHoyEPgrbXuNpvDI+uCCYrIFqhNki4bgrJydzNrVyM2XbtdDYNYgnQEPi8DdHd3Hfn+//PILEalsT5PPEvP333+32uyQCjEwy6QAxbJC4GfIt5JKCAEQyBpbnEmgQkDdDQE39zBXzSKA54nNBoo2+4gKCIHdEIiNM5uWo9utL9ZU9Mmah+1ZvJXxp9gaIEnwp6wpWLHst2RmF/o1rtO0UuLaCGBaZkXZBDZ5bQTUuhQBXIczhqyHSR90HgzrSssoRwjsj4Ac3f6Yb1TjWr6FL3OryeDs2B989+5dSWkiVVasVIZ8aJxtO5oPJfo18Yi+ug8C2T1osxMScej0PrDcvKVu5wXvVAkI/io2Hqyr8kEVEwKbIiBHtym8ewpfxbfwUATeYycV0rNLQ/OJNd4w5XOKW+xpImPWZZQ9NT/LGVNzabUpAs4jsWarr85NbBMrxnqZKikE1iAgR7cGvdGebT8vzxFUDrO7V/FhQkS8pk+nMh3aaVYXw7eZMk7wo2buRBeP66XFGKIbpt1PtaQIOJtJCyjneghU3nFaarg7w6BfsC4BpfzdEJCj2w3qPSpqIIAwqnSbD13rD1dZwyqPVqCkW3oiAefYoLweuQYCLoxhFmWJ2SDrNXBQK2IEnF9qCFA5u1oUHos1UVoIdEHAGaT5N0vI0XXBeR8hi/cTCW9mLaD+rIydk1h0QiIbViVzH5hma4H8ZWGxUXHqBE0jXFRPjmfhWlkgawwO4XG0XdlYPV6JgDmWYAmL3ItV4UJcNQce7FklhEBfBOTo+uJ5uLRl+4lcYcqtWm4PEe+Gp6v/PeBFm4k2iXLpdrpDNP3jnfbs1gl2Mdh6SGHZut7d5NM07kJz13DvVntaEeQ+zYxziHPovsoYkDuk3fafY06VCDgjZzfnFPflVrZOxc6FgBzdufprVtsFfItrryFbqUTI1qLTVG18i3qdKySHy1RHuArV3emaQnSNnHGaaSZUArbmXGDpWeWfEYGld5yW2qi7T0vIKH9/BOTo9sd80xpr+RaRLU7Hp6pAwBeRLSTY75otnRQJcaWnuFISliq5dc7Shmytz0by0/jiRhXNijUTKpW8SY+Umn/DfBfcSl9qrsfEBcZmDyzXS1ZJIbAIATm6RXCNX7jq9xOJqEN00v0yHBO/Qr2okQTJAm9DIEvSRc9SmDcfU/fHJvfhP/EbfixynAjQUmCny/MbhZCtpcR6Wmbzt2FTe/px9umnC+jbKyGQ/rocp/fWbChj6nFogSPJs+9cXwlPtWUEBOToRuiFvjr8u0Zc9swWR2SWki3qMi/WFiwhbpHyLXK4M6KmIduVgfAdzvm2a91Qks2ESlqlQdBSyTvk47VBDEzqT1ieDhbnEwhurSFbNJ+VZGxmBM/Et05nFWdXOLbAbFvk6LKwjJw5z7dwNNmwzaw1ZJttT7Xt+GQtzGRma1TmxRDIWmPcxjbTiiVcJm3hZFrE1Qb89PtlmhY3xO5PDpluQzAuWZkmvoWrMUsjAZKDxHcrm6BiZ0fAzK/UEDm6EjLD5s+c3+I0uls7hpYQYG9bQdqGdPbo/SxMWb6FXeodolnoLlNg9h1pdwnTZRq+tCEvX76Mz1ym5wGWChyz/Mo7TkuNcqTNnQ8rPaV8IdALATm6XkiOI2eKb0FissdOmc/aouusEUPLm1/XL5G8WdMcB3FpshKB2WVfG5VfqdVQjzPQCGXdhCK4N2YcT2ruF1xcfKMeQfSG86bNtetBISBHdz0bmOJbROmza2IXva8HxTb+ugdCZ02zXkmVHByBrE3GOmeDoHGBq6ZZIHGQEaZFWOsmIwJmGbeUru+46+dWmzfhr1cdHadrlxzd6bpsVuHi+S0Wc1n/Qmiq2aOt51ulfcNZ05wFQgVOgUDJAEx5YhKlIKiVuUyCQYrlQziI7zK4bLP+Mg2cbYjzUb2CW6FeImexfE5WsNS8j3XNgq8C2yEgR7cdtgdKLvItF6U3FZuDW0iw+aCZsZkaLsHr3y5HHy+JwGxHXz64Bcf64osvpjsXEOKoz3Th834LFLaEoxVQ7bZzDiUEoFaEuOIDrKQ5FVcqr3wh0AsBObpeSA4lJ7+fCLnm91tSRdeE6+PDW6nkypzSLMIFUZUSVOzaCFyeb010H20nwMN7iGsWRRPyR/sqDj6hm9v+66KtC5jdBNgu0EnIpgjc2dFtCuymwvPxrZJbWePRbCW65vBWiW/FJ1s3xUvCB0fgLMybJQ2/zcDR/oZr24K101ISuF3+kMOwsq0uCyQP3llr1APAOPKEqFJIfk0tHIYDWPNd7N7yOuSFbzJbg5We3ROBOzi6PfHcp64838oGt1DocL5Veg/xLMa3T6feuRbIxymaz1AKo2zpTegwgNmzHadAYKWSjmyBp9HNlZLd44S4jG/xFWtR8S0HkT7uj8DlHd3+kO5QY2Y/kQups2Gk5kscaAYzhK251xzeMiEOGnRzOfp4SQRmifVZIp22pNmIJVyy9+NGuRi82/iLS65M46/iuQ0XZEcjVkrW40KghIAcXQmZU+dn+Fa8mIvb9uzZs/jjorTFpVYSI5PjamfR73L08ZIIXIOdsCcVemfN3vol+7eyUVx7Eb+SDIybegBH5ty5sUqdVUwI1CMgR1eP1YlKLuBba+YGW82vERLefk/BXcnhUoHKEQKbImB7YW2/IrqpbqcQ7hiP40Pdm6C7T7tDKoF3QECOzvVyhm+VYkgNB3utMouZreFbRtpMbEisCbw5Ufo4PgJnp9fsrdtwkOk22Numd5yW9HFHVx3hKz2lfCHQjIAcXTN0wz7o+RaTQRyoN73X9D0y7UDYmsNbvM9l+sQJBQliNC6fjg/TpI3NWm9a7MAcO3iE3V5j12BnMB3X2Tq4FVrnXn5k4Y5b27nhqu5WCMjRXa+7Pd8qXbO25jfpbDW/hrSxmZg9LI/MTY9uXK/Lz96iaVMsGfA4rbYYu5vCx9FwZE22vuO01HaYsVvXWT+WHlG+EFiDgBzdGvTGfNbzrVJ4YJprT7fN+Naa3ZOSd9OkNQ3+9b6dZu0WSR2z4a9fvw5DjFas2aAfs3U7aOWCW26bb1MFnKuxOOWmlUr4bRGQo7te1/v7t0rhgS58a83hrSzf4uX/Qe7CYdmNhkylJQBPbTr0Pn23Zi+4Y/On1Ricb9kkbYmOyFxeFFt4zg84DrQpAvBjRoGtHhnsuvt0U8BvLlyO7oIG8PE//969e5dtJPn/WbD2U8w/ap9JypUmp++//z4pe0BG6Q2DLJLnzRwEbTp4YuUHBT/AAuqqtJNGTNt1TzSWyp50xEobxQ3zmPMDbPDtrJpzj9jhzgqoulshIEfHpAMI4VZF/uM566eh8MtmeIk4WoQQBOKKF/nDIIranShyFon6xJlviTo08y1z/WvmmAC3Yyq03Cl/1Ec3DTg9L/NxTQ/27RqG3ASqjI2+1XWRhlam86Kh3lC7DTqrkcTWlTboufQR5wcOaVHscK+B6tJeUPndELizoyNSU6Kb+IFp1gVdYbaKvV82zVieJTYUKKkRy6RMjTvyfCsOR8XiZtUqmaAdsICUlMpM55fYTLNK09U1fJud3mL0rpGmKxvA2eKRkpUGnKeH4hb61Mi0Qct6qKb8mjJZg6xxB2sq3fpZN/ccxf6dGvvH2LbGWfLHQeC2jo6G28KGIYZDY9yZCw1+PjsfsayNmRbMjMehEEgIQuJvg5wSM0GHuDCiqBE1JkTx7bTxeL5F6Sw5aCY3hlqbuy8ZXBbr6aZu+i2TqFt8Z2E8aWawWvpiUwwXCY9HgkN1wCnQ1gwMh0XNbCuMR3CY8LFtALYpsMVT5klC05o90nrd3EgfM566vpmSMAIC93R0+PAwzHFlcS+4oeeoUuz3IGclFxEXC7WkPIlnw1f8pwtKonjQipVExfpn+Fa2g1OFYimldMyWSmWm8w33uFX7TFrTiunbYxGAPcQm4dLH6uZqj1Xdh/SkDgV89qnatb3Xx9j90ZZjPQCLq9jedghY9oJRck6HQOw9YqsL6aGaE6u6xtvYYE9HFnEWB4JFAWxNCydzLC1FaUIOhY1F1YhKKYqplNab4Vumd9ywtOWprDTH/D4cLv12NseaHWtCek1fzlaqAmdBwIWXYyOZHW+7tZHgh63J3GpsOx1s3MWYnHrUuEVg2/KvF+DxMjIg3Euy5AiBFIG7OboQycZtplCklCA4VSMtPDtBd0xgTA3DEDaGY6KAvUaUsUNztibKqrNEhm/FB3tNRBthMhbZMNNk1UCfcaZSA1GJQxBIDd3M9dj4h6HBcA2+A8XaRpCJWpS4GN9yriDriBfhs76wW9Q2+Lf1OtRLYHbhr2byqJfZq6R0m0XyVo7OGpsdUynfwq+au6tkSAFwmyxCIkwZJh9Rs/0SCjCssqKyj2f4FuWyhDr7/HSmTTYMqumS7tt4ooobk+0D96w+3gcBN+3FpjICL7dxtDP/MwcUA7J0DI5jRbZsC82ZWD7upjNgxtju3L+VzcSLOuiYnAYxA+lW2Ymh2H0cHSYaRhYWkkIEAYjHXZxmDGYfSYWEnPjZkDaqV0+2SqKKlWa/yPprtMkWLmXSeGtSqUwp3yYqk0BiBD9bUlj5hyAQ21hsKqSPnQJRzGyYeMwiR7Aeyez4HWSiXdq6tIt3BrOksPVvMLwR+H2sKt1tG9luaBy7G4uS0i3uqZp0OgqsT6/k6KyZpd2ACd5JFLwGSStTGh0N7tr6whIlH5WPb6ETvWgPh0QJAmuAS5jTX/qgMdxYAZEtB68+BgTMzGJrCemjbIbBZsOH0bvUEazv2SwmJ+VbdGLcszjc9fh0kWCr4aDe0jVxFx1KQrDA0nQStD3QGKRbqdem87OD+mKOzrbzSksC86uxTyANONPopd86CfZxTVzJhJR8fpFvOW8SBC0apRbKXrQJmCVbJfRTEJVzQwTM0szcLbF08KxHjxptqjuEbNGErGteNHjX49BLgoHZ4IJ66VCS47z/OAg7kmrDwRIHskPpVjKn2fzLOzqb/bN8BaZuBhwnGtZgJVENS3RGfaxMSCM/25tFvkXptHcXjVJzRpVuCIjtEWsA3nb/KTOLlDJHRsBt7pj9kMgO3Y3aEh8vwJhLo26j2k3sZfiWrXdDhy7yP4bGdgmnXoPf30i31JHGIyKkjzJO6bam06/t6IJlMulnIcrGgCjcYMlZUVhmtt7pzKyzLT0yxbd4Ju1dSFhJVpzPJDeNXVyYdBwVMNdA7XtOlk4lfTwRAgy5kh9nQFYy/jXtxVDjwUK6wQusUSB+NusCdgAh1qFL2vXpgEsvc1YhcWCnx4A7rbIfjwIzq4zLlG5xb8bpCzs64wwljpGNjOLrYnwq01lRbVa3KCw1w7eyvVuzP2grv9nDW1SRaszwq6mlElwVuwMCWVs1P942LCtxi8Na1FjyF5XS1he7Bt/C/Vn3kWhbfa4Hc1qCc9wN+xHT8tu+jXErpdtmlzZ94qdK+sT50i1GzKUv7OhwpDjPUpAlXtAGa2n2CakochzOlR9TURP+f4ZvUSW9u0hi0NLeI5g+esW3hB/ikUaa6s64Fq/sHhXbDgFs1U4AOKPi4xZzIczGxWA2JXaV0F2Db7munPYklch0L4bJxZZW2grpXu+0wNRjx0qGNJpPC9noW+m2Hth7OrrUhpuDMr1EueEfxE5MAfN8KxiH8SdTlGlmYhViLCrLVdEyy7SQOaHrejOVhDsgkA2XBrvFLHsZGHIc04IfHDWHuW5FNxunljjXGsY2F6zjXBvH+eh84wi8EB2s37OJ2W2H7eCVbr2wvZWjc9HuYNVZdjELL54wHRRtorKedmIWqOVbtAHRxqJMXRYr5LsWmq90qz30oLBzT0GUmJbDUB/XIMDgTG3VjBZjw+lPjIqJqrFt4mROOB/TUTAhZOuvUMYaa4lz8S03l2wRm+zVC859Y129JK+RMx1Gaptd1ugTPyvdYjTWpO/j6PAA5spConmgueMfSHNEpb5HUjKDbU88voBvBSno6iab0HiqwUUyjeHrDRoyMYiwKVsaY2hMmQkV9ZUQaEAAOuXmbDdc+cgqH4udnXsQhYli1YzwVEhzTLuhUZWPnJ1vAbjDuY0cV8K1vphzbiOQbxBzWgVI8d6HM2/ptt7kTAJg3sHRpcZMqw2ERQl3UIFxAQlZJMEKp1xoemW4mG+FmnAoqdLORU58REtaOIJXMuCUuCQCcKl0CZK1TLgUJs0Ytj8eZJCnIyo8Tj5Ma0wecHa+BbBxHzV7w91M2gGO2exW9XRFLCdsosLCmQzGsVjpNt13i769vKOLHUJIYz+LILLCvUSxCE9FTS9mGvmWqR7CVxMzE9MSfwx1yjDacUyz4QQTroQQ6IIAJgeLwg7T4dGQAy0bfKngpv/QxmlH0AXnXkLorLhfTqF5HPvE0npBITlCoB6Bqzq6LLNpIxI4k9i3hHSbKOemEDU78NfyrdQUUD20Ybbu9FnlCIFNEWDcwvvbiBc0ixXVOOGBCaDOzrdin4hTm2jpOF/FU8L0nsI4OkuTqyJwMUfnAt41zKbUsx1FpfPI7MD/d+BGHf+/f/8+SHv27FlHsRIlBNYj8NU/f8j566+/MFTm9T/+/4/Mv//+O1TBQHr48CERC/7Yjnn8+PGjR4/W1y4JlQiANl0DawT/58+fVz51bDEsK+iMtTx9+vRYZVT7zRG4mKMzUmHd2swuUlFtJ6N+/vlnmy/qtdqQb7U1w1RXQghsh8CDBw+YFDUvbofwSslQLv5WCtn58TPqvDNEqm5nBK7h6HqRJMDvJeqHH35wXcnicNZl/cs9s/6jtUd8az2YkiAEhIAQEAJC4LYI/Prrr2nb29hFR1E//fST0yo9zmUFXr9+TZyeTZXO8S0khiAbXA9mbfUpIQSEgBAQAkJACAiBRQhYBMeeamYXqSiOjnz++ecmuTLx5s2btGSJb7Hz+OrVK8pzNKVzfMva00Y/0zYoRwgIASEgBISAELgnAkYqrPl2xYnlVCZSUW1EJd1MRE4pwGSRME52im9V9pSKCQEhIASEgBAQArsi0IskoXQXUR8+fPjtt98cBKXgFsXC2+IE0jjdJb7lcNNHISAEhIAQEAJC4HgEOp64yooi5rS0kWlwCy5VevXq7du34YRVIGQ9+RaHt3i5Hu2bt1eXtlzlhYAQEAJCQAgIgUsikEak2k5cAU4qiszZNwpTVG1/0L6auJzCrvsKR7h68i1rT9ueqGmvhBAQAkJACAgBIXBzBIxUGA7N7KKXqBBUMn1IcId2/NHSnJQPO48Et8LpLvEtA0cJIXARBLgEP21JNjMtphwhIASEwCAI9CJJNKejKAcOt8u6nPDxm2++CQmLcolvZYFSphA4MQLpcU4ak808cSOluhAQApdGIHviqi2+1VEUx6VqUOfCrRAJ41fg7NXFbnxLh7dq+kBlhMCmCOBWXr58mZ7opFIOEPAVL9dsqoCECwEhIAS6IJBGpA4/vEW7SruHcZO54DQ4Ydhh/Itk3e47NWja6Gesq9JCQAhMIMBte45R8QoM24Xp73k5Id/980cmSzQ8l/sWQlZ6y8aV1EchIASEwNYIGKmwiprZRSqqhjZZvXECP4kfjXNYxMaXpkKwgn/GzYbLIKyw+JZBoYQQOAcC7Ayu3BxMj3zS8mzmORCRlkJACFwOgdQjTbwJON36jqLYHHz37t2TJ0+sRrQKrx/yi/UwrbDu5VJWSJ7tJIbC3fYTjT82M1DTXgkhIASEgBAQAkLgzgi4e+T52ByAd7SEyFOzKHqEA/JQLtsiYPUL5eKPuFcgWy9evOBohyNbPPjpx48f1/coh7cePnyIHJqhAyLr8ZQEISAEhIAQEAJ3RgBewU0K3HcFsyHBoahmNGJRECNeGEzJUINwjnagHmEti2lB7FA13l6MxfbhW1yiShuQS03Zn3KMq1RaCAgBISAEhIAQEAK3QqDPfqI2E29lNGqsEBACQkAICAEhsAiBPvEtomfhPBovSXUJ0y1qgwoLASEgBISAEBACQmBkBLJqU4MAAABTSURBVDrEt3Tz1sgdLN2EgBAQAkJACAiBwxHowLfsTcvmCy0OR0EKCAEhIASEgBAQAkJgOwT67CdyRp7z+dxevZ2ikiwEhIAQEAJCQAgIgZMi8L+syWrBIEQfdwAAAABJRU5ErkJggg=="/>
  <p:tag name="POWERPOINTLATEX_PIXELSPEREMHEIGHT#5C7068693D20435F31205C7765646765205C6C646F747320435F6D" val="116,6667"/>
  <p:tag name="POWERPOINTLATEX_BASELINEOFFSET#5C7068693D20435F31205C7765646765205C6C646F747320435F6D" val="24"/>
  <p:tag name="POWERPOINTLATEX_CACHECONTENT#785F312C5C6C646F74732C785F6E" val="iVBORw0KGgoAAAANSUhEUgAAAfEAAABKCAIAAAAkKvooAAAP5UlEQVR4Ae2d7XXVvBKFyV1vAZASLqkAUgJvKoCUQFIBoQRIBQklJKkguSVAKgBKgHTAfUBrTYS+/CX76Pjs/MiS5dFovEfaGo917L1fv349mfB3fX39vz9/P378eHh4QNPTp08PDw9fvXr1+vXr58+f99d9d3d3c3ODsu/fv7tW//3zN0JV/04lKQSEwFYgIKrp6yY4fcTf169f375929nHixcvPn/+3Kn/9vYW9i5rQ9XV1VWnKgkIASGwJgRENUO9uUeDMpnGZ8/Ozs7Pz/16CJfYnAidEJtA2wXsJgD7X15e2mFQODk5+fTpk1WaKpQ4bXaKArE/y7Vfo7IQEAJrRUBUM8azgxYB1kw/oM7FzgTU8LtvDZLJjqh3Ysh/+PAhKUMUT/rFtFFOiqlSCAiB1SAgqhntyif9W5JFMaaG2aHaQltcYsKOjmMuNkKnQDo+pw2u9xcStF1cXOSEVS8EhMC2IyCqmeLBvpwOg1ukTAKkT5dE69bEFd69e2cNUeIqY643Gd+1vioo3mRUEAJCYE0IiGomerMXp8OtRqm5DEnSjiBURwnxO5IE2k5hgZ3jSN9soFCI65OWqFIICIH2ERDVTPdRN6fDnkbNgwgd4+K9MYTnkLWxMy7MXYOfQzd5KxQa5hSqXggIgZYRENVU8U43pxu3QtBDu7R43LiYQh+F/nLtt7Wyi/eH2iN5ISAEmkWgDzPkjBfVGDIdnE5g7mg0t3HFFCULcUrdSJlCIX+S9JDfNtmdKoWAENhSBEQ1tRz3H58og/K3b9/ev3/vKsvsHDTsc0jU/+zZs5xksMM9EItTOoGADoWAENgiBEQ1FZ1V4nQjdParDPqVv9lHJG7loIDOoMY/tG2OfqUrk9y3JT0+qxohIAS2DgFRTUWXZTn9y5cvvH2FnuBQQ3xox7lwG8ouLxL//vtvktYxht+pFgL8oRZKXggIgc0iIKqpi3+W043HKYzm0NyjzuPj487LgLttD7sT5pC3Bbx8+bKzrQSEgBDYFgRENXU9lX7fC+mtg4MD1xP5k9GcTjBuL1n07WbXSjlON+GfP386DctQOSEDawm75t+8eWM2qCAEhMBMCOws1cyEJ2r/Saq2l2qVn2Qm2/qVSUInf9KT0FHFcrIMm9MXL/s9Ojpy9vdfdfzrVVkICIFBCOwm1QyCaKhwOvfiMunoCrIfg7QT8yblbRdq8uymKnkDnBE6NuSeBGzKPPUrBFaJwA5Szdx+TMfpLr4moOZZ5WgLSGIk27bG6YTnp6enyVuKpP2qFAJCoBYCO0U1tUAr60nH6aRcyClP3DKYe0DaCKeTqeet7mSBCM9F6OVRorNCYCYEdoFqZoIupzb9jDQnPaieVHicwSD2h0wH6aklzNMY7IG+WWy4h7i/vy9oRmaxPH7BDJ0SAkKgE4HWqKbT4FkF0rmX6V06Ao31LByk+0/VY2NcDXckitNz4KheCDSOQCNU0w5K6dzLdPvaT6ZD5fyWlf0tE1NM07GSBiEgBEYj0D7VjL60cQ3nitPbAZpsD9Ds7+9TgMf549Op3C7YpvtyEmYcrGolBITAMgi0QzXLXG9nL4tyOqzaf2d6p+l9BOhuU+n7PuZJRggIgYkIJDl9eaqZeBUVm8+Se1GGq6KHpEoICIEcAqKaGJlZOD25ctL3wg9I46tVjRAQAmtCQFQTe1OcHmOiGiEgBLYDAXF67KflOH2XM1wx7qoRAkJgOgJJTt9xqqnP6cpwTR+p0iAEhEAnAqKaJET1Od1eyhP0p2R6AIgOhYAQmIKAqCaJXn1OT94N0bc4PekAVQoBITAOAVFNEreFOH3HM1xJ6FUpBITAFASSnC6qqczp2/XO9CnjSW2FgBDYIAJtUg2veuXdf/xGfW9vj/+8q5yanijxeODjx498YY1fStLc/aEEhXzdgVeC99Tz5FfVv9y7Uy4uLqb0w6c5+OT07e3tFCW5tldXVzFYvJcxJ696ISAENo5Aa1TDNz7hqJhJqOHWoUyAMFuf1DTvNenDgZU5PXdVvCpr9CAwzuVVy6OVFBqaft8f4vQCYjolBDaOQFNUA6FDuI5ACEChFEg8sDBJXxCjz+awP81ZrtDglPhnnX7ePFgGvzKn+7RoZQwtG1E+a1dVXuvKSgpnwc5MtYI4vYCYTgmBjSNgU9UvbIpq7BufkImPDPb45kHW/lmfeVgAcjG4L+a0BXp8nZRrcjo2+RdgZS446LX/IQug6aHcv2F/yRgyehSn9wdQkkJgYQSaohozJo6gic2NvlzBSMxyR/B+sBLEYBb0xMLZZ6S8zpCnEKTtA5sKh8nH0MhboF1omztlnxVHib0dNyeseiEgBLYOgW2nGr5mDOZQM084A/CD9AtnHaEh+f79ew7J2PBBHp6LBg2Dw5jTbUkIJH8fxjTPsuObgq09kx6WUQq6mRLzmk6sik2tUtNanE6KDcRsPa9yjVWUYFWbhnF1zdrWrGGAtvGRtgKqsSA9mQ+BOQMyJDY1woFm+0/zQA/EmJvUIafn6L/z7oDxEfRqh7m+O+sNES6+U3i0gEFsBlNgKo5WOK4hAFpWzlmC+5c3IzaeYReECY0YhqnN2tasYYDWyEhbB9UwF9xsTbJz7hppAiknm8QT0NW4Xvz/WUn/RJLdnJbCsuA0kEvy+7MyYb7fxaAybZ2e+YJ07Ele9cJkaqu94WaFztV0EKRDhcHBvGAmuULPu7ehPfaXb9a2Zg0D20ZGWnLSuXG1RVQDKTubYfbkuA2iNH8GsbImm+Qq/baunNPwV5yem71ORa4zV59r2+mhnFpbJKY8Ys0p9+uTw2tJTmdk5NBzyC9pjI9Ms4ZhZLO2NWtYU6CVB7w/CONyru3yVGOJhFx8g0kxF1MzIlCL9XRzepLafEUxuFZj1+bLuzIOMLH+BVjMmjNJ+jccIZm88CVp1FavGD1XM3qwjkDDb9Jp2Kw5Md+SuNysbc0aBoadti0z0pIzzh/8sbutpimqscRLkl4hLv+irDwiSEW/NbdCjhgf4/Syv8uz11ZOxKxLK5g/ehb8SGfEgtazFxNLjrAlOT23mBuAFGbNPhkUQaGPYbmBFaiqftisbc0ahgv62LbASFsN1bgZmgtbk2kuhEdMmSRH5ebU417Gh4cHn0SCstt5E1S6w5OTE9cWQk9uZxy0IRKdrH5OIY/mOnf5JE3arko2M3UabHs6OyUrCvQxzO6oKvbbR1WztjVrGKj2sW2BkbYOqjFaOz4+To7YJBkC74g92fEsKy3PRvaFxTP3BIC2/gLibkBiPcldPtavX2AFs0i/0KnfZHrZvwTzzZJxunVaLky/0qEayva4swuEdUmzm7WtWcOAsY9tyCQBr1gZU4QZVpj1/jxthGpgNuLOZOIFuIzK7Oog4nEwxqroN6fq0X/JOwWsKWR//NUDxK2PYA3J3ZuYvCsAjTXkGoKz8x36Y8XQX5LTY4eZGX4hN3TmQ6aPYSNuJKsY3KxtzRoG7H1sY8jNPdJ2hGr8yevK/aPbYI7EqnJPZWn4yOkcGKU6FayZhSjMp8LAVp/rnarCwuCsR4PZXVirg0utcuhfiNmwJKcXHvuYPRT8VbPKhXcq6TRsYU/5BjdrW7OGgV6nbW68LTDSVk81yXVr3GI5VNVfnB5wMbdISSOohKONbgJCdxMvUIUw8z/WRpRHc3vEiljhnsKf0hXLG+d0riUY4oatX0jiXBGHpKpyZBc7NKlkpspmbWvWMBzRyEgL+GF9VBPnl0B+3ESAEn0eoFxW9Ren0yVY+wzr2sPgmMgf2oMxUVjSmfCBMNoY7ihBFTqDs/RbuC0YB0efVi1wOmtbgIbzIphYbAVofS6nroz/hMOZZIYxVOr2NVRbs7Y1axgItzPS1k018bo+OloNCJkJWKaCkNPdvKJNrMif0pQhZcZH5zyEkjpVIbCRINQZ3wKnO0vAyoYCFI8XHMIO+dFjotNHnQI5wzobLiDQrG3NGoZTcrYtP9LWSjUBW3II5iOmQ3BD49SWw6k0p7u+ITt4BJYxUqbAIfw79KabADypCo9uJDb3wW2H032r/LJzJFj5lSoLgeoIbGqkrYxqhmbAC35k1jun2H9IuCDPqX9MNC6wN7zW9nC+y8df3IVqOhHgTaSdMhIQAtMR2OBIWxnV3N/fB+6AiPnKaFDZ5zD+uUBuO7xpe/zNkVWp0BQCpF+cPfv7+00ZJmNWhoBGWi2Hxr826iTiZNd8wSL+fRYJj6SwVYrTDYpGC+bU5EPURo2WWVuIgEZaLafFnM6uvxHK4yCdeP/ly5dlVeL0Mj6bP2sPScTpm3fGqi3QSKviXoLrWM84To8f9RWCdL6dxGtaSKCV8umxZapZHgHLzXWuz8vbph7XhIBGWhVvxkE60diId7xcX1/bnZMZluP0u7s7+xie4nSDq9GCGyIK0ht1z4rM0kir4syY022D8iD9ceIFPbkHrTc3N045MuL0QTgvLcydlHuX3rh7t6XNVX9bi4BGWi3XxZw+YvLijlhP4eW4lqVhe6E4vZYrZ9FjrvJfxjBLT1K62whopFXxf61kehykY15uZzmJF5elcZkZcXoVV86lxG6ptLt/Loil9w8CGmlVBkIcXI/bmW5LrFmVy6QjcH5+7sTcD5TE6QZacwVeuu+GiIL05nyzLoM00mr5M+b0EYkXjIm/XpIjAYJ0YwmXbRenP7GfWvh+TVb6AguU7f6rsEQvYIa6WD0CGmm1XFyL02N7Dg8P40pqTk9PXT2vbHEFcfoT28LlQ5as9AXmLvOQxN1SseNFiZe50d5l/RpptbxfK5mOPfE+t+RuyLOzMxfRQ+iPW2LKr4NZ91l+ZBG/IscczKmhryqrCJcZRmatolqpEgIBAhppASCjDy1SNg7pfN9Wrq9YVSzJix5dR6R3/LN7HJgFqyxcXl7araW7QJ4Rk1qJ9/PnLp81E98EZ9lXlHsMHUiOOCS/eXBwQEO6tk/ZjtCjJkKgjIBGWhmfQWe5nw5yLyTB+enQICVOmJsn5r7PUQSg/q8OidDtPp5TfhS//t+RkkWZmEiJn1eAe7JyhPOSTeyNP7YUJ8VUKQQmIqCRNhFAv3nMCQavL9anDEdzg350dGTCqHLBOwxOkOronl8YsYr4hP5b3g/aV1me6QEj+M4El912scjP1IXUCgEQ0EirOwyCrSkQ7kT90HecWDeWh9mS+tfP6cnLbrbS3qZPtocEUbN2yrBtR0AjrboHmbCO1pm8PKWopZ+bdTLmlv5lqSg/6lt/Pt2WtfYLJDfZseTuqphy2u7Svsu21EKNtC11XB+ztZexD0pLyPjTjJtiEfoSoO9kHxpp63a74vRW/Mv2UveMhTQZe3VaMUt2rA4BjbTVufSvC1Kc/hccmzpg65IjdDJlIvRNeWEX+tVIW72XFae34mL2sfIYRCmXVvyxXjs00tbr299X9n9l+qhzqi09jQAAAABJRU5ErkJggg=="/>
  <p:tag name="POWERPOINTLATEX_PIXELSPEREMHEIGHT#785F312C5C6C646F74732C785F6E" val="116,6667"/>
  <p:tag name="POWERPOINTLATEX_BASELINEOFFSET#785F312C5C6C646F74732C785F6E" val="23"/>
  <p:tag name="POWERPOINTLATEX_CACHECONTENT#533D325E7B5B6D5D7D" val="iVBORw0KGgoAAAANSUhEUgAAAZ8AAABqCAIAAADsqMvdAAAUmUlEQVR4Ae2d/dFeJRPGzTsWoJZgrEBTgkkFxhI0FWhKMFZgLCGxArUEtQKTEhI78P05zOzssMDh83zc9z5/PMPNgWW5WC4WDnAe/Pvvvx/4nyPgCByNwMcff/zPP/+Utfjuu+9evHhRTnPzT1++fPns2bPNar579+5/m4k8gSPgCOyAwCa1oUNNmh1UvUQRzm6XaCZX0hFwBHoQcN+tBzXP4wg4AudH4IGvu52/kVzDe0DgwYMHUk3vlQJFU+Dhw4dv374NWf7++2/33ZrQ88SOgCNwGQSc3S7TVK6oI+AINCHg7NYElyd2BByByyDg7HaZpnJFHQFHoAkBZ7cmuDyxI+AIXAYBZ7fLNJUr6gg4Ak0IOLs1weWJHQFH4DIIOLtdpqlcUUfAEWhCwNmtCS5P7Ag4ApdBwNntMk3lijoCjkATAs5uTXB5YkfAEbgMAs5ul2kqV9QRcASaEHB2a4LLEzsCjsBlEHB2u0xTuaKOgCPQhICzWxNcntgRcAQug4Cz22WayhV1BByBJgSc3Zrg8sSOgCNwGQSOZ7fffvuNz/w8ffqUezX5LBA3lIY/wl988QXxPCVNK6KvX79Gzrffftua0dM7Ao7AbSBwzM3j79+/f/Xq1S+//PL777/X4/jVV1998803jx8/3swCGz558oRkn3766Zs3bzbTewJH4HAEGIxFB795XKBoChx88zhcgz/1ySef8EXCJmqjkrAhnIVD9+effxbqTBGB2kjz5ZdfFlL6I0fAEbhhBD7crW6QzvPnz2EoWyIe1ueff/7o0SMCH330UUjApxv5AMQff/zx119/yZcgeMRPUuLE8dFWKwqvkKcS7+wmUHjgfhCga/z888/0GjoRHYoewbyncpWGfkonjfodQuib9Kavv/4a96ISySAKJwZN+Au5gj709yZRlSXGyfCBd/j74Ycf4oI/+IB68m1tPl2zqQAfXkUC+GohAER8lJdIncYmiNL7z7tFAMPDqOj22AymKGYjPZkR9KeffqqxzykYigIEugVi8FEXELHUi+oUJP/666813gDdkJQFOTwiQU4N0YcAaaDRsqimp5oiaLh+HCtLpQxdZKgbMay7VUrQycilDRE5mr+wVI0dT3VeDzsCIIBBMqZqK9I2kwyTGKbb7NKD8Oqi+0TRF6Sv0RfoLNBZxDJUxAoHE81r1JfsUD8SghD9NOjJUyuHGHTQiQN0qFEQVebcZCm5SKk+Si5nN6qk2yyEsa2ccjXxEXxAGXIhNior2ZA1RXiam0QAc4/Gv8hgNn/SeXK9ehwxXXqfNKkd/U5LiKg8qoLupFBhjsR1sqCqZSXySi3omDlRZJRkOVFa//rwfuwGiFEdKHuWIyoNSREUZKEnPmrjeow85e0hYAe/YJzYJP0Qc+KPgO4ekfXKT8jCduxxxEQ+gQ5pwizWe2CY18IJy4xHOimV2uwvBTkoLJxVIwq0cyp11F2y6OZb6LtZIBgWBFPRZiSALUYART/nFjeiquc9EAGsPJqdYSfYZ86zQFUeWQOOrAvzQ/LEemn5HWJDx4ZZbF7hHSkiuG9CbeSt6Sy4JiIhBIRJRVRlNxcuFoEiyupfH7MHu1nLwBTqVaxMSXvQloJOFKCelXI82Q0jQIeMjCR07JoqY2DWkrWZIblAkTVF6DRaso6vCQtZJGtn2Y3+KNOdSj4KamglCYdeJvIRVaMtacA2Kaoyey7ZcnazU4D6OueUzsULrBFS/MQuc7k8/k4QiHwNunSNhxKBA3FE/BgZG0YYZen7qcW2SqBqIXuyguJY6SJCGDpIZskpYCUIsbZ2cysqV2h9/Fp2kwFBVMcymuCrr0lImbO8zUWE1oI8/bUQYNqobWNk4hOJEtuWwBRjE2kEmqCmf4W8uRmSXeSSslon1xpSEUKgo5vr7CE8ThQL2Q2krMYTXfdkk+fGpXGkksV55FUQ0IaenK81VWST4MbtXPedJt1kBpPzIjUUupQOUtbZdbi1+sLIWkgr1VqUdE3/oyObojsG11TrSniH6WGSUqlkdy084w0goL2VEa9NQyFTsMjIw88O50ULJ6zFRo/KP2VammSHJI9QFhCVxdqnOVEdCEeLBqHu4x7JKnZL+lDj6lqIbYyuUoBpB1a1anjMSRDQNNS6GFSuQvklQ25iWJYpT7vZLWSEXkWUDmg0pIg+Lk6K6vMk7BIWumm1+8KaCuD6OTcgcbqTM6SCXQjA6NxiFEWu+Cljlwi3MfLIAzePABc0SB2TvUietgaSQ7gI4UAl927Jz30CnOUMBXFsM1li8q4KTqF29M2kKJkXJ0vPRVpRduaXy9sQ38eRUa7kmJb0k6OMU35afPfxGaco70LmIqD9i44Z06YyyCz0rj5HJhSqxW6qoRPAuXTAXHezrNGtpBXV7RpbUVPmW5HvNsEbTM7Gu6utm60yrA0aE+luvMriPNmZEdBu+4pBLmntmpg6luoDnlrIRIS12BDufscyS1QSw27cNFYRu02YmSbd9ZyfbAEaj9FVQpq273HhLuFCCLBCIlMefIGOyddmZZFZNjAmfZtCdkuQvNRav3Kp1yR5qWKfKGkjXXoZVZ2yPjyB3ZLNuULXXK24C1M/2rNoXa6HD0dAr7JhluEKe+4j4/L6ibqVuzRdF5KdWNyIKMsjuAJcYNsh04ri1USfKN1MQROmeiuGolF2g9G5Ic+CFflTNsG6GGe3ddieXLLtgSjMdae88qIfygL8YC02DSypxmChfdmtJpvK5wo6p6ictiF+lN0sDQe5K5g4VxNdFqyqf+ayePxNImB7oFSTu2HlPnqJ7AtAlLgthbwFNQq5VjyC2SOxdjk/SpD7aSvVR5RMlq0/tGgha5TdbJ1Bp9z2Ofi64/VEoA/x7qI946kQsN1GqwfBzZqi6tvtdREhnNyqapOtjkkuuvV1kOSiW58o++0B6KL+NvMm0EbZzQ4OFF82sib9WhP3Id5aiqc/IQI1E8/cVKO1OuWFl2SnaC1iPL1Vo3ulzDox3aJsEyT3k41XHwlD7FawJ+1PTVG0IEQ+SEEaZ7cCUP7Idvg+THaenfQpaSmpewJoRfV1tD2npYA2xG4FH21P51y2z/iiW183uI1c0avzpZXaLGvP0T1X01mUhPxZouz+Cvrsomkpag+xm9CKxdfOrm2aWTHiu/WNJ7PUcDnHIlDzNqk8o6zXf9N3K3SN+lJGUk5cKZsoytJCYVrKIilfKRwZJ4bYreC7WZIeaapyXlHD2a0M1M0/3TSA8la1enzE5HJZNp27XMZZ8dbb6p7ZWFF9i27JDxDn2I05LPt4oBG7TlcP0RC7lUew77//vl6PkZSYLGbN/6dPn47I8bxXRyB5bEYqhbnaux7kaVNg0zWrcSSbSmxNbCnp8L0g1uOh2+aAEi+v/Hp6AxZ9Sqs1vLm4RoJWmZ7eERhBwF6pEDoA1DbRGss+IGV1VEF31I7sURYtLYRzd1tGGe3PKaI45G/l4JfZ4kJM8JxakdQrD6M3IGlZVnVi4ObkpD2Z2CMdgXEEWKmBxaIpKtMfFmcnrl7LUm9S4c1+kcw1MTLZ6SJMKotLiurwp6zjBnPlJltcJBXm/rl5a6Xyo3eE1DRkgaFzzO3xjsA4Aoze/I3LsRLKvYs+abNsxmiZm4nLCewMvdUJEvlWFHrK0/qAJYoCSjKJZgWgvghS6lJo+qF1N+pZMyCwy+bx48fJndO6RT3sCMxFgCNT/M2VibSkO6NLqekUOv30sF1061Zplijr7eZm9xBF2JYI/eVW5WoRa6JGmzi6W61cKgMIKDP/XzSiWvU8xhGYjkDSndGW3+pxBA21hEGdtagQnrjoRvU71LMq5YSI/9UBo+SlOEimx8mM1IKzrOqbMeSCm5m0dtQhUsB/OgJ7IiDzpqSRM373KaOl9UkIuZLv+vr8iaSovpczmndCTZN1hBPC0z461qXMYTf00A3TEUYnLnTGDUxW2CMdgfMg8F+fKf51m7GWOlJf61oevuhGdeyN7baOonn3CDGf3dBSC9WN1BFmYASIvvHB4uUxjsBcBGwv1UaO9XYXp+V0CyGjXWJjhatP4ERRTNF0BQlH7qR4bZBJ93xOE9Ec3w3gkh5sVJnWnww4tEr3SNjXnJ7LESgjUF6HGRmVdQcp61B+qnt4kNm9aWGiKHSO1ugZCVCMPwYMQZXIbmqjCK3wNHZDLlrq5pkYpuZ9C5llI/CnjkArAuVFmG4XKaihu0yrYjp99C5yxJ0UfyroBnfogjrCEJwQma5vCENzHTJ1llXsRhnltreVaYpB75GBUUOwZ1iPS031vURiLJW+NDLY7tkW42XpzhM1EFAM4qAFjqiKGoHgUGmQL7QomG6wglIpiII5r9Ac/Iue0URVEjcFdAPN9N2CEus8uND215qorkZD94cDw9h9kwleNHF58B63TN2CF4XocLUjdhvdzaubhDBHK6BMyDiKn/WTq/EvtCvY7mCchcOp5NxJNQsn8Fk5Yb/6qRrFlQGByeyGRHaHs5kbt0Xz6ESsIbjNzeITixsRZV85jUg7bd5ooee0eo4oxoU3uVuPqP5u1+GMVOEO8z7AmVxXbfwsbjLhMMfc4Z0ZOwJHT2msq7aSHIh+bvWV+IOD3GJG3755t4Ub9j/77LMk1kxTZo21fH1ViljaK6WU2wvgWklfYxK5lt0EPuwDjgt/uTFQEtcE6FRcJFCT0tM4AoMIcLlI8oMMzE540zVrlHV2G2wmsh/DblpvmC44dJCdjm8NY1gT77RpLd3T3wkC3H+dXHGbS22A6ew2blHHs5uuA149HMciXXJs1Clt2N03i4nHzEUA+0zeZTad2lDb2W287c7Fbro+LNLBdNxyVz91ZQPOrHmB1sTDjgAI8L0SWMxaI8u+zBvoSHNRcnYbxzNit/nvTLtVZHGaWQAmxdahyj0ld7KhrBtSzziCAPcSWmqD71i3nk5tI3p63hwCJ2I3URGaY0ZQ3jwZEg+u3EmJHnAEIgTY5GGta8WENCrXf05E4IzsFqrHBfk4ceWqWvsrp/enjkANAryO//HHH6OUzCcmviGNhPvPFQicl92oLU5cee5pJw4rMHKZd4UA8wbmpFGV2ZhNvC/yRrCc/Oep2Q3sONpV3vHP/pKTQ+zqXQgBzMnaG2/nL3T+70Jor1b17OxG/eXGziQW7r4lYfHIDgR4o8X+j8iiuL7C9413gHmGLBdgN7bsspp7BrBchxtGIEltjKy8x7/hWt921WrZjTX+8CrzEDiYGuTKlVuicgk83hGoQYAJqRxRDOlZ8z3qeDx735J/R+lTA+BuaV6+fJkEh8ioBT+s0YlFh/Apadr7kMNPyf3iQXMOctdUwdM4AgUEWN6NTsvwvp7hvJDlkEfRrPkQHS5UaBW7cSw0VMkuuO5T1cLM1F9j7dMEN1wK8xKxcKq56CjCDQN42qpVzUxlW1nBh1paw9z0s/JIw1LdXPilEWBZLcxLQi38KMKlWzNSfvsGJN6Ry+VWR107pXXQFfCD9BoND7ciwArOs2fPJBdTE9ZefDYggFw9sD0zFcetMD1cjUJuucHuulyticu/GQRYTdbUNmWkZBgOtnrI8vTNNM2silyD3aJXIVL5o9YBRYHNAOYebj3hOpPNxJdLwIBHE5xw9X0TSQ4ecIW9JJtCbUiT7XJHzXKkRh74DwGaofwna15YQDnluqfJDb0suq0rcYpkjiXeg5Fx38EUuHYTwp3UYtU00ETDDs0N6e9WFy+ogMDGWwXxtI/tpTI71mpEn5LVj04STqp9Et0mqqFfOE4Uu0hUtGsXK5p1FAF/MOh84BrOItAuKnaD3U7SP5Nq8CL/5KDfiZVfqJqW2nixMMuKxFX3V/mzIB2Us8FueljOLe0ParCZPXmA+fyOG/Vij+g9fIs+uW6w2ayHJGCVUNZwaZqJ1EZ1ZD/whej+kFbYr9DCrJVHenmCNisnXvSUZRELB4v0i4pzsbeKgH4HBbVNr6a4bDhx04W7wA4ESm8VxNMWcukoYDALC8BSugRw3AbFevZ7Q0A7+zibK6ov9ulD7wp4O2SWZqZ2tUvWTaUhVwfsFam4kxeaCq3Gx+XXIMDhczmQgPGsOIsu6yfYp+8HrmmUHdK0sVv5ptzp6kKmYpQinBi3HkHDA5sIsLgmYySbV1ZQGzrICvVRpxU3cbjHBAV/z8LBuFRIP/2RLGSIJhO3Jk3X1gWeEAE9Hi/dlycr1L5sch4zyPpuyUkor03nvmYS2rIBxlh5CRWe8lrDunI2o8c4AgEBZotyVg+am7uFiM0l7AalCHoE565kR4Edkr05DkMgR7S5ta193Lfk17D8VVSusTzeIpB8H7VDN8N0rTIecwgCWd/NvlIIlsEYNXcMtAaH26jPAIYEGI2fTLZYeUwSAbyqo9a/jio3icOdR2ZvQOIa3wI0i148USLUZu2DFZPVlFqorD+6FgLhQILs2t1ZeZyUnUv04nIIpH235KKbFvH8+fMVX9PgxJ9Tm8bZwx0I6AMJHdlHsvii2wh60/Om2S05LcWB0sthEBwnjRgnZ+nEawRZAxaZ0xeDRbIHbhIBrmOKXkbtWU07Nu9ZupcVI5Bc7dNnVkIGObkCx2kRvGSAgJJC6iN5XWCP5iHZXyPUY+gpQUAfSNBWuluYFRtviPMgkD6JJZt3gllEu8z0HqKQAG6C9ToOoMBfyWOk0GuHtPPA6pocgsBuLJYryF+YHtLuuUIT7Ba9SmcpwWaGlSIGDO0NKzF8bfpcFEGy3CIFRGlL9BhHoIxAZLc5Aloajw5lJf3pnggk3pmyO1Hum8cpg6pyJ594j1nYXkteGJD/8slR3DHeZBWWRZhZwHq54pbapQu/OgLsApHPGx1VF7ruUUV7uRaBBLvxriAcmgsrXw8fPrTZJAaT4vWCHLKT+NYAvMbSXrmsVpme3hFwBO4ZgQS74TqFYyV4bZUbaHlzihPHelzBL0uizEyWdTffy5YExyMdAUdgBIEEuwXfDaoi0CoamoMT4Tj+MwnlT87fIQpnkFkqy228OOf/Fb+l1AqIp3cEHIGjEPg/+aJtsSPmHngAAAAASUVORK5CYII="/>
  <p:tag name="POWERPOINTLATEX_PIXELSPEREMHEIGHT#533D325E7B5B6D5D7D" val="116,6667"/>
  <p:tag name="POWERPOINTLATEX_BASELINEOFFSET#533D325E7B5B6D5D7D" val="3"/>
  <p:tag name="POWERPOINTLATEX_CACHECONTENT#743D55" val="iVBORw0KGgoAAAANSUhEUgAAAR4AAABRCAIAAACL0l6MAAAK2klEQVR4Ae2dj3HXOgzHy7s3ADBCYQJgBNgAGAE2KB2hdAJgBI4JgBFoJyiMAN3gvc+dOVUX/4ljO3H+qHdwjmPL0teSJTn5OSf/2Z8hsAgCNzc3p6enJ3P+PXnypEyUN2/eNOQLMWHjHv8aEjVShkAMgXfv3l1eXsbutqov0OefP38+fvy4FQOOzo8fP/5pS9GoGQIxBB4+fBi71ar++fPnBaR+/fpV0CvdBcdlXisNkd1tiQD+4fb21lH8/fs3Zf5Hs/n7/v273EoMicpiP/zP3/3797W5cvno0aNE38StV69ewYPjJ4eNIClYoh42CC/fvn1rphVEySqXRuDPnz/aToLDf/78GRsI3mpbyRLw5cuXT58+YW8JyqR2r1+/dqb+4MGDQctmpgU3buFhvBcvXgyGsUtDYBQBfE5ClT98+IArGCXStgEjYmA+TZSc+qdPn/q37mrKdlQGvc7Ozu4onpwUb9QMyNrloRDQKjQoE2X1ggJlHjCDtucwc5LTKN3m4uJiMDaXrDHpXnbXENAIsKXma5HUvHz5UjdesowmCxsU8jmp3SEkRD4/P9dju/L19bVfaTWGQAwBsonYLerLtv4SBPNvuc0JaR+MD+WuLtSaFpmlJiflAUNSbwVDIIjAak1LbxgSCvrbFUFxqKw1rRgifoQa48DqDQEQiCkSt2p21eux1ZHqpJc25jIt2ySsn9TjUPj27VtC2I7RIFxJakMgNum5WZVp6SeAGhpzWRoNK48ikHBZ9O1rWsLbVDaqTEtGHWA3lYlBd7s8GgIxRXI4dFSnq6srmYupbFSZlvhKGb47FgNO7HITCMQUCeb7Jlra5hc1LT2wnkJLtDQaVk4jsOZESzScRCt/b9DJW+61eKIVfC3FEq20JtndAQKivoN6dznVVwSJFFcKbwVslJuWjDrgu4CJAQW7PBQCMUVyIHRUJ+1OC9gw0zqUGq9R2ESiNXW/u6142uZXYVqWaLWd4H1T057Bl7RAoX0ixTViWgWJFoMWei1LtIonzDpqBER9daWU+5qWuNMyNgpNK4ZIGRMCpRWOhkBMkRwOHbfEtDst0+rGpsWPLo+mHCZvDQLiGXwim060EKexaY387tLHz2oOjID2DD4MZb7Cp1NWI+60LNFi0BLTiiVafbEoQ9B6dURA1DfIQ191EndazEaJacUQKWYiiKxV7h6BmCI5wTuqk3anxWyUmJb+BYue/mImNBErHwcB8Qy+yMVhmE+qoEbbfLFWl5iWHljzbYmWRsPKaQS0Z/BbFiu0T6qgRjScLcqprw7KcHemxQlv9/L+YotNTm/Mj1RNhrfCYREQ9Q0i0NG00E/R8Bo2/poWSwhnGgaFbFsJ02lM2w5n1FaLQFoNanS6UmTNWA0bd16rkqH87h2fA+YzaS3nRkA8gz/QehKtZ8+e+exl1vzr2vHiH+etuWOv0z1jh0XlnMjBz9p4pjzpgIE0M3Z3owjsPtFiXv6aFqWcU38JQ4Omhd/8+PHjRqfZ2F4eAR10+aPXhGE+tUk1+pltJRvTAsIYIpVMTBLeGu8AgZgiOdE6qpNmrJKNNqbFab07mG8TYTEENpFoVf48qoFp9T0YZDFtsIFaIbCVRKtS3gmmpcNQPWql39Sklinz5U+eA+Y8hdtiG0TjESWTtQyYBaPooMvv3lGdtIY3YCP/ow+DTzYIKNv6KEnskHoRZx8FNmzzZ3bhlumnL3wncmF+ZDitG1+/fpX6ssIErxVbbBrY94LqHDyFasHxFxpqzWIeIdFimmtNa3OJ1rYWgmJDXO3G0kESLSbu7rlWehZjx7tvTlN5iZE393H9a17X03ORvssXgbGryt2t9BA1d2Oxj6PZUZ0aJ1r5phVDpCMWxROMdfFX3N061iAQUyRHs6M66USrCRu5AWEMkSZM1EyV9d0WAgdJtJiUKtPaXKK1LS3cH7fHSbRyTWs3idb+lHVbEsViHydFxwhIa3grNrK8VgyRVkxsSz+M22IEYorU3bQ0Y6202kyrWE+s42QEjpNoAU25aVmiNVmzjt3hUIlWlmnpMFTrRiu/qWlaeccI6KDLF7OjOmkNb3j887jXiiHSEQt/Yqxm/QjEFMlx3lGdNGMN2TDTWr9O7oTDTSRaDd8lKDQtS7R2ou9LibGJRKuhywLXEdO6urq6vb318W/LhE/fanaGQMJlIWlHddIa3paNEdPSYaie7LZMaMpW3iUCMUVywnZUp+avDsr0mWkJFFaYEYHYdwIYciWnDpLjNEy0kGvEtIKIWKI1ow7ulHQwrXCypn90PCsebLtLpNpw293xnDItHYZqCTu6b82GlbeCABqcYLXmhNoE2Zxb+lDNnDNqc2hKm5RpxeJjMy2Bzwo5CCRcFt07ei0xLYLSttEgcqV+ZRyMBumzddNiEQVT5psTTnI0Y1tt0BImaLW/MvbBhGG/coEaznsWmz87O2s/YuK0GnIqfzwqE13Wfyu2XviSbrpmVcdspTHvpTOi3jOpdDQg1C9WaSUryPY4dYBPKHA+HsmbJtWlHItyuzAz36DLfNIpk39RYr994pbfuGHN+/fvxWWdn583pCykoqYVU8GCaBDW3TdQ0quX8DRroVf4MatQPvFViclJOD6HriZxK9alvp61XswJ2+bI13qaAQoxdxw7bWvqCYw6n5naN8ZbZT2Bda/FMjABrasQjblbCdQyUzEpWQKkzWIFrds8Mp5p3JMY3aDyFQBxcXHhYEWe2FhWv3sEYtuAqNnCsuvXL+BqvtHDASEeUyJRvd4URINiWuKCNUErHwSB2MOroJrNhwmKrZ9faTNrPmjYtFolWpIsYpPNnxs0x8IIzodAYlFG3ecbd0AZNsSYWfTn/UBp0CHGtvknRfA0lqjy5uYmOJBVHgQBlGGg5XLJ5tYyIGh/hY3NPWjYawUPbcZO2EAXREYLRIBuhUCkeZeHUVasQW8E0By9eaDZiYVIuk19mW1A/e7FrKHgX26DthtEYVLOJ/vsGOQkXxfkxyp3gACf1QlayCS9KsNBEn4YQCGXiaHCXisIwaRHJfJkmaVikq8LDm2VO0CAd6+C+4S8e55+f7dSdvyV3kLDSS4TQ4VNa5IV+ZLzVUIXUuL9KPsNrOaYCEhINhBfq/7gVuUl6nd5eSlE8JzLbacFPWzQd2c+mBLnW/AQLMiMVe4JAb2XIBpPoflmBlHfwEnWf+hx0kRMeGScs6kiH2VdLKKdJK01XgMCwZiIyoY5ueihs160sbnpjiIZNS1//33UC+kuy0syKqo1WAkC+BN0XbssV26ynwHxwTM0yDY02nwMo6YFCV/+2NaKlqfLCpEvsLVcAwKsvL52YWAs3zEdG2Ub+/GjTWpGO87UIGVayD9YWvyYECC0s6qBZiYJjew6EUBzgtaFypGuT+IZRfUfF0F8vldvc9hLmRb9/dUFjlkJMCeEwZC07XVcIXJEtTZrQwA/MwjeRJ1QM3Qs7cHYlqBN0D5RxS5BoEb4HhciT7Dg3mhM/7QOgFhpltvWDDJqldtEgB/Sy4s7vgRYDis4f+6XXRgMr/iw4surgIMuqCJ7GMs8uRoMPbzUdpYos35gPGSEskggrbOo9NKSoGm3DAGHAAaj04qhjuZdE0atShXHvVaeXNbKEGiAAB6M+GjSW4Us94R/vP2ztpd+zLQaKISRaIsAOQghHwbGO1C81uOCQDcEQRORIebkgqY1H1z1P17bQaf8X1t9AAAAAElFTkSuQmCC"/>
  <p:tag name="POWERPOINTLATEX_PIXELSPEREMHEIGHT#743D55" val="116,6667"/>
  <p:tag name="POWERPOINTLATEX_BASELINEOFFSET#743D55" val="3"/>
  <p:tag name="POWERPOINTLATEX_CACHECONTENT#2B" val="iVBORw0KGgoAAAANSUhEUgAAAFQAAABOCAIAAAAxRKZrAAABvklEQVR4Ae2awZGDMAxFk60AKIESoAXogBoogaKogRboACiBoQNWO5nJeBG6xXJG+pyMnIn8/nNy0vM8z0fqZ13X4zjqutY+CMGnfYZheDGXZal8kodyP94utD2OI/9AvMpP2Ft/TRc+bLptW/gae50Y/oK37/ulEvX1u+CjovIvBzzPxEcF5n145pQwzzPxUYF5H545JczzTHxUYN6HZ04J8zwTHxWY9+GZU8I8z8RHBeZ9eOaUMM8z8VGBeR+eOSXM80x8VGDeh2dOCfM8Ex8V1+bvx1JoTibLMqv6Ca3rur9BCD7xQoMxVrFDrr7vb6698mBMeCDNNWHewDdNo3mIVL3o5j/p2vP28zzT5Ve4AjR7OE3T+wA0ildV1fs10qIoCiJv2/bmN8//BeJVlmUJCemPNl4v/s031z48je014G37lelgXs7G9g7M2/Yr08G8nI3tHZi37Vemg3k5G9s7MG/br0wH83I2tndg3rZfmQ7m5Wxs78C8bb8yHczL2djegXnbfmU6mJezsb0D87b9ynTfZZ7GBuSjfn4nMbwy7SW/xPB5noczbwozKf/4+bCGcoWGf178NBum3PoXuUwaFxnM1csAAAAASUVORK5CYII="/>
  <p:tag name="POWERPOINTLATEX_PIXELSPEREMHEIGHT#2B" val="116,6667"/>
  <p:tag name="POWERPOINTLATEX_BASELINEOFFSET#2B" val="10"/>
  <p:tag name="POWERPOINTLATEX_CACHECONTENT#5C637570" val="iVBORw0KGgoAAAANSUhEUgAAAEcAAABJCAIAAADg2Kw4AAADK0lEQVRoBe2b/dEhQRDGvReBEgIZIAQyUEIQghKCEEhBCAgBESAEZOB+au6d6uuZ3fV513fV+8dW9+x8PE8/Pc2q8XW9XmvJdTgc1ut1s9ns9/vJQ6MNv2GGlbr2+30EPh6P1VOb7maziZin02ktRXlr/b7q9XrawWDLaDT6hlwjxX5EJxrH4zHal8sl2paN0+kU4WFnWMXH/5Aho4/9n7BSAjgrFRDDrmtlWBwFzbVSATHsulaGxVHQXCsVEMOua2VYHAXNtVIBMey6VobFUdBcKxUQw65rZVgcBc21UgEx7LpWhsVR0FwrFRDDrmtlWBwFzbVSATHsulaGxVHQXCsVEMOua2VYHAXNtVIBMey6VobFUdBcKxUQw261Vufz2TD+X9Dk6SzOyWVY0SppyAGy3ZQtz8k1Go0MK87XScRygGw3ZcszZ/nzgd1uVyLe7XbSNWivViuJqt1uZ7TqdDqyEwdwpWvQVnG/qZI9bgpdiZ6tle1mpFFtGc4NZ7SCz3A4lKwWi4V0Tdnb7VbufPRotVp5reQxaThYPlM8GAxklDkKTQblWfGg1+ulvY2kXISxXC4lSOywWQpZyRPiYSQCxumMGGpHxdP3hazAreRiCiNkAgyVe2yTWNXKWKXfKuBphJj8K0FIJUpaxFbGik6z2UwlrgViZJpChW6REkYFK3rIPyuEuUjFv7jHsngkpbtY0UltsMANGdVcn3YpYKo8gERupwigWqvQNUuMj7w/Ixo7PJUISkVZcy8ruGXnZWpy+nPc4JPuopAsxDQWvahSMB5gxYC0eIQFuCOmrEJqmSdcPmFV7Y5rYRDikjkfY8VEyKK++8rFsIEC+efUYxRjS8gwPxupMnxfAFWw7nHn8/lkMpHvaukoluelgNQnCtx5RaWFe+hJ8jCcO99NeZXgTjEon5CBSMTS6Vq6pUTHykd8FAJUz/gZHz736/9wBqZUyZnynHyFJlGjWhRVhRRMaHkDqzARgWT5d9GDDOJQMIpwl7c/ua9Kws8vbfwowMU+Ue/eJaN4FHYgtZTr9ub3wvV+VgoMJEMZoB6QSPJpqB+Q4XqRhpwW+ycGcR0eGtvjRwAAAABJRU5ErkJggg=="/>
  <p:tag name="POWERPOINTLATEX_PIXELSPEREMHEIGHT#5C637570" val="116,6667"/>
  <p:tag name="POWERPOINTLATEX_BASELINEOFFSET#5C637570" val="3"/>
  <p:tag name="POWERPOINTLATEX_CACHECONTENT#615F692F625F69" val="iVBORw0KGgoAAAANSUhEUgAAAO0AAAB0CAIAAADmRiJTAAARfklEQVR4Ae2d67EdtRKFr28RABACJgIgBCACIAScASYEnAEQAjgCcAhABEAIQAbwYVU1fVqP0aOlM7O3/MOlPaPpx+qlVkvzOE/+/vvv/+1/10Tgm2+++euvvz755JOnT59e0wM3q59sHrthuVbQp59++vLly6Dz119/vXMq/38t+FubDwJ//vmnkBiJ3377rY/cy0rZPL5k6Axx33777Uu64Wf0riv8sFwoiSri999/F4W7rtj5WMhwmcbPP/+sSfzee+/deXFM5DaPL0NfMfS7776TNo3PP/9c/7zP9q4rrhf3t956i+02sdtlx+m3335DJmn+jz/+4H9p0+BIUPf1118/e/ZM9J6q8caprNnGHCLw448/BlaFnmweH16S7ICcL7/8MlA22SE++OrVq83jGJZ9pAcBs1PRXVR8/PHHreo/+OCD1kuW9d91xTKofRQ9efJEBL355ptsJMvP+gZXdWzV/fTTT++//369lpU9d12xEu1RXdyI1iK6kzEVNtfCy1CiSAWshcft05L4X1NZJex/V0GALTZNL4joaDlsZieEHK9VSPvDDz901OUuau+7SaTO3mBL4ZdffhEr33nnHd8ESZLmmY3PPvtMVOgGPNY/z9bePD5bRLL26Acq6NRdVGQVvD5BVk52ODmP9zovGbUzHjT3oiEcGdTdUKNF5FMJSPuEjZ2PTxiUhEnmXjTZcQaJ2cfQd7zFjpMnY+zcPJZgnbrhtW1cdpI7HckOm8dJWPbBZgTMMxUsyJpFVFyweVwB0u7Si8D333+v70VPWuFhXY7HvhsjvTCUrtt1RQmdk5wzybj7mYqyO9ctjvFr87gc3Mc/C730jhv3KT766KMZZuWS8fmL483jGXxwlmmS8fqi4hI83vvHzrRzF0dtqm/jzXuF6aI7xwHwXVe4E89ToLkXPe8VpksXxyC+eexJO3dZa7aNMfvSxfHmsTvxnAXqFR6icw/xjGvdPB7HcEtII7DmXnTQnePx+XeOg/27rkhz6AxHlxUVVy+OCdbm8RkYm7ZB85ht40n3otGdS8aX2HEL2G0epzn06Ee5F61tmFcZo+UGeLz3jzVbTtTmpp2m19R3PC+9cxxitnl8Iu6KKRSs+n1mXmFiI1nO+jaMLhFOUcE3LuTnyRu7rjhjgHRljH3z7kUjXGd9jcWFimPM3jzWsTtL2zxTMekBt+DtbfB41xVn4a7YQQnx7rvvyk/uRbORLD/dG7wfpR9uFvknfyFP7AwN/3wM6C9evGCZwuqBj9+Ef7TZNjJrcGPK/hkQWFlUMGaSJM4VFVTMfOKNmyOwP0SWBrF+/vz51MF2zA2vL2Lw+u4XX3yR+4qH2EEHJk0vpTcpx2AIsPPc5BOaEhrd+Oqrr7TSyuCyHn2s4Dp8TwgnkwsR4kFhxyn+mQ/hcFzDFNpAQE9OAeLU4MWqz3Pkhx9+0HxKAuVoLfK1OmljhmiJuU40X0f132DBXbkqNDjLw6Vy+ZrGKI/hnHGDn7gXf7IpjGnpzMylPTQTGejcJ5UNsTSfNFxebZP7JTpBPnTUCYigwOk4LhgZs3m25QaBfh4bJwME+BMzWKvkrGBHHRJOMbgFQWkAmb7wTtriPg2Amuo1EdTqpA130QsRJVI0ygUD5NaMD6JWUrmTx3glbkuDXFKDu4YPV/VPEUVDWF4j8zb6GFRnIxAXDAF/9OpThDXOwTHg9NHhC22CG/eccaSHx/gZW9wEugSM/J2Uhvw7zMemuCrPbONsMDWMxFSbYRZ8ZaVxkUl8y5d4nW3mcbIGaCJxMD2ehgTH0JgdRS8EveSYfLaAAVI2GOTlZ7mWiB03LgQ5TSMhlll5pI3HSRJXlhPGICoKwSvZMP1v/qdJZrPDnyvnJBatJA4BSqanBbFr4HGyABhJG1wrqJmG2c1YAMSjqzBo1JSkIzbrCtiAz8/uoi5JktljEhxqeZxze6SQT/ocMF3g+QgJ3K+liNJkWjCMc8UxZnRUiQKIrHy0OyPJTiSXG1U8ztUAg2zLiQWCkeFRdvicZ03B1jenN7mWK44Hh1AuprNXO8c8ZoJL+jw+yJLLAkiMuqaQ3EBng/Bsj3LFMWYM1jNmYpGsPJjyDgE5fk6IN2qSj5JgmVjZ10h+MhpRet+nT/K1rvL60471XpvPCciF/GXIwc+DmwEpknNPh0qHwcYBj/lDV0kLSMbjrz3mxu5sHvOQF8aHJ7Z4VosXIgZBHLx85QNuwdRkTDlVKJorfUymPK7NxbpSbOhWClwhY+cqCoR2r2e1uhxqU4tjADU5Y7xA0k61tk1xhW2tEjr6GwQCS1xU5+pjVHTYqS8pB64k3Sw+grfhf62guz0PzYJJsFY7EtqgX7hk6imzETSyV1BpZy419t0HMEqNOxrqwcq7HLhsXUEON/Od2JTLo9KhppF7gnvqC+48yJ8rymtsntHHgFzIHV7ac0WFSzlXgNfMPE3uHAYuy2NK/pwmF6ynopmzPIfyY/0FcAaz/iYsN8N4cSZnvNfxqcjnEB40Pif2v8CZeSH8zO3LBGuSl7QezI3+wdmnbEayepu9JVQwyez5uKw6CurCqSSlXIpj5Cdn/6BxZNlzGLh0fVy40+ZSReFwEs0FSy4zfhbUowVimahPHcPBjKnFcS6sIdaD3pUD90aST6Zo031c6tfcO4nGVq3Xq81mLcUWcysZCF8e8XuSgKCnS3wf3LutgShXVPw3QddIyfTJhTV0H/TuIHBxtkjeIhfL4/4dR8x8KsIX3I/tsHbSJWaZscb3XKYgT4+7Wdis8KpbckYm6orCdgQo5AQ1Hc+hOTj1NNnw6J31tuPsMIuzkjJMQzqMNBYwJ2deYr8id9MSz3P8M6Ac/kzObqzWB6eeQ73n6UBto299uVRrh97l5v2pYQ1WJZ9LPjS4voPlMVVI4WIXh2ejWbD/PKfMCsTUGJPsTKYPdLmENXdDIPjiUn8XYLE8zrmKCOY+l1VRrv52QbPg6nlO8USHxpldCxdgDx3MbVa4IK89ii1xURGLlSOWx3pbXjqFhteQyjnsJd+YfcKfZiSvScbgkEPeZRTlhKN3QcVoeZwbsljjNaSSQ4WcdD/FsSkqCssjx0HIJKArcpHsFdYCjxdU/w94nHM1+OzicK7+dhEusTlz41HuRQNILkO5rMBY8yQHSQjEgoH6gMd6Wz6mwtTZ5354bJLxsqIiF1wX5E2lpMnDOFnw0MgDHrN9qy3QbXMHVZ9qaudmHxc0myx5rM6Gxwvm3OBpLl+6LEsKe7WFB84cQ/CAxzlX0efCM+qWlcUxL7Pwugdld/hSL/MJn+nFBkf4WkVRVmmQmXCXrQqSSYo9qHEDqJRyyR75He8N9QRO3yApzA4uD4Xl5DO3ajPiNtqZEOofB+PxKBDMkczFl9jImiOmilj5/H7y2S/SU43Z5T65pwzAvxXq7sA9uC+d4xkGuSBuoig8Q28ZqdCTSqvcLZzVASNOsB/5ZqlxOHJqFHX0EZdpMNI6JHRfomERM1xwyNWcrQ5qC1sD94DHkFU8NI2Rh0cF+pzD5ccqxKoa0AULdJlnX4z2w8EjZns1TJqoccdLNXIEGR3Z1nwZ25PbBkFL/fypzesL3AMeF2yKHWg9kqzP8Ba7y6IkAIfMk+etyNzx2DAp+VBv2aqOs2aNYYZZh8CmSwQcXx4zGrVAaVdOnsEFsa07cA94nKMaxjVBluxsspE4DE2T/eUgvoXOMTWlDw15h4XpLNnT8BiZLpOMtqHQNtiuH0VJ/JtSZuydcUpiSqN+lLoE7sF+BUvX5PIoeVAbXdNO4siFJksZUbLFQeDLK2vZwEJRsqfeKAhacqtsY4PLT7PdlktjLrqSQiQd6LMxJvrsYTu3wiM31d9t8AmcGWRx0sKZ1oLdyOSnjLkYmmTuFAky45TTtgwS7JdrTSMejS6LV6Ml95NxqH0ve50TMnhcGxDaI/VxLqZNFYVX4GzBILwxPg8imEwGqDicXiVblzknLMmVCrJY1H7lOg86G19uQo5TcZ8FRwRMAWFkrRlLQyzJoglVr8BZHucqnpH8kXQ4QFlIn8RVjClPCMLRAj/iefxwCDkSS5aqwWuSkKPwelFxkiogVhYreVSGRGiU042R6Rg4y2M0JUuLJvu0uTGBtOflakFwL6cNMbhgpFYa2mXV2oXxtilpxgX2SZC8IGiUE0ROC3KMR0Fg6/h0DFyCx8ndt76oyzoAt2UGERBplMVKNVIgKFgHgYWQyHjQqpumv1xEa45L1gnay1NQjcCRPnFa6cBB4qLxBORWwxwDl+Ax1shAEUM7ZmEhMUIYG1BWpEmjwGMZTmXVUnoWcnaMO0daQe/ub8Asj8luLZUXClw1IUjKNO4EOR0kFktcApfmcTwBYW7TrKHHfYic2C0I0ijwWMh3iBEDBnXIT+Ke1NvkS1Js/UHtb2HSqBc42NMklCaTkiTuBtMxcGkegxTG6QDQLudFAZcxIBTkKp1+4gVfbp0h2ptQFht0Q48o8Uh3mNo2JU1h3E41wwjXAQKTQkaUCwlrHD6iU3+/Q0RVNpoCl+UxynRhEBjAcCwbocOGkyZHJlNjLFB308Mg7llzBDOEvqFRE7YayTV9TOwNIDUSZvSJF2rlSY8oxMsbXEPODPOCzKbAlXiMOM3LQAKsj4OBP/TUruaclEQr3DKsAjJxwJzqgCxWh955KcRYCCziJo2VRbmxJP5JEHW8MA+0Y16CVVxLEKAy72N1rUdaA3fAY9TjiRBLokJIcJtZkv/NJEVnjCjYHZsIoMgxog5zf0GFnDLpEPvRJWdnN8yENjv2re7A2hgfjhAIIgv+cdwBkFMx3VtVH/aPDSsH7pjHQSUhSXolzKZBB7odmkgHkkFsqBZVKaesCy1aZmi7SC7rlbMm4S0Iv6iubzABmkwUg8YRfAG6NS50BK6WxwEXfA5ZUzhNI+RmTtVjF3piLoOby0UaYHGE462ikv0RFYdkTSSwh3lMa2fcJo08yUGsBS6MlFgE7pKVoa9XRCqd7QhcG48r7ThJNx2SQCmXWqXSOwa85nG51qqUeSfdOgJ3szxmftA0Cu2OSaObOiYY3XLu7cK+wD14/jgO/HWPmOd9cYSihden13hk3os2uXmNDRfV0he42+QxT9/HX1QokOnFixfPnj1z/CSACUZB9UXZNsns/sDd5LTF0iQGOrfCk4nMa18MRVo788BNgjzDqe7A3WY+NukQVrHCS77sxCnJ3C5f1kGg2SDfyViP6nK7P3AzRtXjyjQbXgG4wgovLMj438tssx27eNPKy4v1ckYCd4P52KRDeAxHcys8+fsGXlnzsT6nWc5zlzg7FLj1w262RpMOCSH76jml0jlXPecuzB03FZ5XzZ1Td0vHJRYy6uoDd4P7x4KCNHJFhazwSMZehGBVJ3ppeA0PL/POLEfjFtr1gbtBHpsbECCSC55wzottpsJbefsw5+OFjo8E7gbrY2FnPL71Eb5nGr7DwtSf28rQ/WvaZrntVXPXqL6BPkOBu9B4rTTVVKgEOL5QnkTxfXxHZxTasd59pIDASOASMS5ousopzSd4bHa+JE2SALwqCpAxy23HmvsqsI/b2R242+SxqVPhKyTjH2lYkGJ17EhiQmieqMaG8bjem4TuwN0mjwk/iBTqrcKGTh91GBK6QkV1n5x9VV/gbpbHgRDkYP1sODkYBpsyw4U6LBY1jyn1XMTerZDWwD0BKR2A3e5DgM+k6j/hQ3r22gPps+ferrrBfbf1ITT3opkBNokXR2Hz2AHwvW3sAOKYiF1XjOH3+mqyr/6w+y7VHDBtFLHzcSNgUXfzChP3oqMu+8B0BDaPRyGWx/CDILnJMip3X9+CwK4rWtBK9eWP/sphbrI4vuQnYnfjEIGdjw8hKnXgMXx9eidjjcbK9ubxENqvXr3S128eazRWtjePh9DWt765Wfj06dMhcfviXgQ2j3uRe33d8+fPwwYFhDa7yENy98WNCPwDLlFcmkwBWqkAAAAASUVORK5CYII="/>
  <p:tag name="POWERPOINTLATEX_PIXELSPEREMHEIGHT#615F692F625F69" val="116,6667"/>
  <p:tag name="POWERPOINTLATEX_BASELINEOFFSET#615F692F625F69" val="29"/>
  <p:tag name="POWERPOINTLATEX_CACHECONTENT#785F69" val="iVBORw0KGgoAAAANSUhEUgAAAF8AAABFCAIAAACjY61fAAAHM0lEQVR4Ae2a4X0UOQzFyf2uAGiBdBAogVABSQmBCiAlhA4SSgAqSCghSQVACUAHd39O8FaRbM3uzkzYbI4PQeOxZen5SbI9++Cfcf/ev39/dHT0+PHjhw8fPvjvH8KzZ89OTk4+f/68ku7z83NTZXr4i9r1VK00b9H5QfGueIXneCI3esLe3t7l5WWhx16BC0D0lFg7qliJQVXTdlgHndevXwdPMB2waH/x4oVIpD68KowOKEsV7RBHSkxAf6Fq8leroQNl/CL31pNFDhjRs2k67eY2/QnGZh+Y5WFCbnabo3EFdIgR+QxGGF0YBI7qbP5nrwQNwrdv33raQM0vCdpOT097nadtXxYdsDAn+bskvWGQhphA6Ml6lFhjRk19/Hp4VYClPrMKS6GDlTKux/+mlYE+KLFCxuKbwsLPzD7ZgFBwrWnJeo3D6GCHnFwJGgwKGRevoAxuy8+iovlco/4SioHrAdEcNYyOrKxLT1O7OCKvEJZR6Nnqx0o2DjYnnbBxAB3IYgb1ik5tSk49cg+hiI4mrH5sPe9Ub//yUwb5y5cvx8fH1lj7GQYu8wgTHz161Ov548eP3ivac8AWnUe9KmBWWfG1puifXxUUqEPDl8jgHkmwIF22YUxLN7IU+WOsUWAGD5eJU+2G/FiMuZ18bJh20VHuXLVO+bUS+7yHyMvohCBhOI+3xpoKHV90xxgU9rjCqA4rjy+zQ5ZZ+YIx4G67Fjjh/W1zR+fMNaq4901weAE7fJ8/K4O74SIL/Qa1jY7WvD5M1Y4xsab0AgtVD7zNt/LUWyiv2xX969ev9AbU/f19P2wl+dOnT83+ymjNt7fZ+OHDB/O0N2kbHQIKUHsVp6crtPe4szno9KB5+vTpL1/mo3GIZ5tvo5JOc1fl62k774yHzFc9z6mNSjq4GYgc9r1/e9MnlDc/6ZizFxcXZB+shdSHh4dPnjy5AcJ4mjQ1wJEb0/x+WH6n01R7y407zPfb8in/54SZT5Ksz/fv36ecZmZd7Zo1clIO9xkadIYgHznLLQyfBZ27knQG8f0fnQqiWfLOdiQdYJueO1uTdGZB5+PHj02y3rmUPAs6W5OSQWf6vLOzs5O5c+d2OubCxHnn6uoqQ0PLJoTV2dkZFzJUDNaPfxwa3rx5M7A7nXZv3rv04OPEmIk4l3AJr0upVVUxEPI2l41GfygPmic+ozc/JGDBmOOVPqWtd42rW2CjMOuEwnAM7GmeGJ3m+rBuYU1WelRUrkFAQcNlXri6D3emQJatmhKd5mUSeI250+ELgRD3XwuyJ7lF3xphdB4b6ANYWUM3K5OuSLFs7WTcoDBHLX/37p3NC4OKL8vZNix/9eoV7TAXwwbHcovacDYDBgV8+kD7kpQOXJXFgdJ5xqJFOldNyXKhN1ABKztzzxhZvaLTDEvvVe+qlLl9t5VkHxorDVQiL4I6V7EBdKRUcEpohqW3WPlPQ0wYk5LlQLbbT51lMa5XK1EY7OQxd76xsLImj6QlG+FbemMHYfVKvCy4i/X3/SXLc2JHjUGghAcfm3YufC6IY4rCBP5RIRCm5HE97uhbGMNzufFTZ1nFqGBctpPFyKoW6Git8khaSHJ5sFpEHOVCr0TdlhSAQwoH813WaVMXq9JcyxxWaF6gk8nmPSys1ECgwTE/yuTmxNkrtQji3hZWPbPAXDZpMVb6ZSotWRUtC3QK7hQB7OPRUMh6ioNMsAlwZXoxaRgVHpkOaHpLIvgEDUJv7RfoKJn5YchFUlR2CBOoZJiqguTeMezWwN5i+v7ryWK6d7OnaoEOPWScjWT1isTmWRPY4VEzVQXEZpnfZ63Nmp6Tvl0ZTegUMXgDneAVMdLkJ42qC8wRoDFTgiq64XPWRigx3Ftc2OqdXE/2Kyp0MLWnLd4NcrbCDf+tDkLBc6MV7ZxZ/A87mO/g4EAzeYFjy/Pnz31n3qKK338AB+3X19f+LY1oG/OLIT97U0Z5OAziV+N4pcFN2GCNX0919gL0YeWbw30j5XNQFR2aBPR6xssw19tvcj3vjcgKFrCS8JzVlnsIPKIxx0gYGx7JX01VLEOR2oKSkY+5mAJQvcAVOiOt2bThWmMxaLBWdO93pGI7BH6n45OpOQWda+/uCzq6RRMc5OPBCnAv0OGeM3+hLYjz9u3bly9f/vyYs2nZYQ57KCOijIRePtaZgWp7L7iTw4p83LtpFst+/i53jrXaKJ151w59im2ElTb+4sX2cyefHvC8l4/5/amVtl9ZaaPWeQ5j2L4q15jAtrA3kTpbVtr+yArQFGGlfAxxDL54Cs267noL2TfsA/G86dTu7q6diiGO5eztzzt2u9CEwzdy02DQUMgX5awXgVvTnjc72TUdUMPF2/bnHbAI589wwaBNMywLW8R7gU7Y8oACZZ5/UEbAUa0CNMB6L9DBTwAqElCvxt8XdCzXwBcyi+cLuIRAs57291+lT1gUHbbHmwAAAABJRU5ErkJggg=="/>
  <p:tag name="POWERPOINTLATEX_PIXELSPEREMHEIGHT#785F69" val="116,6667"/>
  <p:tag name="POWERPOINTLATEX_BASELINEOFFSET#785F69" val="18"/>
  <p:tag name="POWERPOINTLATEX_CACHECONTENT#41205C696E205C6D61746862627B5A7D5F325E7B6E205C74696D6573206D7D" val="iVBORw0KGgoAAAANSUhEUgAAAk4AAACMCAIAAAAFhLE0AAAgAElEQVR4Ae2d8d0eNw3HCR8GAEagmYBkBJoJGkZoOgFhBJoJ2o7QZgKaEWgnoIxQukH4FlOhyD6f7mzf+e7R+0fi586WpZ9lSZZ9d0/ev3//q/gLBAKBQCAQ+AWBb7/99quvvvr973//t7/97Xe/+90vl4/+/9///venn35Kr3/961+fPXt2dPf36u9JuLp7DWhIEwgEAk0I/PDDD0+fPk0k/vCHP/zjH/84xdvBxvPnz3/66afEyY8//ngKG01QztT41zMxE7wEAoFAIHAyAu/evRMO/vWvf+FvWF3JlWMKxs/RqebqGB5u1ku4upsNaIgTCAQCTQjg23T7471d7ufg549//KPmKspbEQhXtxWxqB8IBAJ3RoBdsS+++EJLeKS3K/q5r7/++qOPPtIsRXkrAuHqtiIW9QOBQODmCLx69eoUb1f0c3Dy8uXLmyM+XrxwdeMxjh4CgUDgaggc7+2W/BycXA28GfkNVzfjqARPgcAlEOC8xuvXr8mtPfnvH0cEP/74488//3zrOY7vvvuOVrQVUtCDGrlEFjRffvnlVoJd0DvS253i52YePnj75ptvGAJ0AE1ICsa/aAh6gtahM9tGmYcN4i8QCAQCga0ImBSfsTs8EMb5+DpNKvDg2m9/+1vTtvjzk08++ec//1knOOJuLiZPIKyKtokT5MpBoN9NRLZWzuXSsJ84fDzdwVhrZpbKDAS7mE7Bf+Wsd61qKCIDySwarS7XgiW4DQR6IcDkEgOExcE2/elPf5IrqYD5rjgnTUHqQwRSiVpu/al2yozOvUJHb3eKn9PgHzl8dc8EFLkWwZ5oRfEYKnc9kccNXR1BgZ5yf/nLX3pN76ATCAQCIPD3v/9dppg2XmbqUQd3lZshLJq2WdgyLG/RKWqLLD3eydud4ufmHD4TTxDuaNWSebfkDnM1kyapcENXx8yRWUGBSWVkjp+BQCDQgoCstzCahg6RpZ59lAm6dR1tZ6Gz6rewd4YgP/GpmuYxZWOLYQNTs2phK7yd4ufg5/Thy8MaHJuMMgqTVzAw6lApNTRqZurz826uLg8DGddc7LgSCAQC+xAQZ8Z2Tk5BezIxXuKZtN/Cujn9xA67ljPW5UpHb3eWn5tw+PBSoirFlVw+dkU1ywMv3fBWro6ZI5DpghY4yoFAILAbAT3Fio4KC66nXionp6j9HCGpn4c8foXsauDvp7+pZhdvd5afm3D4xM+xJtk0prI2FX2rL+xu5er0Kljkp1Cck5v0OyoHAoIAxs4kybWyXaiMFMgicnkK9TUBFIqujo70Nt7WTosh/FYiHumcdejajPKmTOZZfg7p5hm+FOuIxd4EYBqmfK3PoFRGsHav0mzCW8X5kDRyU7AwoWjB0jwIFE25MXzX+rlpdkgoLTlJMzRL01AablrPJeLaTQq2xfSpYWbcz93e7kQ/BxoyCqcPH05O/C5c7ViNiJsUlaBQUeb7uDriAi2zLtdzuOPmQ1C+HwI6C6d17Lpl/+wQN4ZtWhrZ3AdoZDBPSw0r14uurp6tqlDrdSuXdHVpcq6fm2r4xOmiHkt+tz5SRVdXUeabvC2FVy3wSlY9qXRZvvmkL0Y5ENiBQEXNdlA7vQkWh3dPONnga6Wp5p///OelJt9///3SLTwB779Yulu5rneYpFrxotw9oLD1XSqnvA9F43DW8GkepCw2mYhh31dnhYLQrBd+U799ibu8Qoav9FZYvZl5qkgat0YjYHQpDy2ZgS2fFtPR7pIs+SRnieNpCPPGFW1apIpcudTCqtSRK1LY1Je0omAwT7f4RLiuc0o5vZ3ys88+k95hlW8AsUwxn1HlLVaMkRk4rHyiIM2HFmRoZhi+JCmc7EagqBU1AOuLxEvcrYxckvzctP4lMAwmnQhgsGQ64V1MK/Inqy6HChBhowJLR32SWls3KmSTI3ECNcPG0k/NPG2ZOEs18+s6i5jfTVcqK60dW3TSi5E3Sb2JeSE1orCayQS6XCtoNYKZJZqzDR+DCCZbNV9Ll9TA/HvnvTo9hEZs+TnPrNBDFeUrIqC3hM3bCeohF24G61aZik40oCCKnQpOmvmiapOhkRP/RmrNtuwGGQ4BTVfbWjYeOhFv8Z1bGVitX/F2M/g5+J9t+BhEFHIV2KUKS2Z/qT7XL38spXjk1My0yuSsQBO3AoEcAR2eSwjFxNMuUKsf17GDm5xK3qm+YhSeFY++u1SGAc05HG5dVZAaSXJVfExx+UUr8FlizHNd4ynlFkPp6XRrndzbAThMGtjhfyvyWzkp1p9t+Bptco42wNYjqmu7uqLAMhmkUIegqBlxMRAoIiBKRSElxvPVUqrDZK6cBysSX71oFN6v2GLphLfVvkwFnCW982eu65/GDe/uS9Ncit87Rg+6u5Yy4CSRK//WAWzpvd52tuFrnBrFDIqEnkUoLuzq8kC1omFF4eNiILAJAZM8ZH1TtG4pnN9E2VM5V3invci9ReMyq8gt7BUnYKNxl8ybJu738UVWx10s6oNw3gjFOLahPGj4ioAwQRplydfKgFyH98KuzgSqok/FQiOy0TwQAAGzF1VcxBBaYjVGwGUUvh7DagYMn2kxqit0KRtwZBo2olHcqBskQhccisZ91RB36bqFyKDh27H8WpUiD92SstU3ra/6XB2Hd+UxEZlUlQIPtVTuxq1AwIOAOSxuDu5DATPHo2PmoLmH8mqdXOGd+s8nvDWfhMPFddIqA6sV5Cy7romXbUSjSLbo/3S/J5ZZcea9A/vMPMNwEec5h6/IKrDzgfIceblyVVenI9xi4CASpoIxUuZu/AwEPAhUHuXBlhFs7n5IaLV389Q27srjQnjkVD/1RS84SE/DVX7yCkUD1Gjflx45f/nyZc7ADFe+/fbbFy9e5Jxgf3jebuaAe8TwIW/R8DZqRXF3fJ3m6mpxwgpaVEzMUpZZKxxNJhQkWLoWAjrA0tqFEtaTJ41imnWYf6fKRIEE6Y2cVJprQKTs3E1cImv4T2Qxakv1z72+lAMUNEbrSYv4wqQuNA5fMZcLCC18Lln7VVYvuVcHWDIeyYfJz6UCxqIF32gbCIDAUuQ44pSHAJ7PbWd3ueUd54/zvtJMFCn2FYrTuX76YF9H7a2KCOSx0Zzersg84DfCUoxUuNhC1oR9SUM87vN6CczXr1/LopgoNaUyivlxPU9ye6HvRjkQ8CBQ1CKCrX0v8fP0SB1jLvnp7M6kLnnorb6Z4eSnWK2Y/mJ6Fis7L5IMLNY0udxinYMvFvOW+A82Ss3KZs5M5ojhYwiKZJfiReeQ6ZSeNHGpRIuDPb6tOe0tUeoqfI2hxPGSRo8TIqDTCWmajdYrE27DAO7Wg4wJfj1hr4fsUp3iBHQ+3r5Es7gmoKOl+mddN2OUFIOLwo/xdlRgOMR2SbUTCyOGz9hqcUstgi/R1Ggvwdi6RF2iO+i6HhLCW+mlOCsEXAoTzhBhPgpXQUBrVCo7Hc9uAU26wpm7yy3C6L3qHBmueAxQBZkiTScCFbJ9b636udTd5N6uCHXj8OUi00tjyGUCuMS2k+aVXJ1euiKetjJLbySSIfTv5PedCUHtNgjk/qNx1bKKjNFq/6ESHREyBUbHeUvPOa0KWKlQNJTIUmly/C2nn0uM5RJNsrYbMXyIXFx+6PXJjvEykV8y785peKWP+Ogv9eDe9Znp1S96FHdZxBFGoY5AOjTMUfsEo+yV1lvV7zLPOX7t3Haqkzrmbv6kgVbI7jyA+Zs3bzRZHerp66bMAX2zR5IbWdOk8afpLlEz7nZrF2/fvs2bFK2nVAMxOMEa+r/AJ213FJb255Z6z7/4k/bt8DTj9lA9co0YPvrtTpZHS/M5SEdmM9uIzHTAav28mbfDtZ7SRC9d8/DWYwVOYfuinTL9ABzLUgyjjDK1/By94OiIv9Gx0ZybMx3O0BV5iSH0iDCOHUEokip6tZZ+8wV0kqieUhNd1fmeIsPtFzet53R3edhx+tqu+/Ah79IItgxN0aXlvkCjLXP257b6xrRlAxyG2LBa1Dw94Sm3oGy6u+VP8GEeFvXeINn3Z91+zQO1DrZAAKzG8SZTNEGNNXT2ZXKeWH9nw5ZqRX1oGVYDtQcEnYVrkcXTtmht/PLO5u26Dx8Y5jLSi1+Ni6NgYrjEdn0aijX7eV4Uic52UScuitle4wuLg5c7yNnEPIsfZqlGuIjeuIuY9bME39SvCSpRuU3N/ZWJOcysdkKUzwK//fWzZ2pqH6OVxFTb9NOIn8jW17Xi47Fum/raWrnRz6Xuck+AyOM0qiLjiOGju6I94WKFk/otE/yJptVbSbWfR61edYa7WrdQiOLijIsi1VLhgGk/A1ybeGDKSdpnCbfR14sDukmKYypLhJgAGdep8al+221yni2WxS9dcQVWTyvViev5rnWvrifiHZ1hQZ2HpbtF3vYZlkm8XffhS9DJcOgRrK/AljBP183sS2TrGi4IwwxELnAsRT8Jy8Do0yiCY/Gi3E2F4pamqfM4P3m4lVMVOw6YJCVePQe0iiR08LLw4Bm7VWoHVNAxQXHideEhf62zzNg6ffNaZyo73wddJ7t6t/vpgyLbAF7RE44eJE1Gqca9HnPrOZQ6dJOcUuk+fEjd/dWXvMq1yGf9XJgo0v9ix7ovPf2uDjrqoWIywRX1qidATpf0MAYIQrXVriAG4GgJppYsxynZlcMw8XTEqiJ5ONAbh4ZZmaH/Tt6M/rdE0J4epU5Rf/YtdBJNI0iiX1+rCWjj5njH9ZxARyGPYxB/nHbprlO5+/AVhaIX5Mp7d17JUVolqBOzKR8wdQITFvVIwH0FGlF33USXsdqV5o9wCzyLOXSNEhqJvWgxVY+A5CAZzZTGpzo7MjlP5oKzYWM1bVC0FrWQ1XSknKxVkax2QpVqxbbOi7oLYanXHDGDDv3DvN2I4QPSopGpJxvrAyEbsQI+hbo9F3cg0c/Urk5DtoqUrqwRkTIheR3Qe99FrZlCgkZeQHXqwcS98TldOhPYMUBOY5obrMPGUSddRKMaHa3QkULd5UuKwrkC3jrQQ/1cYuYsbzdi+JCoaGeQcSvyUr/o6ioE5QwLnEj0M6+rMxNYOBb5TcEEtjJPpNA4A0131/pZ1OmEDNrA3VV4ryXvFbk1sdpqbCcySgCbBrQe7UqrLoXinqXE0fu6yA1lJUiVWV93h/s4odUBfi7xdoq3GzF8ZF/F5OpCS1Y2BwfKS4EgpkxUSLvDeV2dnsCa4yWtrVjzhDjyL7W993VjQ7X+NVqle+N2pHS5SXUGH8YKoOTOhl2k07ok5SUb5OwxV9clV6dlH7GQzQcFGRulq4CgxUlgMpotHqLSV7olQ6YLjQLmUkC80fYW3WeRT5RfVvlGbSZ1dRovZ7ymm+iR0+XVsb9fhWLgBiZcP9Im3g/YvhLJ/EzqijJ76DOCWr0p149veGj66xQ9ATz4KRRr5mSLFkCHtiOkztlAtKJ5LUqx72JuxMbFLkUB24cvj1Sg6U9RLOGW27F80JkOskDKdaZVL5c4a7kOxwwwAKU/p3otjdwvZH7+/9GMuwy8BoFyriUt4xVtGxEwWxGMmpOgMSsmjHUS2V3NsJ10rAsPRi4o68UNZW348Hm7RVhqaHZPkmhOQ7RE03k993ZY7RGGa9DwadOdcOPfdoOTL+yMpoGbdF1EbEZXJ/l3MPKHA0XtFKxTQU8Yp+Zdt1rRz3HxoUCYf/jyOezMxeWx3cEjW7SVzvXo6rjk2osp4M9c79Wd5seE2sl0HOPnEhtFb6c57FIeNHzib7Tt7cJwrvAoA84Cn6c75WIxMpjO1RmPVWS6CBw1NbjF8pH6WmTysIs67BUosBSHMRAdOREwI+U/VELoKiNLAcvl7LFXNTNV4cEE2o0dFW2xiIxFG+Tac09zvN3IeWhfGJnhGDR8eqGSBqtjOALPJtYRfUiFyhJ/OlenJanwbYYt/TRi5z87gl5kYJKLubYBhd+GTiLFI7CB/dJaSnDqjO30ThUUaHgKXPCfPC7/bp2tHoZBA7LYBAnb6QhNxuR5mu+rY1YPx/u5xLbxdiP8+qDhY4DSeDFwI9CDJlG7hHr0RYyFntTnzlyuTs98JNmqqTIftPnQ5RGzcSuTo+trDEX240P+0WLeg77RWMbOI1ee8xxhUDyc3LVOWlAyOkN96ip6eLukIY9guFbRaKwwl6vTM3/H7BU/LybeFG6/ssmNIAjcXurGOXBWc8ZF66c/+2dynv6GZ0ka/QYCpyPwaz3Zzi2/fv1a3j7M+nTpY74VJlddnWc/r0J//ls/f2z3wz/sIC8C/vBa/Dofgd2vdc4/Ml5cx58vYXAQCMyEwCyujpdhv3nzRpCRl1LLFU9BLwqL9e/9cYP83fb4/rCDRU04/aJZ0pEx++ijjzxcmYaktiqv/PcQjDqBwCMgMIur83ypZ3U8Vld1smpcJXW5CnznQmOY+MfPhR2ccChNUEKI9vnnn3v41JkP6qPwXPE0jDqBwIMjMIWr0zmZltm76upuvKrLP93EQuHZs2cPrt8Tip8HJc6VNzlPnflANGfDCUEIlgKBgxGYwtXpnIw5YrsJjvbvhW7qbp7KWE+T8sXrOxcK80jxIJxobUdkNlOd29KmIfvZEco8iM6EmO0InO/qdE7GP+2Lkq+u6mjFpmCx7aUv5ks6tnAuLdFdmedL1m/fvtXSOVdmec7TBDeaZpQDgUDAIPCEM6Dm0pE/cTxPnz6VHjkr79yclya6YKjpW1LmGQZnEC1NJi+wpDPLWZ7cJNk1OduPyR7qrbPoRCSezTaGmDBO7zST/Hj16tVjYhhSBwI7EDh5VadPUvgPoS3J6XGT2l4s0bnW9Ty6jyXdnCNISln7ObyXx88hC6t2rbeEMuHn5hzi4GpaBM5c1ZHMefHiRYKGQ2iEru0wPXnypE7EGUfXiUx1lw2b77//XljCgN4ySSsCXrSQpxx4E4dns40F+vPnz7XUzoa6SZQDgQdH4MxVnV7S5UuTfQOzul13s6fIMaDazwGaObywD8Zo1R0Bre0Q9x8qMa8FYHw9DrI7/0EwELg0Aqe5Op3M4TTKy5cvu+D4aE+RmzMOYBiurosi9SWiH6eBMlrqjO30NEkN4903fYcmqD0IAue4OnKV+tBgywMGZpxWV3V6z8O0veJPc36PXZx4ZnzCcTTxB1l0zzCZaYJcTgc5IQLBUiBwLgLnuDo989tPo2gEzVlEfSuV9bmA/O7lrpjspUl2XU6cWzKsH6dBQP+hEj1NaNgx+XFLnEOoQKCCwAmujm12Sbv5X4lUkUHfWl3V3WmvLn+iAGuo0Yjy6QiwmWpeceJcmeVP4HVMfpwOSzAQCByMwAmuTq88nNPeD8rqXt2dEpicxDPIxIEFA8jpP7W2wwwLNecYmWMsfZMfp8MSDAQCByNwtKtjU11SiGRyep1GEdRWV3XU7PJUg/R4YsFkL8HzRGai6xyB/BUnzkMl5DxlmkAWrY7XvOXwxpVAwI/Aoa7ObLObIxV+pis1Pa5OG5EKqflvGUE8ss8v1G04NNqOXM4cRp7zjNTlbbQiBDkLgUNdnX7pA5kcz8tNtuKyeiwFgsZDbO1invpGkHB18wwNnGht56f/UIlJXe77TPFUUAQzgcDpCBz3thT90gd21DDTnvPWOwBafWHKbd4fCIB66xFUPZ5+B6QjmsAtvhl/4Ny7GsHDOJpa21Mvzve78gSe2d7jINWgmTJO/KAcCMyGwG8OY0ifnMZAn2iUzWLoMAS6d6T9HMT5aa5077EvQfYaOYt7S1Nu3JXzUAk5Tz1NQNv5BF7fcQlqgcD9EDgogUmsas5QnAjltfzBiUAd0/W7d++O6eiwXswrTli8Og+VmJwnDZ3vgz5MtOgoELgoAge5OhOrngvWbVZ158LYq/fV50N6dXQMnfw0ivNQCTlPc25lxLmtIgh0zV/xVlwMBO6BwBGuzrwt4nTg7vQU+elgNjLAYY2bfT7QpC79h0pMOMjPY3Yx+R4QX07g72YD0aiZ0fxmCAw/lqK/XUL8nj/13B1QXk5homPTBWwQepuLV/xpjqXgNvi7iiCMAub1GGt+GCb6u1SpU+dOJM/b6YOXgDPu3JZGg4mgd83v9+FiLWyUHxmB4cdS9ATGA414wMCM3+qT1LfZq2MvR++AxtaO0YTjf5olnfNQCf5GTxPYdjZsF9BslN5marQjExRuhsDYBKb+dsmId6MUBwOLX7yuL95jVafjcaSLPUg9xMeXTaLeH3mY1CUz5bCPjBud8cyd44GNHgOBdgTGrur0HK4nFdslEQrGAch1XWCG3yB1ZgzTAclhjWGUNQL5K06ch0ry1zofNlPg36zqjEZpAXeUCSiZaPzRlkQuE5PELF1QiCcFd+AZTVoQGOjqdJB72B47WHim6z1OpphULdknjEsYkZb5sLutSV36Fd6kLnkC78ggzLi6LspDLgc3D+VKOhSfl7aW+feATY3dwxoN74PA+zF/vBtCMEKtcS1j+ilTla6XCpz/Lre81NV8GYeJuZQEN2HWLOD8Cs+enFZRGh6JCIdQdO9ETi29M+V1FkdTrpfp9x7zsQW9aDsagVF7dTpWPWyPXWYUJkPKxUIl3izWn/NiHv6bIH1Otm/GFStpY+KdCk/Ok2fGNRpHpi7p13TnSYdobqUMAmwuPn361BCUCvUCR6swFywonQ/a16nF3UCgjMAIX6qjRebPiC7qNFcnLbapTuEqd83TBQcvC66C0lA+jZ/zr43M2PFzKJ+GeJ7DJ3dq6nh+MtnzyJKnCVmokXWQdA4FahIEGKmNVWLm0srTb9QJBDYh8KtNtZ2VtadBv52tOlarTydmF1OxY3cnksrfxBGW4sjhyHPI5PE8DJicJzrpbOgh7qljcqcwsCOLaNQPn+chsprqhDePCFEnEPAj0N/V6Sl0lkcxgbaJHPnpD739UJ5SE6thpLvNgvUUPLd2qqM6BsK/MDIrIX/DrRwu1TcMwPzWqFTP9E2yJ5aIEgx6WpNDjZcGLq7vQ6CzqzNZEUlf7GNudysMh542eZk5tpv4bA1x20bAs2CfDZnR/Bhbj/Nw9mj083htNJwn/dmkNmZVutVNClCVBEx4O0EpCu0IdHZ1LOPE7DKd2vnbR8HkVYQlXdhHecJWubAnIj8hPoNYMlEdquU8/povxHf7iX2i5ZyneeGnZkRozJnnsZrM09Bk/6BEzToCPV2d3rfwR7h1/vbdNSGnzBxd2Ed5zlYmGXUu+HNC1J0rHdWhV/5DJcayH5/kLy6kNq0stQjtfhrXaxRYz1PcavexC4IPiEBPV6cz784IdxDi2unqaaPLd5pCJiGGmBEOD1KtRBb7rnWJslOd8iX4prRhu1A5A0kQv6vWcWSvLUZN0wCLW22XOigEAt1cnZ5C/mkzaABMgsVMnvSzPRodxPwOssWUlNP47ugumuioDnVyBhb58sXZsBfglXnh3xgT2fsmD/RK0UzYO03VXkMZdLYi0MfVmTk8g5E1syX/ee66c+s4rdbPF3anBxyrPF+0goHan/rDnWg99DfsAhSTVLyUZiOVCVU9veh8SV8/XVnYhSZ7hibq1BHo4+r0voU/PKxz1ng3n8zmSt+J2shtl+b5hofTfnXp/UGI5Asj55pDO4mkilw5ErTKsgl+nFIYN4/KMfd7CWJmqP6Jnz4Sq+jrfgh0cHVMElFKVH8SpawEsInbXtsM8+hEMS6eYYU9D0TtnLDCEG2n4D9UYhTyyIiQKZn7ORMYOfUkp5PQ6BJU6YhZg0z5ZjmYdj0MClsR6ODq9JzpovFbZSjWX5qTMoX8RqpIf86LxhAjLBZ2kuBjTsQ2cZUHE05sSSGI4lE4MiKEQ+NlYQBHy59myYmDbmLKTmdZ6cigpOnDbaVh3AoEVhFofd3zy5cv5dXJTODDPimpp0GxnE9vU03YNtcv/RNbrCMPZOFrYbn/u7SMZzGfv9aZwM7z1Rsamtc6Y9M9Ddsl/e6775gI6YtxQg19+PLLL/VFozNS0xQQxFzRP/e961lTqISnmlvdJMqBgBOBJlfHF+nevn0rPZk4Ua6fUlj9QOstJw8GNF958Ob4jz/++JRRuFOnuCsdHmGXnYGdmRf+ho3o8aGA58+fa54hiJ/jY7AUtP5TzdMXC8RKNU2wUq1yqxKethOv9Bu3HgKB1XXfUoXcpDp3tpcI9r1eSYakcSWS7dvjPNSKsmNhndm2eQSZh5Pdh0r0TnZSvPZE3yosdFFcIemkvbZu/vSgbmXKmvgqh8UKFVd649lahCIudkdg56qOBIj57DJ6v7qQMnNj6M/VnIyJdocyczBxVttmJQEDrO0I3vlG2sHM3KM7gyc/848FFiXVH26kAoehhn50Wz4dx3Abfuia74Oni0YNKsspQ6QyrZxLQ0MwfgYCByGww3maA8fC6DxnUhBqiUnhlsIB8fUOeHs1KZ5nw1RNtfjuJexQOii2VhswdK6PjRLScByfrDuNP9Y8k4PRXZu1prmra5pyMWGQOnJiYgjqn8xHzbMu44x1zSgHAlsR2HYCk+lUTIwkpZxHHZkzlfBTppB/hm+FdZL6RW+H+JjgSTicn408q+ZUm9xwOxtuwoRecD/1WUkdQ9N4rE0PxhVPOXURzThgmacU6NSIED8DgU0IeF0dWlhUca2OSSPbg7tNAuSVicE9fg5uMRB585tdWfJ2xCWxvPOMtQHQb3PNfPE3XOUKz4SSs4ZbTTzi0orUzPqvWKdykd6Tc2Wigc8mT1khaxywti0RnFVwi1seBJ5QSasUZdL96G7ayqLA2ad3795t2tliIjEByN2PO1HNZoMcyoI3/Cs/2Z+AVSNO/SfGAm6ZtxTYaxzHcJ2NoXfZunvz5k2xC+wvZmvo7lGx36tc5LDiixcvNLdJVfSVYhmdNKrobLhEjetJyf0zsdKjntG4q/pTBEWWRlzknLABTXohLItTxIJGFPYgYDYPNPMAAAWQSURBVPyhCUX3UPywDS6kV9AnrJpA+8MOu/3CBNxm3UN+qYJLx8BcxugehdVlUwXVq9zCI04yWBXEJuEw2LguAh+cwCSGXYqqKlpYv8Viq25n683zu0Sg+mG+vEKvK4TP7U/F9mKmkQ5P+rNhg1Er0gFPluAcKeRg7SQBfpHPgy8yHSRzcHDXR3Y3yclJOR2ay35MaJv3G1fuhMAHrs6fG9kEQd+HEPJjApuY2VT5TkE9WUrenWHOBGo0SP9yMp7BIlOEzzPn0XXNBynfafQrQ7YUAFWajLhVCSvNu2ZG9B40b4/AB3t1RPQkMOWJnHS4A9tHIf0LHNpvJa+Dg8wLAhwE09sZ5Ep7gTXKAQs7TABr3Pvt3uHDcGnO5TvDBw4Y/fSXRv9+mCzpJEsNzkrIjFiqdtHrzGvGt7KcOkwudPLp06fF7kYYkGJHcfHeCHzg6u4takinESD+IFg+14jjRHEkcdxAj8tjlivBK4n3ODb1mFrRV+pwdX3xvBg1HB6HM50rvEGyhS0bBOxVyJJXX9ovJBLi/PBVBAk+Z0bgg726mRkN3kYgwIoKb4ezYQ8v5atH9FKnee7Kss5b3D0AAfOQn/RI6jL8nKARhUYEwtU1AniH5iSIeAs+O7U8XIHdYVvuSKkO7u5I0aKvVQRQvGKsg1b0Pbm9yklUuDcCkcC89/julA63R1aTByIxQxy4H3fmHs/Kac+dXEaziyOwlLokwYDuxRbdxYd3LvbD1c01HtNyg/PD4cmTHo3PpaRk6dD36UyLZDCWEECjUIA8igo/FxoyAoFwdSNQDZqBQCCwggD7xPl5qPBzK6jF7b0IxF7dXuSiXSAQCOxFgPMm4ef2ghft9iAQrm4PatEmEAgEdiPA7mz+/nEesiSZGftzu1GNhnUEwtXV8Ym7gUAg0BMB/Jz5MjvUea6AIyqP8xaenoAGLR8C4ep8OEWtQCAQaEag6Od4prP7uwObOQ0Cd0PgN3cTKOQJBAKBKREo+jkenuOtYFPyG0zdCoFwdbcazhAmEJgTgdzP8ZA4ryyIzbk5x+t+XEUC835jGhIFAnMhkPs5NufiIfG5Bunu3ISru/sIh3yBwKkI5H4ubc7FIZRTh+XhOo8E5sMNeQgcCByGQO7nYnPuMPCjI41AuDqNRpQDgUCgGwLGz/EmFB4bf/bsWbcOglAg4EYgEphuqKJiIBAIuBEwfi49IR5+zo1fVOyMQLi6zoAGuUAgEDB+7pNPPtn3hPg333zz5L9/cVAzlKoRgXB1jQBG80AgEPgAAePnOISCx/qghvuHfPeARaG7UVQMBAoIxF5dAZS4FAgEAvsQMH7uiy++ePXq1T5StOKBhNQ2vt+7G8NomBAIVxeaEAgEAn0QMH6OJ8T5Uk8LaflAOV+2a6ETbQOBcHWhA4FAINABAe3nuhy2TF8DTpxFArPDCD02idire+zxD+kDgR4IaD9HspHEY/thS/1BuziW0mOUHppGrOoeevhD+ECgHQHt51h+4aK6vAmFh80Tb7FR1z5GQSFWdaEDgUAgsB8B7ec6fnaO7OXbt28TW+Hq9g9PtPwFgVjV/YJE/B8IBAIbEdB+7tNPP+XnRgIfVMe9/fjjjz/99BPPGHz11VdyLzbqBIoo7Ebgyfv373c3joaBQCDwsAhoPzcUhHht5lB4H4R4JDAfZKBDzECgJwKH+TmYjgRmz5F7VFqxqnvUkQ+5A4G9CBzp5+AxMk97Byra/R+BWNX9H4soBQKBwCoCB/s5HtFbZSkqBAKrCISrW4UoKgQCgcD/EDjYz9FrvCcllK8LAuHqusAYRAKBh0Dgs88+O1jOOH55MOB37S5c3V1HNuQKBDoj8MMPP3Sm6CAXZ1IcIEWVdQTC1a1jFDUCgUDgLAQigXkW8jfr9z8716hMtqLL2wAAAABJRU5ErkJggg=="/>
  <p:tag name="POWERPOINTLATEX_PIXELSPEREMHEIGHT#41205C696E205C6D61746862627B5A7D5F325E7B6E205C74696D6573206D7D" val="133,3333"/>
  <p:tag name="POWERPOINTLATEX_BASELINEOFFSET#41205C696E205C6D61746862627B5A7D5F325E7B6E205C74696D6573206D7D" val="35"/>
  <p:tag name="POWERPOINTLATEX_CACHECONTENT#62205C696E205C6D61746862627B5A7D5E6E5F32" val="iVBORw0KGgoAAAANSUhEUgAAAXIAAAB+CAIAAAC28w2RAAAa+ElEQVR4Ae2d/7kdNQ6GNzwUAJRAqABSwoYKCCVwUwFJCSQVkJQAtwKgBEIFXEoAOmBf8K4erezxyD9mzsw5un8kHh9blj5Ln2XPnDOP/vrrr3+1//3xxx+///77b7/99ueff/KvlKWAyA8++ODt27fPnj1rFx89AoFA4MQIPPLQyvfff//TTz9p+nBa/MUXX9DX2TiaBQKBwHUg8P6qGW/evHn+/Plqs2KDJ0+eFOujMhDoRgCHfP36NYtct4SDdPz444+//vrru7u7g+gzUY31bIVdzP39fd+QP//882effdbXN3oFAjkCDw8Pn3zySV5/3ppff/318ePH59W/qPl7xdpZlcEps5AMOQmBX3755cqgGEm7OOJ88eIFrPTon78PP/zw6dOnr169or4JpXfv3tGLviIKeUgjfskqSA9bBf6Ls5X6H2z61VdfcUrC37//+fv00085jl3Vm7Z1yfFpINCKwDfffLPqeCdqQBy1IiDtv/3224qlxCz3T6RxsUAD8PTEMgMR/lBBUU5eub4JWlIdAkMndrlLDdg3QoFLn0Z9INCBACcR3F6Ujvi6lFOBW5PcXjCV/ktPjDGEEcgK6ulIYmKyrR9++IEcwUjzXBJZL1++TC05o2Glzw1HJU4hlnZYWkKSQ3sOQ5MhSKNvbilc5joMypmmqaYCAZA1iYrGgcAqAgSwuBwBYNrjcikqpE1eoAFCWPOIENqzAq+u6mYU+mqx/qxcK48EONFIdl6itijw3XffSS+IQOpTAWNz6zAZGpKWsBL5QTETKeaG4CYjLhXWN0FLPVO9KJcX6h3j00CgAwFiQDyN2NAS8sxFWlIgpImHYvBoIatlJGixlJ0yiX/TMQ/41dFTA6HOfOU2lJcM12I1JSFnlSNytZEJf2mZeXmIVnKIBTgz5fnAURMIdCAgEYWnyWqPl2u6ESekQD2R0x3AuYZ6nUc+YZy3yWtQQGtOx9V4zoWkGiEOTk/yNpo1BAdhAc0RoOeExZiM2NUEbYhWgEZUNwUn3DkuURMIVBDQbpbiSoeK/pRgyBfzimTPR8bh4SxPL9qgqtHN2dE0gwhETpEUiit9DhS7GyO5clncCtVztCFaMWCJwRSmz2jF7PjoRhAwMYO7mzhPHkheANdMxyTPOJxOnh95SPrQqmQ9VUGagSgBAv1pHVoTpWIGVBcyRCtLmSfGtOIV7QOBVQSMf+fJOY7nz+1XhzMNzCIqWzDTLL80eqbcIW/mqZGd1BIxGYgSrfCvdGzKU5JKmpJEYN2K/vjX+ZgMlgrg6MEo2gQCTQgs7XfE/epLaNNYpnEeWsU9iOnFpcmnCG9nx1yUUAZC8k9TjRlOkEkFPxVq+bntSKsfr6x/J8hoJpeVpwPMjTTpEoVAYASBygOpRBoOud1T3V9++aXWnDWfh1B1TbHMs13m+3Q8dOPpWJQmD+wYZXRj81yM/oi9Rd/3fosJRLFShtuEVuIbhoJvFCYisEQrcAor6tJzX+MK8OSYHpr45JF5j1izbyKLH/mdEFnISTqWRpc2eYPVXC/vkmq07dLmo48+knKhoLOdpnLlYKU7zWtSIBrfGgJLWTCcsh0U+bLsHE72LBJ19bsndRP0TmSpZa6qDN1xpCKjyDmxSKNQ3091ftWQ7K7IYYwH3XSneVrvKAcCBoFi2LAIb7f3QQGTcXDpHM5sfwjOkXxK0hBzAKwh0tSj6/3ple4l5eLGqr4j6aQVMVLGlsLSkiINohAI9CGQr2SsmSPbilU1fvzxR/2rIOy2WPZXe9HA7JvoSI2n41Ibsb1ysLIUld3bn6RMUWxls/J3L0l1mgqGwjUW2NAkKhoHAk4EtJul8tbbbRM8zjtN+cMj40GBpYxeV6CYyAzell3KgOrId9KKgVvPd308pwNFs0DAIJDH6tZPcpszBX98moSdS2PLFpfEnQ5DKdeZaFWTYnZG+Nc79twJioMVmbN9CvwkGl9RJw1OrpN/Xb1DDdJytsfOY4IO+dO7yC5AJMsvA0jNxAKYmx/9cG4l0g8/a00IbH25UXkprahsmjyaFHdAhjdzOT20UhwpiV4dL9cganIE+LUuQMZROC3Lwylv313DfHF80N19z46GTNF80zsDJhr9B67mfIDVfuSk1o9wMSrJsAZRKopdD/N6MlP81ACnLR/fQxZHvIVKMhGWtfUJ03DPKHMf9BTwmmx8MLevm2wSEzK7env51OybVjcL0nG8UDxYGdwnGhzE3Va17TlbqRysjNyZX9X1WhsQ2JUHnGQuNyqcZSUwi9l2nga/wyMabSdE+enPnpStFZbyoAJFt2TlW43EZlpZOhnCEj+pr6p1Iw1YciscLc6xaYEJPQXaJo/bTmfDX54oSsqYfKH+wNhc/aGPopMMjlKU6ckTm89WinutNLyZ+KJOUZkQ4NfMOXE05wUecNJCuvLotEMQcmA0dBjcezuGmtNE8+92nsaplnz1JulNFHkMYELNY2NGjkdId5tiVBqaaxW+dOhmTp3KYlv5zHC5Fuqhsdbhrq89C4uOEA2gKeMWoA2qnN1ul/OfBWGyqsQmoLcdGiYUOdDx4JPvm3aOhSLPDh6sdO+AQKx5E1QJie0m2zO1x2+D8xWnSrMJSQTeMLglPj4Ux9TQJCa4ulNPs9bCTc6Os5ppF5LyoBeJHF1w0mUbrRAYegxdjoOVuouQcaT9iwZNl3FN2tSFxKfbIZD7tjMsmTU9j5R3nsdcgaTPCFaGYcVAp8w2Wlm64cSoex5QOW07TjNzc1QmiQJcw6f49HG0vU1NTCLp92ezb2J52BnAonexLRpRo7irqmPCZgUySlzcRism2dPh4cyORkw9aV/jrxq0wd3vSQE5oNoEg54Xyk6iN6s6i4Sz40QQihTgPBUqqgFBGDTSZT19k+ORv/O+otylSumZj7pz4rek4dHqi1MOetTv739HA+c4+hjHdq6Rf8fP//85n3CZa/j/q/DfqzoF1BUopj/1Uw69EUN4A63kIGp76ore5qcmPRa4LuJ8tzkFHqvJGWVqKPgPXE0eylLhGW5uGx3P2oqRUYqHgPXMWjBMIDTQSuVgpQIoCRXkRwO9IFCmhvorznGKnEJl3C8b8fjpffOE3+mT+b7pIjNbzCz8zJjjmduV2KqeXAsTpSWzgVYqByvYlutHJlkMLc2plKGYYvdc4IlqIE1jJpf1E68TWXdNqpqZ8h+46mWSya0v5tshZvRPXjeijEnBkkBGqZggCYdslBpoxeCYxkv/GoJnmEpj3VHKKDSyG6zYvP9HRf71++v+Ct/siBIPyQ9xwvqaLECZHEHCSRrsVpAI0oWRUMIWLSqVUw6yZJRkD0JnXlpxHqzQzNAnWhJR2CkTRgEtTbOk/RXEnvHUZJfAvTQxUX8RBEwI1YNHNMz3TSNhLGI7ClscrOScQo0Eb64ktksXaeallWK0JHGSIDGAnifK9RP1okyRlhtw/Jrc4YDoCrjy+Mh3aMi8SDxQ8DueWRH9HTuUrHcxSVMyZ+RgheE0JqnMzqOihuxL9FGGl1bMHOixkzhjoXN91lQnMs97BiHZoNhyQZ+ruEJ8lK/zzgPXfC2UJXp/VA3BJa9zht6StjozSAIrPiy0YKjHSyvCSRIwUoAaRDqVqGWOWpYMSPWgIKKkMAhNfcSNPjVPRmELoF3Q5zYy8zrEmgXA728m6vQSvT8yEi+6QDyOaJIf2S7RinZ4E/IuWiE2tN6mrPVgtloDifZmqpL8QXRGkO3oW4TIYN0hNrpsgYCOB5wN93OOYpZAs0Q7hcxqVsz0MWdQfi62aKbeneRnUi4l8sTPMEu67N686GRHJBeNGYRsu+65Cf4FcDutQnKOQL4AOBewfN902WXDcFwKnKXMIsehUqMThSRW7xAp681XMV9z0UoeMxL8UujmFMzLJyyJrZ/4VnDZ+aPcU8/FiTvDddnhTMz449Dsm0YcfgoCRVqZFTLGWOIRe/kz9UvDuWiFIBH6KBb8c7MEaFGsPztdErtPfU67eVq4jyYxSh2BPMNnSah3SZ/m+yZnR4/wvjb5YjwehlqTIm1JnMIvOoXRHSmv00q+FIvoVJiyMhsWlCGOH585PthiUI7LgyBgFshiAp+ryhSb47+lVTrvu2kN0ZEs4l+nLU36YDhi8Wcxn4FYRFd3f+u0Uj9YYTzGbtK12Jj8SqhEF+YScHHowUpw1wpTdu7VB8eN7q0ImJkiQpwSTDYay8Yqbuu0YjDdKIQqGdeqDZdtYPIsv7NeVu1bG52M3bju6pKbIMr3Gs6Ot4awtvc9g3V+WfxR79QMLnj69GneZW7N0i+Azx2lTxqv1DS/t15n4b5Rotc4As+fP9dCyI6dL4o1PzTP/Do76uFurbxCK5XXLYPUq1evZuFVeUOFidtZI06Rc39/b+QErRhAjnBp3ovMzt35tg08XL+slo68uOMIFh1chxVaqaQqnHpMtC0/+BThFR2kzaUK5uCJDdFZXrtzKcQuMq7heg5ZPNPEmmreHu8ko4vYeKhB+2ll6ZC1z7zKi7j0ctEnfLteJpMyCfN244ZkPwIvXrzQ3gX1393debobMmIdffbsmadjtFk5suUAcgmjyl1rfXjjLNdJyilk52ZxmLcz4B3DdZ/U5k+4zHX4DltO1KWWrVQOVthkPn78eIlxOuqPnJIsmZPTShzmLWF1qXqTP/oPXM0RL3cn5jr8pQDZZ9warVQONeYerGDqGWnF7IDMneZ95i9GqSBg3ovsP3Bl36Qdkpx94t2JisJX81EnrTx58mQiBKRFevebS6ZBXnnxGu15KFPZMF5c1RtUoPvAlYcGXr9+rREzT+7rj6JcRKCTVuZmKyY+c0U95/Z5r61rjNpBK1sD3iSfmzh6rfIfuJrtD6d+Ozyc1WTa8Rs/4hyoqCVkX3mWZKlXUdRqJcmqmUvTZe5wRnj3JWSnHZccu4JY9ygbdURbeJDYu8rzoHfv3pmEmgNXz+EIT7iY4xgefTjmqraRY8wRu3S8bJ7I0INB/Eu9+urNnTw9FmUCoE/s1r2Mnie9nPKVrq2hbpVvMkcOXD0SgAJn0/PIEy6ejtHGILC4CdrzvLYyFnNsXETPepTHEaiDPy5/fwnm0Vj8x3ngavZNdOTsdn/9r2FEQzNyWQnm6V+1quPI5la0OlShrvZZPr2y71vnj2s7DcwfF5ju50vey0C7jbWkw9z68uNw+dzoIJmrQf7ckR6L8mETUaPnGS+n72fn+kaHNHMzwb8mmecD2Jh3jN7RRU4Armku3i8GQyUxNugXuzdVmqc/8r7TR8yH6KthH66PbHEL/vpE7d8L5TnUvLLzWr7sblzX+S2e/AkX8+MsG00QN0ZEQzRH/+u469RMK9Mjx/hBPn/mSD9vcKka9omaE2MrfqmJkHHNTRz/VwrNjUhnRxm3u2CcX69S3TKlI5zFMxDpMQj2H9ymZC3BSylsfW+rTCvs9EQ5U9iZVkBhawiMgf5Lczs5zZ+/e7Sci4D5SqGf5WUbkvQhO3Z+F3Fcf+Mz6Dwuk3vk3MaFsCokBb/8nVr/8+e5796sVXE3WJFSbN9duXqw4rw12K3ASEfjjkzViLToO4LAxK8U7nl6SlzrWCOn6AYBBIxDasmVMjQ6/ad5C0e2lVQFDbrNLnaENSoG85HzGL8ofOvK/JnuEbfYWtvrlm8O4Agwp70mQdh5GTPO79TZNMPr+ghFj86iOPHeSIFWKg/CTQfdeIO2k/LB1/+cf4HOTHlc7oCA8Vjcxsnv5lx2Z38zqXrfmo0Q1DaBw/0v1jz8U3CgQEvsNfmR6QjJTknWCrRSySDmhg2mGqvMpX/N2cF3i0OcTuGiFaeuxItMXDlT+nzfNNe9V1El+LX/+O+Fi2STL4ODx/bV7dJ42lKglUpCJeQnho0UDCga4lSeQpwjGq72Ndy/83K3qt4tNDDu6l/zzdxxuSdc+ZrauhUwqVZrd4LLbAB1AA6u6AVaMXDLYNNjZmmgNKLfP/b0BjNWzozHp0JjwqkvQVv8MxVYij0WmX0TfZ0dPcI9bQwpoIAn0RDJRv/uI8hKDI4wSwOtTKdz4xDmcueMVCasqZAn0iOT0TR0NAYBs976V2yzb/J3nAW7UQDn91OD8brBlaxyvtm9GyrQytIwcwPG0K3hFNxl1vxtLSeHa+5WcWv9zyvfLPj+bBoS0f62v7MZzZMyfrfRLucno6WJZtyc4wSfviSugVaakrQlG6S+kn1h0ilSlWRLvg/q5ngBJwqrCORnE06fMUs9zjYemava6ga55imGdZtKWa/Hs5IsLVMIJRWgsIoySx8VaGUp4J3TtjSSrl9CNlmy/+qhdesoG7L3L5sdY0WXhIC5jeLfoeulHn/ruP8yOAXF+PL7PC1TmMx1MwNLGiL920G7BVoxEyYDDG7h9GQUk0AZqMMMLXz/skmqMSQSlk1nAQ8Rb0kFZ66ep5ascJuqaoTnCiT9nbSoj6jn+lglYXHqpi0t0ApnKGbO0uVEWhHGzQfaf/XQcPSVi8mX09H7RrzxXsZ/nAHGNJm80tlxFtr5/kv833lwaRYwzCFeZgWmKJMXWsm3QCtgnculZpb2+VKjh2s1YNaUD8ox841FHRw/qMONdDdQ+7cPZr30d5wCLI5t2FC7vfPgcmmr4uxeN2Rpm4KerQcgBVpZCvtZtLIEDdpPQaeO3XafmpXw7OZsB9SI5HzBd26Z8V4dxpRn+bPTnIrbo4zTCmOCvhzPjpfyCUZxJlMCRYFWoFWtrpSdlovoYqGyhTvj9kfbWDRtfLL1EFE2551+nzGZQmucjCBPQOWcYhYhj58sBWaKUJK4ESXpu5RPIL819S7QCgOYOUh6tyZCRSMNmsJZ1INascuJKo3TYx1IXoFdB5mCnLid2Jp1eE9nQ8M8miA1/sT5KXgQzjM1LcHPsEtjVeRjwlKvYn3ZHmNz0n78fKsoNgnfOSMtYjFeiQ/lvMlKNS45JOTYOrfMdNThR9nZcRxzvDr3h7Ty6xWINs6xjCH6cpxWcqBEvl/DZEiZVvKNKAMM6l1JsabkQc6J2bpZ0czWHHJrJc8o36xJfrLGbyU8KPg7DqJkUqSkg3iCTmGkcnXEnKTEtPFVf3NawTxtdlK9NRHSGOVLjcCx29Kh9dm0XPQnvBkQNh33ioXn65wzvc1Z3nOKMYgkQzDd4uFS0AuzVFKAMZ0jFl0riRr3rs03QRhJtGvLU7l7SoooI3OcYp3zsXMzs7Qm9ODlbgB31v9owxn/8cehWR3HzzXryBDbxanHAfTQJoCbokDvnpJf8e+UfD+nYJHvz6cSPuVNUPrMTImBpo6v/tRkoaJrE5pa4CnKRatJYpm8U+h/HCXNCgeGzpXZPOHSekDQhADZ0xKh5GFvAriVFAAk8SwW4WbOxG3VnEoqpDlxVQ4NarRijAedjolZwvr69j453EVm6WbnXP4t1MAgsg6lgjMITUZAX2fHJlQZhWg0yZRWuJiimgCexQtNmueNi3lQsqV1LazRCgPnpEBNrtBSTTGu4KZWLZfkH7++iABThbfdDggj02QA9GfjJkj8HVe1hQVYFAmEPJ3XhEJ5KR83YbU64j4NjPL6slWBR3TQ/fMyL77TL9miAaz/7NmzvKWueXh4+Pzzz81rUGgAr/MGk8O++kebMKvM+2tev35dlIav46CbvKilON7ZKnnLH16ktcZ/VoOZ9rwix7zZy9lRjyXl9MId8ib8ufLyHWmfCpUR9Ut8WGV5T5jpu/8lbxcyL28THWB2PpVLV2GVh0Azn8glGkYa7c2eVvSo9FpV49QNIGIBIS8wbQdJg48Gcu54OXpnr4F9jgC7Se40qh3OubIJSgbDFPmowMFKy0fShqzeZHeiHN1v/CYI5oOYAJIXDJ5HcLXL6oA75ShdX03TqcJGM5KfQwnORG7HoC5aSXLNOZMMXC8QLXGIIBOzlMdpDJlI+PrGWRjEKr6u4Tp7mbkW97hUwRxgaUj7/LCBVrCZ3GQpH9GqUGbHSMuO9OlSyO42LvOUp34GPbmkJUyE50HNdAR//nZT9eIDsXmsp3gC1BkLxAjxfHGQCdIl9LpPLdpoRSBgvmENphxoRCd2woQBqgSbCFBLBWji4gETieTS7NxU/ZIfEsvdOHTSSvd40VEjALn4Mxeh77mFvixXWxHl8yKwdLJBijCSF78310dDWhMCT58+5R4qgc1OR+d9TUIGG5unBwalRfcTIfDu3buXL1/mCuOKLHgjT4GsP7eSjxo1GyEAxdzf3/NQQ/68z0YjIpYdK48mbSc/JB8TAR6WefLkSe5pcAouMfgsVdDKESedKYdcmF1SCSY+n/tZSnNA9ubNm1nSQs6JECBTNk8MovwUTkFO0Mo5PAGigVzY7iZ1/c96Fs1LGy4Wq5FEtyg5Kk+BQPHJ71mcAgJBK6dwg1AyEJiGAPnp8+fPjTjuB5G8zFpm4sjWwBuXgcA1I1DkFG5Hcnw7i1OAL2jlmn0obAsENAJFTuEuJPcKdLPx8vvjIkJCIBAIHB+BIqd4fo2gw7SglQ7QoksgcDIEck7hgTceThm8kbyEQmyClpCJ+kDgShDIOYXDlPGHUyroBK1UwImPAoHTI5BzSjpMmXhAm2MUm6Ack6gJBK4EgZxTNjpMMXgFrRhA4jIQuBIEDKfwtBtPpuzzRY3YBF2JD4UZgYBGwHAKT7vxlPY+nIIaQSt6LqIcCFwDAoZT+LGovqfd+GXsR//8td4wClq5BjcKGwIBQcBwCge0zb+b/z9Z8h3XpZ96+l9D+3+crVhE4joQOC8ChlP4udK7u7tuc7gJnfq2vgIhaKUb8+gYCBwLAcMpPO3Grx+MqCg/8cWX3ZvkBK00wRWNA4GDIqA5ZcpNn/RbHMna1k1QnK0c1EtCrUDAj4DmFDYsbF7Gb/roH3lqPbKNbMU/d9EyEDgiAppTJv5sCg/OJWtbD1boFdnKER0ldAoEnAhoTpn4synsgPhZ5aRDB61EtuKcvmgWCBwOAc0p4z9LDJXwq6b8nin3ld++fSvWth6s0DF+dFLQi0IgcCYENKdsqnfH14hiE7TpjITwQGATBHbjFLTv2ARFtrLJrIfQQGA7BPbkFKzgnY2ttkS20opYtA8ELonAzpyS3v3SanDQSiti0T4QuBgCO3MKdrY+X5ugCVq5mIvEwIFAKwL5+31aJbS277gNxBBBK604R/tA4DIIPDw87D9wx3ktSgat7D9TMWIgcBoE+jZB/wH/NBh7HGi28wAAAABJRU5ErkJggg=="/>
  <p:tag name="POWERPOINTLATEX_PIXELSPEREMHEIGHT#62205C696E205C6D61746862627B5A7D5E6E5F32" val="133,3333"/>
  <p:tag name="POWERPOINTLATEX_BASELINEOFFSET#62205C696E205C6D61746862627B5A7D5E6E5F32" val="33"/>
  <p:tag name="POWERPOINTLATEX_CACHECONTENT#77205C696E205C6D61746862627B4E7D5E6D" val="iVBORw0KGgoAAAANSUhEUgAAAb8AAABhCAIAAADJMjjOAAAZ+ElEQVR4Ae2d7bnltM6Gmfc6BcCUAFQAlABUAJQAVACUAFMBUAJMBQMlABUMlAB0cN5744NGW3Ic+SNZSZb3jxnHsWX5sf1Ylu2s1/47/yYCE4EFBF68ePHOO++8tsHf+++//+effy4U2xU9Vmeqj8Auha6b+QlV26BvTJETgSsg8MYbb/z9998b1eTNN9/8/fffhwt/8uTJcJmTJbKQ/l82dkZOBCYCf/3113bUCbx//PHHxx9/PBZndB4rMEmLszwKfPnll2+99RYkzh/TzwcffPDNN9/UKvbrr7+Si7wiKkl79913Ae27776rFUhFyPLjjz9+9tlnCEGxfxR8+IciKAi1KbQOveua1bNmE4FeBDZatush+sMPP/Rq+Tj/cJ1ff/31xyUsPn377be6aib86aefrjorSPD1119Tosmbffzoo49evny5qI168csvv5A4K8REsiCIt8hcuRv05uNE4BUCWCvff/89Yw878bfffnv14nEoODJTJi8KCsD8eSyy/SnpTCkwEVIwnwnzF5cIg/CXKIzAV199haW2mh1TkZQpGbkgcYr++eefdUZkAuZSZbWElIv07733XtIEaeT1qwHIrmDCYzV//vnnRo2H6v1bQZDxLYtXGrHrtVYEPYMTgYlACQFsK0adpoMU/uKLL0rZHr+D1BIdiBxkPk6yyVNkNwm7b9U8zCqHcKmOtt3gO4lPAerui2D+0CYzgKBJ1q4k3gjkkXbJamVsYSY5rZtkoSDo0ohFB6+nZEmB18zzfJwITATKCFQN4KwozymsarMph0dSkKEJeUSr5uJkPvAb9EwtUkQKQFW6IM28yFmiQskCAxqBPHqq1QsCSvQJRGAKaPrO6mnS8zjZ02MyYyYCKwhANMIXMpKr2MdTcNYsWtGj6XXWfIZrmoQ9ZBJ+zM4Bmhw9VpoK0WHV3EtKrjKdtiWDwGb19JOBRmmyp0ZjhicCUQS8/ZhdkxbE6RGeaGXVPipIi78y69lUdJkmCsLhO+HELPdRKUkggcSzmjqZTgqlmFd+7kGyoCfA0iISaSRkH/2MiKhsyhQ52bMAznw1ESghIFwggfJgM7LgGjNcMalMmi0es3SWJb5I6WXDEwnZ4rB/9fSzulo3mmTtxMS/smCPOC6NWG/S0rImjX4svdPpZngiMBHQCGRJgcFWZUN5FqjagNL6VIWF7iVQlV0nlglgyXHh65gKlYxViKWiNfNKFeBNoXKEN8wHwrwik0DBep3sqXvCDE8EoggssSfjbYlHsqJlwMuIbV5EZ+VnI43rE67JJluNFGYsSMg6CqSyENZqKT5Blj2FjmubQORn2bPQHPOukbTjDEwExiDA+j1+E4ZDjmbB+Mknn8Szt2msiQYJT58+bZPDYdiUEZ2XJPjTlJISEufyjzx2BuQoKHzNbaIGaSIhmHeyZxComWwiEEWAQVhgEy+Fs9yazsgu+x4+8aFi5BR61mpLqkoar7neNfJvCzGFw/9owl3MQt7Cq4LYbK7JnllYZuREoAsBKAOjMiiCOy2GR7DXuHYdzH6rZNwKF2ONe+JZNTCilygJd2ebhUhB2ZU78UxCYg5n9SlHZlU1Xg4tYbKnRmOGJwLDEODaYvyrE7CPcYA+e/bsp59+GqbNBoLEqDSeB13UEs1BST3Tw5I3AOpcv16p9VPhpcZauldK1smeCr8ZnAh0IAD96QU4ko7vAO2o7sM3olL2gptCGNYUZGxt83b1MSsWEi9ceF+VmSX6guGJwMmeq6jOBBOBEALsvZhRXesANZxSmz2k5bhELL3Zn+GvYEUaQFLh0Fzzmh0JS0Yi+vRUbknVgszJngVw5quJQB0CkIIZw4zJArkY6SwSDYGSPe4/NdK2fmSNzP5MYYsGp2d2iV24ax/ROWskYvUv+V4jMkmTZc/y9t1/gqJnsrtFgG98YQSxTOP4MSDIRkEPIPR1vjzWY4D0lL5pXriScaiHIh5MBmFwbLP2hFz01gf+U7KfEasszQF+YaUfaRqNraQv05wkWwroHTCdpix2sqfGaoYfEKAn0UHp+hgO4tvaAhq65sE3Rtpqjf3I3KChgy94DG5o8OF08NfZASqevU3nLXJlaY5lexCHJZWyYss0tyRK4rMycXoWtozIO1fuAuBdB1hkMWixj/ihAkY+9s7z58/1AN4CHbrsJdkTdjALcAz2quEtd3gS7GTvXO1u0XyrMrOUVIWDLyKthHx8p1jTXkn+qszJnr4h7isG/mK1yI6H/wT3DkAM8QPsoGdtESy02U7RuaqOcHoHKJMZ05sWePxw1um5SknlemUZGUdQ2Ugsy1zyzxauAPxPoNzxnIF7Q4DhXT6QUe5zQ942fMrhIM3k77mzX2R088OvcGna5OXRZ8ed4pM1xJgTmnSDBiHlLMZ8lt5SzrX61mOCZCJXMxYSmI2+pCqMXMiSXk2/pzTrHQWwYlibN9h9dClgar4WLRAjhxGLDp0uMBF4zACXuLGJtAOkygGazR7/ecvbYpI1Eg1rN2iYFdtpz2aX7ZGtrcmeDS144iys01mh6/G8VBk6Og7Q9G/nymipiHuITztIUtPkAF06sSjJJIAF9/bbb8sjDYebZeCXNUTy8MAWy/YtnJ7IzKqaNXItSqvW6UxwDQRYI692CFiSCzNVq8trgNNQi8jKPYk1DlBGICDHS/TZiYlnz6Y0NuAWK3dLNP88d3YtDwVS6bTZOgYjm5ftyJ/f9wyCfO5k+MvoZNkOnSLZ0h3lUzs3UmHt4+yJSD9vVfGIz07pYU0zCbdmT/pStrNlVKmJ8jhQCl23RoZNm3X9B6e3ueeebeVLRXJZhTV41ssJpTL3YpbiCT3jeeyztBNrbTNKcavFPZgcnjfZP/zwwyPXfQvvJPUdLhYXStaLVT4fRmsyXtipn7annYsu9pydrtPAC06wFwNkVHWqbE8K9ekxAOPKeGuux+ba2vbMbuP4Mwnx6mcBTN2459hGliXL7SJbTOSdtueRp/Be3Tj9zjlBL4XOTZ877AVqr/AFYth8N247NisKl8RNlVkZGA8dBulht4+yRqKhbFPB1cesTBZPPcc2hAp16VlKlQRyifbBFVZF/zPxiRBY6qz0mBPV4rCqelsyYlv5pUBVc3ibrs0BavrG2F0jbyYn6ulsSg8dYolsFpulTmSWBQqN4rlusT2Z8ZgzmUthfS728S8TIzHxcxiiwQ0DWF6onfTnFEjcCXVDneNFUzV/DoMxw2CjsnE5M+VYBDodoAx4s/sXOZY4tgqr0rJGouHrVSE+QVasn058xqUYsSJ1gixHSwK57kUrPHz2pUy05i1LD9N4IjcFwGi7rVsWmyiAt45/e5wdMIjxwSflq7ZBDTKHesx2qZ5Z+lC1O4gybbYnyvuMjJp4pbxl1+C/Nlw21vbMdr8GJTUmHrQ0ZonXyeJhCMRwV3os05fglqoTZU+0lJzZUnVkZAkTr2dKaZw+FNdGdlSkMAH0kHJtjTZKn/XaELlRcXcr1o/neLc3DlA6c1UD9Y8FM5bHsqemAgm3jVbpXR4xJDOQJUFtoEGgnrcSUYTYk5oLCgTAmvZDFiL486sJ0nRONQYLpGkFUrgNu6zVKcKrOrFR8giPWVfO2LY4QjWPoEMPe6K/n+Rou3i9jH3HWGAkxrNvx56aYmRYEYjrlk2ZXVD3LKeylFIe/gKaDKj1WhnqhLN99UyahFrnbCOl+G4qrVI2s0WCBLLkItJSQBKfLpAFqtwhTlfH4yjs0Y7bnqkWfiJHZrCCcKVZQjG2g3lJJkSQ+vxA29PbxRRRpVu2FqaySe0sF2Wz+8gsexYECnXoiWpl14iNIDmXSzZaN3vGAgeqr94of3bWuZvgq/1XIChkPO8XJz3gWCji5y5Ueb66CQLe5pCxtqoPW7WmM7NJGP8JkFX5zQmG7+2gyRbX2/3URUHZSOI5GC9rBaaHV2ekPCtLjJ7fEnXKKx8ws1lCv8DlXsJSzFKVKGIpy1J8Vsmkqvxba0EslbVzPFBLFVIA3KpWczsrfPbi+m1PEDAMSMNVrRW8ARVc8JmBQFcZ1RymE6bHoFZLOvi+jVgYaSl9JN43HzKzejKIhIIwR7TwEgFp38rqGlknFgRNYbrgYBjVRZoJNCwHst4TI7aq+wZrsXWyLEqrTba1VteW74df27wrRo30Qyg1Dp3hQTglMmWaXKPY01vTqVLx6mRTZodtj9MzleIpyyMPmIKVR2mRPfWsGDEhpQzpBEOA02oYyQ0053u8kcljf6tke8CmkX4EimN703LvWbjvS23sCYZi2khvRHgQW4a3cZpFTBYzWj0vBEs3ybwtTI0i+hg55tFUMKHkmc7kWn30LWhUhfekaCDy09Iie0o2I3FJJ0kvPSAF4v0gKzk77fTAtzQ9itrB+ma1vUkkjSrKp8CowXCT6pylUD/2mtnTi6pqQW9hrGqyJ3tGbK9yo2e5pZwl+NazAchgi0ACulAiPXVSRJ499RwSoT8/gGU8d64fdR1EZgpk6xNBzUOmJZ/O9vSGZ/+0HIHxztN4ylvlrAJingGr+qHvA+VxtxF7UqgeSoSH2CK+dv2MLG2BzgYNU4VCs2bYU1MheksxhYBve9Gg3IoFmbzyHVTEVk3OvpSCwsEqe5k3idGNlcChK9xEk3sr1HfOwjCLgNPJEYYCMDsK5oVJ3DmadO0YWUijK/JvJyBaLOAkQwrNsX70qyFhZDJdJc1RnrLgffQvYEi5GfasNTyR4hteaC5iui7VnxlG5JhAP8ct+QQGNvlSvQbGo61BZou+NVDhy4gazp4gY0iNlo0PH69PwXo1BQ1kz8u0b6QimfOecr4S9IO/81kw5YISDAWkx+zZsfSKmSGbJR5JNbNuAZl/4qJumNIgj/IPHy+Yf+dEwLQmlYifAGWgmexn/BHjc7WbZU8OV8tHyPnJw0hlOF4uWUz6To7blD058pqtoJmWTY0O9eh/0KqwCDiU5lOZLAKeAdPPwGUT+0i+nmU6AL8AeK4vn/lKHTrGGKjCHXFjfmkJTLV7nLt+JSI4xnUztTOP3mlIESbNkR/9sr3spjlyXU6nm++fo3w+hgFrx5FZPGUHiwzzNKayaU7XIvsr/Mj25EKSfBTSN6GQlw6QJfv18pTG3x3UecvhTQ3PVDTmp7GOTc8ra3jzt2alxpB4dYfs5spNBVoRYP1n2K3KhDRHSqqs11aV7zTfI/YUjydgFCxKDZXOouOThJ7BvAN7oqRhT9NrTY2O9ihTXVKsZ646WtXuXB/mReOUjzcuy3+z3TodoBt1p0fsKYSFCRbc7SmwZ9B6XaqYKOMTGMrzCeIxRhS/PRnPe9uU3p9l6nJb9WbpPQh0OkD5lI+xfrBeL/brCT3wjsqbZ08D/VJhtEf29zxJz8zZs/m79FUVJMPsPSatqYtZqp/I9vQnk/k1DlO7+XheBBg++uwgFakyIf1PgMS3788L2s6av2LPh58n/vcvaDae3fCkuoaIT2R7mmX7iXj/3142/19BgJ/eMs1a5QA1bnEMneznJVeUmK+XEXjFnvAIcx2rP7YO72TZbmAZa9Ua4cMfjdVvjOjhxU2BN0EA/5V3gGpDp6AVaxHjAMXcOeyPGBcqcthXr9gTFZnrOLwZ/MZq4ZgnE2aQf5dw2cfpSem6I57LbzjZc6nzXCkem8abkPEdJIxN06vJOx2go3rIf5oFbbds383pSd01B5l+1ozMPhnNYVWao3B0bB+V4qVgT2Esc1th+mpXQUsO0GfPnklKbAsMnaCVA/kCtb7PEidfKXEG8gg0HzHNi/sntvPMtllu6IJwyDYrnM2oy4rfKc6K2jlSw3LecGdX2RlzXdx2p+V1KRI2DlBaPP79Hb/BaDoM9CoFzUAcgUcrd4Np4bHgPcGCM1sxBTnZV7st2yld9l6whjq9Ddm6zMgyAoW2Lme8t7cAZRygDDTtdyoAgoHvr6UV0s9XQQQa2dP4YnRhwf16ncWECyNq+OJapuW5nDGtsM+jYYR9Cj1jKd4BymI83mlZ5g8fO2eEcazOjexZcLHxqYIeFfd0eqKn2J6zb/W0WlteMO85FNxW6Hlz+ROg2Bk4QIM1wuKZc1UQq2Cyll2jwrI9eMy+oNyehqf+8eHTsScjQW8FoP+JqoDyHK2dW0aFgZB9BVcy3+sxws4b7R5BMlmv88x8Fti2yBb2LCzb40uJJXV1zzBphrODlIXXvNNXa1Td4RGdxXCmOB6Dm7A76DaL2A4Bv4fOuODoSKQD++377fS8B8ktK/ftlu0gLozm0R/OnlKRfpPZa7t1zNOnT3UR+uiVjp/hiyHQ6QDFevXb9xeDaLfqVLOnXu0aLfs5aE+nJ/uVwjj9JrOBYodHjE1dimx/6cgZviQCmJBmDx2bI+4AJfF0gA7pGNXsKfaaL76fg/Y0PMX/QE+KuI18fW8bYywIfKDB8yu3VXuWPgQBv4eOA7Rg2ehCvfWq385wHIFq9hTS8WX0r6z3ZE+ZBvrV9lDsEOM/aFJAbwd9ZhE7I8BINCYk5ktwBsV6NWuXnZW/RnF17FlYWWMKRfzWZdQK4384x0lZ/SZzuVIbvfX2stRooxKn2EMhwHAzLV51AvRQdTmpMnXsaVpL17mf3QrUzDzZT81aW33oqvOAqha7c9hgXlgW7KzYLG4fBJhBvQN0Hr3YB3xKORB7bkrNBlAhmv6dLiN5z0ejPKaH/+D8nvrMsvZHwDtA+Z5I0AG6v7YXK7GOPfUBQwMEnhQTU/tYEG6MrFrJPr04PU+6bE818rAUPnzlQZgx10CgxwF6DQRuVYsK9tRHfIy6Zv/XvA0+Fs7ceJoIyswm4zcLJf68y3aqwGdNDPKwZ3DfQBCYgbMjkHWAjh0yZ4doI/0r2FNOR3pV/P6vT7MasySfjcWxTk8x0Po/aLJaqa0T+CpI7bYueso/DgLeAcpKbjpAt26gMexpLKA2pfWtbS1hCDWLQPamxEXgqUeSnSXAx8PNsRWzjXCWikw9OxGYDtBOABuyj2HP/rNjkNqS9v3CtWQxzRDrD/3olGcJmzmASSh+7eQsdZx6RhCYDtAISgPTVLCn+SkIrYS5c61fBcNLhifZN2JPQzpBPQ+YjEsmRitiCrORSTwfL4PAdIDu3JQV7FnQzCweCykbXg1kT/aLhKYvw56MGfPD34DMT9c2QD2znB2B6QDdswUr2LNgYBZe9VdmIDXLT2tBnWN3ovqr2SOBpbpBicOz+mhBj/CZ91wI4AA1B4Hp9vp6yLmqc2RtK9jTjM+xtdpUeFKVDiTb+t5YG1ud/aWJP1eKxvyc63dB464CdAazYuNc8+wMw/tABXua9tCqFFyiOlkhLPvghTSdr8Q/iOF5vR+A4+CqP+LHh8Tn8c/ObnPG7Kyr5Dad6H/qiyFSi0MFKtizcHJInInNdSucsxGDsVk4GVnGipxCWT1F3Dyv33Klyp5Sb67nNRTwfb7fhhiIDA5Q/WvbSMZA4XzbwCKmqAr2ZEJbWl8LMbUBypq6YHv6blpbCvaXGJ6s2a/k8dRQZC0OgO2/RKtLmeGEgO/zPua2WMGVxgHKin46QAc2SgV7UuqS8V/4wEdEV6G2bOLCDc5seh/JUj1RMOx/7bOQ/qvjoEHrYInMJbzvGD0xnit9TI/8IXnhSuNwmw7QIcD+T8h/a/6WiIwWqhHzKO3qOhrKe5Sh8kGvX168eFGZ+5TJs4exaKOXL1+esj6HVDrrEmHxfjRl/ZhNo1Wzas/4PVp999TntdrCsp0GJm4jJsazTAWsMpa2wtuEUzXddeCU2sqeN71ZsiWQmYeakTwvFFtorvutdGACdOAtiuuUqQ2IpC1jYbJnJ6pkr2ZPzUe633DVvVYbJmppQgY2j/wR0GJTuEE4ytDFRVqbhNoaHSp9lkDB85gj/FDQrSqzZEMA7zHnp6XOkMbXtD1XWzyboJo9kbK01maKy5axFKm/LSJ9zs+TqYHZUF6Sk43X1JmoOZvs2pFLY4bRIoBfG4HhtQM33W9T5zT/YtnR/YYX3SlQLBWjLY+TPduwbWFPSloalkGOw8bUXRA61tpn3Xa0MWavTlYI68NuUOcBu3JB+bGvlpwh4IkBdc/IrOIMUYIeXZ0/sNI91hOQj6HjkSVl5196dXB0rCrWloC29kqmmMmebZA2sieFLXEc8ZBjQRs6pSyoaTzS+8T0tmxLr5q3dBG9qrpz6kzA6rnEowrU8WnJt9RVY5bWQB7Aqpjbuk2WKjXZs60bt7Mn5S01Bv0JToQlNY0SJr2ZwAudack/QEvzygx4SBPhmjfRgUetQBtA18gFPgZ5M+Z5C4ATLmnupfnb4Fb7CM5SxE0C2XpN9mxriy72pEiGZbY9Ir1qdSEDRZbHfKEUuKANkQvnKqziBUmmHKCjWS+MQ6RqEawEtHiAwRIpfdM0cKVReLJnG+C97JlKZbDR2/R63DSPeVxd3evKwKFxgkYHNJk2lAZQh2kpY6GbptGPpARMyJRlBBlB9a6ApZfGu7TGLRtGFN34CADSlEbDm1vEuoueKPwEXQ2UPY98x4WbLdwOhPK43qNvX9B7uCnPgKRTtt2V5HdWEY5M5NML5QYnkpk8kczfvJUYaT6Q5H5X4XZsREhnGkYsHpjZXp0wtmXnDpK+N8jAmT9i3IDkYPZs0GBmuRUCDBi+/Nh5y7ZTeeyg633vqhOTfbJzC16+asjyYn5ApAH2yZ4NoF0qC8sFRhF/YsvvWT1836f+Ueg9sRpeFh8eY+5kRTh/fbMN28mebbhdMBem6PPnz5NvZLfq4eG5xm/z7YbYLOg4CEz2PE5bHEUTvsYEh8JrOEbxMvO3kWZ4wOfPh2yE7RS7AwKTPXcA+fRFwKdwKDt1qSada/y0kc2CsW3z8PRozgpcBYH/B0YhmZAUWb1ZAAAAAElFTkSuQmCC"/>
  <p:tag name="POWERPOINTLATEX_PIXELSPEREMHEIGHT#77205C696E205C6D61746862627B4E7D5E6D" val="133,3333"/>
  <p:tag name="POWERPOINTLATEX_BASELINEOFFSET#77205C696E205C6D61746862627B4E7D5E6D" val="6"/>
  <p:tag name="POWERPOINTLATEX_CACHECONTENT#74" val="iVBORw0KGgoAAAANSUhEUgAAACwAAABVCAIAAAC9y5FfAAADlElEQVRoBc1a7ZHqMAyEVwFQAiVQA3TAUAJDBdRACdACJQAlABUAJQAd3FvON0JjJH/EMpP8uFF8srRerxXHofNjfW2329Fo1Pm9xuPx8XiMZuhEPbIc5vO5S8//RnFYgliv1zw32dPpNDwSSxC9Xo8Sc2M4HIZB/OPeJfZ+v38+n2IEgBDbqdEMxOFwoKCeQTr12un2GyCwRiifaHQxW+I/chu73a7WJZrChonT6aQhiM4FOtqACAgiOhdtAWGjiRJB2DBRKAgbEIWCaAsIA00UCsKAiXJBGIDAXgFRxCulQriOpcWqXJXAUaqJfr+vPcGjjwzir4iJ6/WqIUh5ZNiAMJkLQCliwgpEkSZMBFHEhJUgikBYzcVLnrQZ3+120W3xq4PphbcEvLG9QXwfgRsOFvN7ddxuN9NBpgYbDAZvJsTXyNRITf0wHXj6+EsUmk8JuFgsNGHyt/JwKHCARQ4fH0S4G/3XqkK4gG9NUIKoYVghmoPQJgIR0/cQfKhNmDAH0UQTtoIAJdlMmAuiCQjzuWgLiGxNmAsim4kagsgGUUMQbQGRp4kagshjopIg8kBUEkRbQGRoopIgMpioJ4gMEPUE0RYQqZqoJ4hUJqoKIhVEVUG0BUSSJqoKIomJ2oJIAlFbEG0BEddEbUHEmfiCIOIgviCItoB4n9TQCRo3tM/fgM/dsuzL5YLzMVw4TnEdQ7HgjWTihdOurMTcmY4P6NcEoRfi8/ksIkAjBdIctHYonXQ2m83+3DhGzw4cpeHQ03NOvOUxqUtoOjBt2oCof5Zxv98p4HK5pL4hENTBMxoLAokpFADFQYBw6uAZfBAUKGpwGjAp3F9lQvuBDAA1EwRXA6cBaFQQvI/HhBeCj0mz+Wr/JFIFgUXs5Xa3KF9apkA7LWmxu1onXufe0hVYMpL7q22z2VBteH1Y+LhUEFrB1sB9RP5rQHXCQbi7wRRPJhPBU+NQhIz+IFbrIrYTczBEBzSqTGR92BQG99uEcdNnlMCaV4UJgCKO9ErFpU0PTJGMEAixVIjy/gxNywGMIM6nA28JgYAfzSgnPPyrQrddIP/VasXziXYEBC8yFJf2AV5EFDH+dEjhwEWIgICTKCgsNuBzIZAbPl6FxayFCeMDiIOAN8JpZYPo4QYAZZX2JBDAgaDeWHlWsjFT6QQQGfGXH0oA4/F4YLGhBmPn5woAGEINxbrFcsB2DW9K3D/R/g/Mq2we2sjGeAAAAABJRU5ErkJggg=="/>
  <p:tag name="POWERPOINTLATEX_PIXELSPEREMHEIGHT#74" val="133,3333"/>
  <p:tag name="POWERPOINTLATEX_BASELINEOFFSET#74" val="1"/>
  <p:tag name="POWERPOINTLATEX_CACHECONTENT#74205C696E205C6D61746862627B4E7D" val="iVBORw0KGgoAAAANSUhEUgAAATAAAABhCAIAAADePGpCAAAQGUlEQVR4Ae2djZHUPBKG2asLAAgBNgIgBCACIAQgAiAE2AiAEGAjYAkBiAAIAcjg7vlKV6Kv25Zbsjxje3qqoGRZP61X3eofSd5r/4lfIHBsBD59+nTnzp1rC/zu37//69evJcbXl2aGT4PQeca/BXCIJgOBCgRu3Ljx58+figo1RW/duvXjx4+aGq6yZ2dnrnI1hRDGf9WUj7KBQH8Efv/+vZw0Qu7Pnz8fP37cl25o7ttgao2FIwRyCWCjzQoEUI8L2auZiMvLy48fP+bH+YklaL5+/frt27fDZJ0/O9HCXARQOO/fv//y5Qva7Nu3b2PNPXr0aOyVzbdNff/+HY63JdtyEs30go9KCyh50vz8rWFL80MOqULi1atXyPm1JfzdaDMQmIPA27dvYVDL2S9evPA3i5wkXs/t0Ka/enNJT7Dn9evXY6GmEMhm5KPisgjAtVmWcgJZ9feKys0VU+Lp06f+6nNK0pHqOj9CVaHl/gL54cOH7BIQdC53X6AsXgUCMI/ScrB1FUdZqYY/DwPsoJLH6i733lkgBxeGKgTL5MbbU0MA5sm6JSUQ0TF7bxActIJqAWdysGTfTJS56pfHtNlY6KinQA5SABGTq0KBvngVCFi2Rsb8sFhnEgvOX725JGJvKZ9cSnoKpLUuEkGHcaabgYuKa0ZgkK3hK2xRP9noJSUbVfEhf0eqpOqUR1XAPnbbh7y6uhrb3h00pi2tkRMI+BFgk+Dr16/O8g8ePEACZeGLiws4VuYskVacP6axZNfdBPLz58+yXZnOMR6ZGelAYCYCGK7+EzNv3rxRfPjkyRN/9TZSlQTevHlzsp1DCKT1qifJigKBwCQCWGQI1WSxXACdISWE6ivkzG4CWThggcGQQYlEINARAWQM1edskHMw7HnIwjDty5cvZc7R030EsmDNKzvh6AMOAnaGwCacST/mfQSy4ECu0CrwoxMlV4gA4RlpeULh+p1JP4whkH6souQqECA0ohRArTOpDNfa6ouisLhAhgO56PydZuN3795VZ+IQUb83yJ0PJZNVvuiimP97fuvhQM7HkBa4nMpSzf0dDnPwSHp+s5h29+7dg33nN7W2FhA/pIhfJoytRWxXpwLgyjLHPLnzlavji1L96Fh1EEgJSh5eSoQDqQCRjyxkQMdZTWJ9VffoZCOeNLNwgE1wDyV9y6DlWG4kdOyC8PjPrULH7927d+AvqwOUv7qjh6Yi9vBObU5B6iaP0tb2tfXyaD9O/BYQa5rD6UrbnQh7dE4emrNHz6vOqdrG+567VlsMnjOk04frJmWgwA6TdU+nACJRdeG9gGrDK5TJRqG2MiMFkkHZKw1V51SVMwm2NNgLqyMIpF2iMrtUrVW9IFhhO0ywOtOYITpYYvKSwQpxSyRNCiTF7EpXZRHY6nB1F0AaBHKuD1kQyMMbZgfjb2dHeCmEChrCM2mfzXP0sUwJ7bAWQIPTrSq3ttq3fMCKwKn0BqucycHqS3w50gPgXIGMiM4gygRRnj9/LllksBiZLKJEJtL/yE/HrzCN9bjL/BTgyUNjEUQfFOL/uWRKoFHPz89zJhNHGLbvh+py4xOJmao5reWDfcxseaPVMQ6tCaTwATT8nCqzaqNozCfbY7KmXmY6k7b6fGeywWSdFdSxYGXOg5T5k7G5FjDgCysU4LD31cs/2Rw4bQRbHlNBHdmsXQqrVj1bnd5l+7XpBoGcdVIn7NW8AJHg2gHG56DHiJTCRihPvMqjbz1LmneWxshU8TOcSb83yDkBVf3hw4cHhigEsg/guBzETgbbwjrlIiwnS/YdWRkc++EzUYmyU9ZH/51Jez8LZ/LZs2eywcXTtVpYli+YZ7LY7tNj8WTyt7vfsJJZqzJZE83WG8RT8A8HW0ZJXfMuboPJ2u5DWqTyME7KgVSgZxCaZ9HPOqdQ0rJZwYfMgFhvsGo67Arb5kwq3sAezhSOJdpN1nAgkT0cQvupBKaB+ev+F5eyqEdiEoGZziTSq6w/v907SdtEgSypGN/Ko52o2eM1w65aujK1a0jYdRRIWJvXQNtuaGjTkAzfVqwy3OyJl6oTeQn/Bg3512Q9vDQmia6CaT18NviN9ipfZT1jWTMlVq48JmsaUXdnsmoTBRpmCWQPhdfSBnpmzQwxSBta3Q61YQUdbDwyJQJzBJJ27LpZZZEpIwiDripKN0sgLemW57rnMMLNbZRbFgGW0I1SijqmLdp+DZnIsKYfbTopRPyUM1ll0DUI5N+zrOxZ83PuonJQcyyowwqk6BgTYw5Pb3Frzvr3rKNANzbMyD8uAtiZ8pwqxLDd7+TztDMpjwekL0f6vz1ZPXbnUqGKqWVD9qpK7uzRuiUswFVmzM4AWXo48zUkFFoXo8qiwRmRHE7a6UwqzQSrTML1N6gzWTQXsBhlcqsUem5wKwkEL480JzZncm8F7USnZbZakzW1Yz2yKmdSiZbTmVS1PALZsg85ZqzCo8oJzly7j4Q9HMfaGWdTNzG5+BTKmaw65grPS6uw6kReFT4hkF64OI8qP1JGNSZ4QV/CS1eU8yKAnamKSudQvVKPOJNq9hHRJWa/s0A6P8KnRruJR6sesZ02QXkQmRCwn2NNF5Gd+KQvR8rCsIT/DrSsWErXehTWps+t79iBtN7jjgdbyxKLlrf81uZDZiKtM1l1EVm5hWVnUhVexIc8TQdSmSusQaEe80K8rQTOpJIT9vCcuyCMVAVscSathM8BpNpkPU2BVNPAUrdj43wOP22irppNaPY7k9buvby87LgL3VMg98qjLJ/qSkffRXETTLwnIq1QzXQm0bG9nMk6gYQ1Bz9RwWwpM2BP88cSqIYTAqkA2dyjjdBUKbrBTZQuINQJZNirgM7Ss8UTf13YZU+NDDqTfkWnNlGqdGwBxhDIAjj/e6XsVXuWdbqJKLFKBHAm5XY/NPonF7tXnaOs0rFjeHQTyL06kHbJ3PdppDFG2WX+TGeS71+pb4VUBWwHIa0QyNN0IO3N8TgrN8hJG81Ekaiz41WKzn4rxB+wHUSsQiBP04FU9uqOY1eD/HEKmZyAU9NaFTVVmygzvxwZAjnBcuArS6gDyvJVpLeLAMrGOpOcXvaMCItJOZMcI2n+uyB9BHKvDiTzEQLpYcqtl0kXkeUomHd/gAdnUkUWqq6SyH7/fjFA5tr0aTqQ4KBOsbL42W1JC9dKclj1UemcgQ6/d3JGkjN5cXGRS6I2sWb55HzOKSQwXIFa7tL75fn/ms2HbssJpZRlE/v+uJMc6XbT2/2mQffD5WU+V84kM+6/gG7jf4phkNhy77z1mqynGdFRgG73sTB92x3UEpRbZxJb1O9Mzr9y0EEgd+xALjHlR2lTRSyOQsMmOrXOZNXHAbBvlTNZO2qXQJ6sA1mL5jrLwyKxaPqnJjmTsnxyJmVOIW1P/xQK21euoE7B4Jm5HliC1paDbpGeOuPd0JAhnj9ZGRGdWqYilsP+s2R7AmPMuwfJpGObjweEQE5MFo64PBvAozPsNtFuvF43AjZqikCyF+K5V2ADtv6xukxWuVSopndvC/E1ZzlktS0pX0V6TwjMdCbt6R8nONMCeeIOJCpRQjkZ2paFI71pBFA2Kmpa5UxSuCGWNi2QBfW4IW+qmTPUxhT+pDMI3txjVFwPAjZqijN5dXXlodDqWE+tEMgJlAiKqBKFFUqVjMcdIGCjphzBcS7K6FhlYU0CMksgd+9AAp8NrIVATnLVngqg6NSMV+1M1kIxIZAn7kAmNJVlzpJZi3KU3zQCLMrWmVwo2D4hkGptkLAqNpWvdpZWt8JZIO1nBHY25BiOQsA6kxxDdzqTqqnyYwhkGZ9/3tqlx343ebqVKLFxBOY4k/6htwtkswOJGcy3TPg1X+L0D69LSUhVsVYE0unWdyEgGlkDAoPOpF2sZ5JaEsiFHEi+j8D2Or8NOWP2Q6yhJGdy3harW2eSU1x9ncmSQMojYwq+5oUBIc9+aeMNTkXKQR65Eq42eZWXfxAqopPjI7C0M1kSyCw5FoZmgZQ3svl6tG15tTlKSRLa4XjUaqkNwpZDYFlnsnCFubCnWahVeCU/h7G57wxI4vNkc5+9MN54NR+BA38xwEmwPUFJlGGwrhQi0oNlZGZJQ+LmZc6TCRXhkK/KaWnmcQSpXHhtb/Hp1Qc8oRB/eG10Bj0HQGBBZ1JKp0yrP10gB9mm3KSGwfyTfW0orTxJYKn6c58bGulKSF2nhkzgqA1qmAFrVuHWTUOOqUd6bXMgpUqUqlKK+vrTNrg6/+vx6x91UDiIAMwg5Y0yzV9/zO2PmqyFEKs9b52bG0sQXM2sjILF/BsrufJ8AlF2PeJ6eGxLrnziliAPNrZbdzP3DkYFUlqYcjDYbA3ilH0tqm89OGmDbFgTVkolaJFuRoBotqo7xpmq2GEecSbVF1LRZGySNfc+KpDqpnzuQOnonF9I8If48g6KXVEKFdf5anBdZBqajy6tc5grocq6TjbnuKTav4GFMdh8Cm1UIG30Ig17TFDHQMFYzeqRWM4+uJZRWDeYRYf1MmzXMU5oy7fiZ3PaWu5Yy/4NrHZnUgWF8uOYKsM2y2U8iaxRSXjKb6iMOiqQJphhxuZkx0kc9AWwWjt20aUpuzOZGD7zP+zhEYFrY9TYcHNiuCqBlGjukk1t4BuUMC7YNBoDNvL9CIwxYdvGm7/ftpLKmYQTWLK7CSQ0DR4AGDuRYMcgmRV9awvsI0cOM61Z6f91Ms22MJcLusSW9DqXvDFmSMTP0pDMnJV42mX590yqhHL3W+dj08AErJNvPDN43DLgNqgPpFiif1ZodkmVKKkl7RHIM3BX1eQjVwGtD425TPRCFpNpojjsy+VaBD/63k+Rfa0nzRjluXlJGGsTSxJIysxIZwS4d088LDEMmxz4h4U98FwrJ9AQMDq/lEPQEcCPeG8B/j8/P8/kyQRE8lbmDKTLC+GgEY9CGKwFlNhpso/d60aJw1gYLAECaCxksnykQWDQCpMs1JY+rr8wNigEcnLSR4M6uSbGgwVFWgvIIWVUyJF16wT5j/WrbGjxltlaYZAwT/eBE2PWvmW5qhx/pGOh8Q6Oq49AQjGihYD5EUE4T5nnlJkwiFuyY1foAi3EoGPNerAaBLCcOWbEjZGxRH62ojOp3QQSchEwpQNzNzIRhlmaWiRNhrUkRDZNSfgSzYmhQUWg5rcEi6yzTfiqarm3AMocmoIJ1wAgUykJI+3R29Mmq5xFxgnfMOAs/YyfNDlhiUmgUtoTKlRz1v0RJoAMS1vkHAABFVZg5Z3stE4gJ5uLAhYB5MGvLbsLZGowbGM7L4fJkXYlSmuy04ltj4X44wSbJd7NmWN+9vrCAdBgqT7iTsABBrjmLtLlCi4tevb/QiAPPZVsu11eXuadt8N0X946PgwN0YsHgRBID0qLlOFeCGKJqLAPzrZ42hlfoiesJhbpJVqONrsjEALZHdL2BhFRxJLIWWpipnGbQpdYSg0XytvHEDXnIfBf3b4AIXPELdkAAAAASUVORK5CYII="/>
  <p:tag name="POWERPOINTLATEX_PIXELSPEREMHEIGHT#74205C696E205C6D61746862627B4E7D" val="133,3333"/>
  <p:tag name="POWERPOINTLATEX_BASELINEOFFSET#74205C696E205C6D61746862627B4E7D" val="6"/>
  <p:tag name="POWERPOINTLATEX_CACHECONTENT#78205C696E205C6D61746862627B5A7D5E6D5F32" val="iVBORw0KGgoAAAANSUhEUgAAAaEAAAB8CAIAAABPHZjQAAAc10lEQVR4Ae2d/5kdtQ6Gb3huAWRLIFRAtgRCBSwlkFRAUgJJBSQlkFRAUgJQAZsSCB3kvhvfRyiyx6MZzw/PHO0f+3g8tix9lj7Lnjnn3Pv48eN/4i8QuAAEXr58+eLFi/fv3x/d1q+++uqnn356/Pjx0Q3ZRv97wXHbAB2j7IvA7e3t119/va8Oy47+119/PXjwYFmZp5T2xSmtCqMCAYPAn3/+aWqOftmSkH748OHp06dQ5L1Pf/fv33/06NHz58+pnwTLH3/8QS/6iijkIe3hw4c3NzckzlMFMjpdXr9+TZaKEEQlDfnPEAyE2gw6Scn/kMfFXyBwegR+/vnnaYHRd+svv/xy9pT98ssvFeN+/PHHv//+uy6cBuCJDhU5cuv7778n5awLTHd///13GkvHSoHd+q+//uqRSZvYq1aQjFvnQYC84NWrV2JPHkv//PPPu3fvpMHUgifgGcKI/fbbbz0dSdlMHvrbb7+R1BhpnkvSrmfPnqWWMMU333yTG45K0M3QRlhLSHJof319nQxBGn1zS6EkMrshDTlJePLkicEf9fhLYnMEEAV6iCXXGxL7/3onF0azQODQCBAPEgmEjbEFykixJG3yAg0QwmE/eRDtyU1G8x0zCn21WKSZBkOXWnkkQNBDLev1qC0K6DwIVpL6VMDY3DpMhhOlJQRENlfM0YpZM7gV1TN5JdZp3aQLAxkc0AQdcj2lSyrEXtUAEpfnRIBgkOAkULWReU4nLSkQVwRhMZK1kNEyErRYyk6ZBLzpOBrVQ8oIj0N2po3h32S4bqP5ETlDhCVdcrWLJmvwgXoUE02yCRZ6yaDFQnBcEZaoPBsCEt4EhuRB5C+a+1LMpP/UE8az2SSHzwQnnJK3yWtQQGuObqPkkgtJNcJinLjlbTSFCQ7gk1pqwgI9JyzGZMQaPuJSxirmbk49c8rWHYPjNBpRPi0CEksUUpDruNV3icx6zMzACGLSQ0CgTiGoqjuim7OjaQYriZwiQ+VpJu1zoNiEGsmVy+KOVTI1IThIXCor0uSWIX30NNQpLVMhOM4AEpcnRMAEMLFnSCfFP8HjzCYmYZTnYk4OzY/JJLGapACN60kcDQxECRC4WOswNYUs5oaJJWWLyhBFzq0YmKeHaFtpX7tX6Ra3AoEDIWCCrRgk/i3YVMNNLiY75VE5Rs+UVY32KjaQ3GeIJQ1EieP4Lx0nZXBJB82PIhDzhXARPpXgkCz8KDIpVDLB4LiiS0TlqRAY2pZKkEzNUPzo5HHujGqTac6jg6Sn8BdChjQ3wwkyqeDnZS0/tx1pQpqUhwhXC8nLRY7DxrxlqvmvMSYuA4HzIVD5SAAhx2tZvFK/ktU//PCDlkw2NP4+16d3/XlfTHfk5T5PR91FyvJioFFGGlAw79/pW2wn+eCBrmkpy6tzsOo82EWCU43gOCdQ0ezACAxxHARHKjH0smu7wbwuq4eGLPgokkes2d6yaa28QDsqUN6tLWZAqbu0yaWNZsF5l1SjbTdt0GT2dwpUxJpR/n85lOBFfSBwGgTkEZ6JgXl7JScs7EnnDSdbS+leOWwaVUZvGIca56rK0DOO4WQUOXcTaanA0uLcsIsoXTDS0mUFovhMfhGxqDwVAsUYJj2Zt1dyQmNyMS6dw5ldKkzRkmlKgmaeYGgrNA/qen/iqXtJeWj/27LvHvpAfg0iTZBRDgROiYA+504ROO8Q3Q+OycX8mQt5k3AEBTr6By22FKqtZGRDCVdjnqsNkTJUW9TTWVl8NgIXV7rHc9UKOHHrJAhIgEmhZa/kAYWok7EoEJmeXvlLau3v62Epo9cVKKZ4jWQ0lBtWHoB6ICoeKdZXrOA4D7DR5sAI5MRB2rKqPSYt8pOFOTesv76/lAnFjbyfl4fUgFU1y6dye1qap+SjqsZz1XwizlPDV9bwoJ3nUMmPpz50LwKBk/FFOs6jpaKEjSvzx3Dy5UJraALmfKO6lux8Lsn7GXJ2lroXaUJLXqQ8lHBVXjTxjGtsSV0MiXvk6DYcxhV9uC42OE5jePgyToBv4bUc9+axvaB5eNXbt28XFLieKBMVaD77RTOPkoYa/E8M5OAsjcLxWe0c3aOKr02RjMg9G1Eqiq2T0ai+RZkcC4wANZRqRv1REEgHLo3eM+peeYPGg5XN4DWn+PWTqUatTMrm35qZ7W39EL1RSdO9eBjXuJ3PzweS/1Te8DBaFS+LqrI2FBtLZZzHCRTHK8AyxSPYnI/WqGk/Dt8GcZMfNYZZRWcWG3Na5IQoZ4Qt14+ibzQqUNxl+xm/CPLQueGoqsFxRTx7r8SHzJO7oqeuWonP9Q7TJ/1MhruezoZMGdc5lklP6k8JnTKdzSCIopM4uw81Ky69jXaZfDyp7eHNOI8rTnG/lfzWEUfm5ozJo25KMa6urjyNK22QA72iQ+N5TWWIZW/pxcDw3YIDcRIqHwtNYou5TD4iE2relTVy8i4L1hRPuAznzhiuKLYRfHMOkLQyp59lVYeYOOp7Q4AlV4dreTo/1eKj5BTEGA8f1tua9YbPkD7kmym6QG89NAwvVF641Xrm21tmTTdYu1zknQ4P4/LtfPL/0Y0qAMZedW0vWkA+kVBM/jXNkV7hmp4pX0ChEPE5AiZlg0w/vz94Zba3EOVg03VuaBeScqMXGTSSWM+msmLi7I0qMoPjKsB2cYtcLG0zxQVNgTihTRe6XqQSrEBmRpwcwayZjhvPY65A0qdxGovrMV7aIra4g3Hmm8FxLciv3re4fCVHhPi4S4CtrkQMUEXAhLT/ZN1sbxtZoKpj+WbRu9i9llu7a4tLsvMRc3GQIS6unzwwIhnl3QpUFBqVPSBggkev+c4VrAcrzq0DKZueF8rOVcds6OAFZ8cF8SwexkF8LUMMHZy1WGd29Anw+r5eHlDc9W2xJ/quh0DR/5hd6lvcZT2FL1Oy2UPBXB4cmEHDjC1pjmfEYhujQ7p0brSLAqk03J1kwuBD7T31xcSwDrWED9lAcJwH5K3bmF2M+OIukbC18ccZ7y5+1F89s9BmmQydgNR3tykPbQAbRzemJXj8+/d8dMnIFNJ3xbylrpHGd4m2vtFSRhZTzmyxsgnvUqaG7Le+c66Mi1iyTR3zCOeSyrMGvDZWporK2RhW4I1bsxHIN2XOJwZ3Uff53y4zWzyMw81mA5I6SuxrE+s5V31Eyci0wDppSi6JMghv5TiybsAqGqZ1ogx8k1gJRT1isXYXF6lPzOy7M2Z09ljRsQUBM1Msuk5pZnu719Gq0T9Fa6MyOe8nsbMjNN/UJ4H15USyhGROE8c52S2plf578hEQES1130q5cW6c3rl2s7vz0ezPHzxrqxfyBQGzgWIxdh6SmuwpJRoidstC5mh3FeSYLTpIAqWFt9g4Q6Deg6dJmclxOQ1hCUQDRjLZFHCFIltVoDSZPN2xU68DiKUNY5n1kHWpZXp272vCJnnJObh7d2wXVwBv12Hs3KDgxroX5UogLK6zFqiJQKuk28woL34Yh/9r9VK5vuoL4UjszOE4Q0NwTX2OzdqVFC3OrpaMG9XFMgcGgvoufcacbdYl935Qqs/lZrrFQAYBk277F1ezPfR3NAq0XxZDEnZolGyoP0U6OcpssSbARwVKooAmkmxN5jiTPToNKOqqszNQ0GsLcIuKRYAwxuRxyf76Rr0oqodKWXySFfzfMQB6AKRbHbSXpskybjykuYSfTHHdw4fkLFJv2DapJInPvCGK6zSSnfgUBzVsk/Qspkd0B08hWc1L0zhODwnFTNI+pyS9bmj9dH3R8mJKnOw/Yu6jUU1WgNWOAVDEPCoTAmY18vOChF+aYjKpHSFNOpj/Q9zh1DN3Y+RjtbN7sVmRN4t6Ei/CMCY/mMBxeiFipqcGYRECmWlxHZ1kFs2uEByYYmexV7eVwGhcjcuDZqPdgryUYsaH/QFs9jH7eqk+EdK+14hSMTDbj4/ylBMiMqoSREIgObZejtMpOuLMGJ7LIiUnL9GukxughWue1dMjZb/babE7ls3hDob4U4Md1b7AofPVqJhQ5Mjo2EmOuu8aZgg3qWRyn9yK0RpCT8JQCvVwHpVJg5w3jKqwhwwNweW5l5fj6Jz0Lkrx6EobsVwX9PGn0T4XK2poCbp8LI7LwwYDc6ujpgcETJ4y6quis6QYyVHbUxuRPK9Q5DiYYp406SVEo+NR7rYU8sQTSEkOmAI9KJU5wTGui+P07LYsQaMMVT/gyxldo5nK83LMlglo6Zsnce3rXos+0XcIgTzMiuGUd9d7FFyUmHR2zEUtVZPnlX6+ruiQO3M7b8pw6GyWChP7cuolXaQwznF6diuCRGKlUNdydH3TmhgL5bJRw4ryi9/Kk7hjEfTigPQs0CzPTjdjinWigZcuGPYtcLGUJov477TFMxw0l+zFk4lWT5dJbZAJS8hcMBbsjP71ZWOc42SS2iOwznGjGWK+/gi1SaFu7SRA127M3IjaqbCGW6xtxSXINzNFjDmtNqlNewQ5x41mGoERjtOzO8pBWm6xLHRpYptLp99UJCCkk0WyaHteaRjfiUAuJ2pWRSA/IXEGQr4kOzuuas4FCq9xnN5MjW4kPdjl1CY1kKlHgjndkO4UjvU4Mo8cJwIelKLNggiwG9Ju5g8E2VKl7uR0C2oVovwI1DhOJ3H1pwGe8fKo1q7jl5/THAnR4XZ5GtuEw4F22Z7pPkcb864S2wjnNJn5peM5ADmiFTWOk43hIo9djLtogpuxTYPUIDtk+smxq+kxG9U4qelqdkQZCYHkrs7DEL0BSh1xVJEZhY0RGPwN6devX8sPFRdfqNEk5SnnxxPSy2wHpL5SePToUeVu/7fMzwa7fgq3f6vOpeHTp08lBLCMdejx48ceE82jBtz75ubG0zHarIHAF0NCJe1iKVuEUExU63FncJzufrgyv6ludL40BIz5HV7e3t6+ePFCK+b8+fq3b9++efNGd8xPV/TdKK+NwCDHvXv3Lo1tFqXZCi2bx81Wo4eOORQPHz7sQbHQQRAwmTVR4JyjJ0+eiBAK7IEePHiga6K8MQKDHCdZupnsefqxKopAI4HDuPv375vKc1+alNaczZ3b9kNY9/LlSz1HbGWo8WjO9vb9+/fSEt9+/vy5XEZhFwQGz+NIsEm5CT/n8lXXXnuMaXmB2zQdBqBhXjIw+MTlxgh8+PDh2bNnelDnLjXf3sYuVcO4V3mQ4zhedZ6welSXnW/eODguOC73ih1rIDi958A/nU8MzC6VN+kWOcjeEYpzDH2P57gbWMKRhEleZFAetF/aXhV7dRSxFbq6uhJAOi+gLaQMESyS4PdmLI+Drq+vtVa8nOQ5UOM9BHOqc4GOrXHrqLzBuyr560JiP9GygQK9DSHmH7rAtPYGbLs+Jqd2fngGKKB+PZvxqZX2uVhKwuAzBz1hjeXYqDYC2Gf3yrT2qfCoVjwf0LsN+M75xMBsb+nIw4fR4aLBNggEx22D8wlHMZnL0S3MHzU4nxiwvTUPJeTd0rUxYWj+1h7l8PKXSggrckz+ryE75X6nAkW6pRE4aJmT+FEzj9XAPPvyf/bevPqz2Wfv5cXV883Fsp6z+jMHlsehA3W4j8ftBw3yFrXNMwd8lL8WgVv2JX3jVP5kDxz4cMJ3332nYWT19TwK4705/TgVcNjtejrqsWaUTVjx8e14hjsE4+C7I0MdptZXTm0OFNhTra63h9z1C4NxfFOHa4O75pEoTww8PAXRaIJDT2fHdotMWOnH9O3CsQum5g9RcD05CtyNl1LwwNKuwLISguOWxdMlzSS2yZlcPaPRCgiYz977lxzZLSal/B/abzfC+Aw6t8vk9RdOEmHPCmNCdp92HXf/PK/UtGu1gIRlt765tAr6l3kYB0QmNvCbHLeo2QaB/GsNnd/Wy/bQhJ+z4yJ2mT1QSyiBgHFIY9fQJZzOY5lFzFlVSO3749oHBvohgOC+dvkHlZA/sGvx0YOC0Inas58YmMXb+SbdUlabsJonFq+bx256dFbozl8GXJfjKg/RAXfexJygV/69IwB1ArsOZ4LxT8LVudgQ1SbOt7TdpJDQ9IzREYK92grKPE1mAcY/BQcKtMRekzmajjD+lmnsJHvX5TggM1jI5YVHteCQCpfM+JP8dcHGRK8JcufOK9/ebuzMJqz8r7kIemYnAQ4e20d3tX0mdOtynPEhHdiyUAjuF1UwqyJAXZT5PRhrtmn+bMjMHZdbmkPg6DiiPHWbbJLQqd3J18w+XevT4Wq9Isfly51gccmHcSkezEIKMt2m+lsG8GZjgbZ4Yyrgrp7RzfaWvs6OHuGeNoahUMCTgolkoz/7ULk1qWCIXoPZG82tyHF5GAsQvaEwaXYXaZwvAIHJIsA6hZhMxJ/LmK2Jv6NTsdFmRgFiys9Txusal1XzuEaim0JXm9YVOc6cGmgIljq/gBdYT/xzPOpAWzbIXeTC9++bgW9SIf9BAYym3Xj77YjRPCnjdxvtcu1Rw7g54Qo+G6e3FedZkeMq9vtnpaK65In+k5SKtO1vif7iFl2tftsDss2I+J4AngrOFdckQfRtp4lJJueaJ/2dQvQudan0U8s0qPYTlWtxXH7eIRAstfrJorTxoa/TpTzNzDLgTyg8wqNNEQGzvfA7j/hb8uQZTzOL+vgri0dg/miS7fmybmZgkTCnsPEaMITkWt+tZD5Ppy0vTpVu4CnzYX75yOciAj2DLt6GvbaWyWdonF9YpntF2Y/A7B8GNL9iw4jm+5T8OsxriQLFmBLmqovlK5jk41/m1yrqHUfvVqSZH28cFbVWgyHya6yv8M6kx0BDauiDiUV2vkMDrVpf3H30c5Cxqu27CDeM4DwcYJpMxu3suJSN+TZZ6MD5qMqcJGIOeWjjMwexTpTJCz3EZm2vCgTst6GkGTlnbq3ULBLD4nOQqWB9xIJxPlA6ukXdzoKB2r/LM+m2v+MiUEAThpollCg4M4ahHaWze90Qs/3X6jnPOuvyG++WOQ7NDKxwil9dOFHbacqNGtMdTUTmDP5tV2BZCcLXYtQinreskkeXlqdCTs/JT5aXSn+ckA7RU/IWpxXiWnmhPefQmyoj35lmOqGY16zAcWbV0ko7Aa1IYMLmKap7Cf8uIk1L3qWsKVvQbve8XWzpdlBzeOJ/YiDOlqZmy6Alg8sJzqyIHj9BjvhVXmh/xgot5GJTTQ+bEstxJp83qjs5xUyDFuL3raFo0Yzg5NwhUf3UmwgEMUKrh7OMfiBq0UT7TPJGJ7YmQ8GxnR1btE19GcjQK5rDsPzpgPIMlOewWkJ7SFbkY4JHw1XbfMZxeVqusUjlUW1yf9JCmKFRCfUGQqA9LBF1Vf13cWixS+Byrij+US6zZY6t8yiAjjIXqeDs2I4zkZj7Q3J4vRzSxjmWMURftnNcDpTI92voNGRGs884DmtFuaHC6Bh5dq1FNXKcXsQ8Wfqotv00KCb8Z+LxvaDWPoMr+lcOEw7+jo2WmuQxhY94gk7upHJ0xJwxJSrbnxEfieMqQCRERlm5GKiCJoUWjtPCN1tRR71nwQZF5ya08KEFR7koUfnWxPnEQDtbcuAN1lSGKKYIOtWaF01F10qi2r3rMHvVChkLrBrrYqjIIgMbmvUzCfGvPEa+xnG2ECOzw8siaKC6QYB1iEa7SoYy/EuseHLy2/aD+botRF9x6hldD62jgFuTUjCiJtmi/3OyVFfMczdfD2SIHkL1372qgU+01IX6GqjXCrAbEuhBzbTBA8TnKLSvPEZ+V5dmi5TwZ83Ak7rSs39lSPa194Kh03PMk7fR7UsLFMTUELuhvOEgwybm7qgaAJJIH4tws3o4j0qTBjrwNeCUNUFL+40L/3IcAxv9zGVdXfCS9pLuFSdvaqxqgmOIS8hoijSH7fUp2Nh1Oh8OtxGHTAUnI+Rrs7PjJEAYBWowaaZWuJi8GzZZiqQmaZ43LmaIyZapwZ4Lb6/5jOMqiNejiwljZUhW6TwLP5N6mb9J6SuzqCV0MqntuI9KGKI54O3Bb0b1372BAdDvdSZi/R1HTcZ7yaRY+JlECYdiAS4rSjNJQ7HN9pVFE1Ll9srkI96jSlQ0P/qd6iE+EK/8Cjcf98UP5DcZ4Tv9w4v5L5AjloXx5uZGxh0q8MOX+mO9xHZFjSEhx6035mtDAJxo0Tjru1HOvQ43HmUWcMONzUffnR2LmKegYKXn8/ASIMWWurIyov7xU9Z+fuxZd9ylzK+yml/gFjVYZrgrl7sVDO2Br1ZlaD2RXp7k2RyLJPn1/J+72iOZTqhTBr2cAjjo6TBlfOhyEttJk66dx4B2mktCdRImKzU2aa+GtxPn/GyvCgrm8AuNcReIDHW5JTBxSaXeRVKumFSMVdDR2y7kc0k2rsWiAM300KLDhRQgd7PwaDeizF1WkUuGyHgCXmQgOuUlkWIM3/4S5xzClrDdXp/iiJbjaES0mLOMITOk3kNDwDF1dYXs6ule0aRTVnIeKmgPFZgFyO4yE1496ZXAG4LuiPXMtbZ6l3KFKPrxwwLHJbBIyoiZ0bmHtibREBPjYbqUPO4ybd0OitN4ZiRNGS2hRdAmqaEj6xZ/3Zq2uGL4ZD35HXXsnhuw9kMui4M2VSAUMYTS6BnX1LFa2n/2zCHXmENN3IVv3MUeOTcFYjjo+voaoOc9BOAxRRKLTP4YF5lXV1eIJTj5e/jwYa5M1IAAp+l886p8B/IumEAfOPG8qd9F4Rh0DQQI0qIfEr946RojzpM5wnHzhEavtRHAh3jibJ4Arj2okU96GA92DSaXc8mX8he/5Zw0hXzo/v37/UCx1u859GPhKTUhh4LmYBk2pKTAu9hYXMN30SQG3RgB9mFFgsMVORvpiuBAJvK4jd1jleHguzdv3pDWpY3/KmNkQlmu40ghQ+X8FZxfcU6VexoEh0t0mNoHx53KKfE/mA5XI8m6O+n8dNa5hoW8uMAb42tIDpmdI8AeIj8k6ZbgADM4rnOPalUP1oPpeKiaBPnfti8OnPbFLOO97UeK2kbl4ggUP3vTM8GBQHDc4m4QAgOBcyIw9FlP0rqe17x45nBOdwyrAoFlESgSHK+J8PyhZ4IDhOC4ZT0hpAUCJ0SgSHA80+/qPbgh3P87dCPqA4FAIBAAgSLB8Q6/56uDegAwOK6HWQgdAoFOEcgJjrd8eQmuw3dEhhCMveoQMlEfCFw6AjnBcQDX50twlakKjquAE7cCgctFICe4dADX+ROGfMJir5pjEjWBwKUjkBPcgQ7gzOQFxxlA4jIQuHQEDMHxii9vwB33c3uxV710hw77AwGNgCE4vkeLz8kcl+AwLThOz2+UA4GLRsAQHF8QOe8VX36q5t6nvx4evwbHXbRPh/GBgCBgCI4nDLN/VUu+DKKHb2OO8ziZ4igEApeLgCE4viX/8ePHs+Hg/ZLUl5fpZgtZqmNw3FJIhpxA4KgIGILjFd/GL7KX70/lK2p2ByU4bvcpCAUCgT0R0AS3yCPU9HVeyaQe9qpxHrene8XYgcC+CGiCSz/F0P4IVX+DZg/PHCKP29fHYvRAYDcENMGRcC31NXC8LZxM6uEwDk0ij9vNw2LgQGBHBDTBLfg1cGxU+WmRZFcnHBd53I5uFkMHAvsgoAmu/ac54DW+TJ+v0eeVkVevXolJPRzGoUx817nMSBQCgYtAQBPcqgZ38hHX2KuuOsshPBDoC4HNCA6zO9mrRh7XlwuGNoHAeghsSXBY8fHjx/Vs8UuOPM6PVbQMBA6MwMYEl36msge8guN6mIXQIRBYF4GNCQ5jeviEQ8I0OG5d3wrpgUAPCDx58mRjNTp5qIrVwXEbT30MFwhsjcDt7e3WQ3bzwAHDg+O2n/0YMRA4PwL97FX/B6fLnwufhvVnAAAAAElFTkSuQmCC"/>
  <p:tag name="POWERPOINTLATEX_PIXELSPEREMHEIGHT#78205C696E205C6D61746862627B5A7D5E6D5F32" val="133,3333"/>
  <p:tag name="POWERPOINTLATEX_BASELINEOFFSET#78205C696E205C6D61746862627B5A7D5E6D5F32" val="33"/>
  <p:tag name="POWERPOINTLATEX_CACHECONTENT#41783D62" val="iVBORw0KGgoAAAANSUhEUgAAAZkAAABhCAIAAACLcUtZAAATkElEQVR4Ae2d/9XdNA/H4T0MAIwAGxRGgA1oR6BM0DICdAJgBOgEhRGgExRGgG7Q91N8jir8Q1YSJTf3Xj1/PMdxbFn+Wv5aVpzc99+8efPezf39888/P//88+vXrz/88MPHjx/fXP+yQ4lAIlAj8EGdcf3Xf/zxx+effy79+Ouvv77//nu5zEQikAjcJAL/u71ePXr0SHfqt99+05eZTgQSgZtE4Nb8MlwwHDE9VNWlvpXpRCAR2AkB4jx///03s49QD/8lLQnaJQT0008/PXz4MESH928pXgZ8H3/8cYvLLfWx7V3mJAIXR+CXX35hA6Q5y6nSV199RV1nYbvYTfllX3/9dbe3cNxHH33UvZWZiUAisBGBH3/88ZtvvlknRIe210mQWrcTL/v111+fP38uHdMJ3Fp9melEIBEIRGBLSPqLL76I0uR2uMxYGTJkFmUuKScRiEXgs88+ixJ4I3vMNuSvASL6qC8znQgkAoEIfPfdd8Spy+6nzDUd4DcaCnTKaOUWuIxw2LfffmtAln6ZAU7eSgQ2IvDpp58SMmuFMDGhuWfPnrW3Ss6DBw9Gt1bk38IecxTyFziSywSKTCQChyHAAzf7mHqsX3b1XMYp/1HIX8YsY/8CRSYSgfMg8OWXXwYqc/VcNnXKACv9skCLSVGJgB+BP//8c1Q4doNJK9fNZezSX758OQJL8jP2L1BkIhE4EgHjuEbsBpNOXTGXTUP+MmbplwkUmUgEjkTAcDWSy94NBM8u0+F6B0emEoHzIWD4ZbHBMrp+rX4ZIX/eSvWPnbFv9wvJkolAIuBHgJ3TaEsUHixDq2vlMh3y5/XUKb7pwU0hygKJQCwChlMWvsFE86vkMl6sl314+WzIdAxG68O0YhZIBBKBdQgYXBb4SrnodpVcpp0ydpqeb2Akl8mQZyIROAYBg8vSL3s7BE+fPpUNI7vu8iG3Tz75xB6ePC5r45N3E4FYBIxgGbPV438s1efK/DJC+Pr1Ln6gpHR4ymXply21jCyfCGxB4GCnDFWvjMv0h33YafJSa4GbqJmNu7hydrG8mwgkAiEIJJdZMJbv8JYSkBev4Evp9MsEikwkAmdAILnMGgX9YR+ITG+5u5/517IyXqbRyHQisCsCxwfL6M7V7DH11xYJ+Ve/4Dv1y3KPuavtpvBEQCNwvFNG69fBZYT8tVPWnvifxsvoKmuFhjvTiUAisBMCyWVDYDWREfJvvxE+9csQnY8yh/jmjUQgFAGDy/Z4e6nofgV+mf6BpSrkL/hP42WUzJCZwJWJRGA/BIxgGfNXzh6EK3AFXKbPYVQhf4FDPweQzCqRflkFSF4mAnsgYDhlexz3ly6cncvskL90g8Q0ZJZcpuHKdCKwEwLJZR1gcVZ1pKwN+es605BZPsrUcGU6EdgJgeSyDrD6HXI+7NOG/HWdKZelX6bhynQisAcClwqW0Zfz7jGrH1iynTJ6Mg3/Z+x/D9tNmYmARuBSThk6nJfLtFP2ww8/TKP76Zdpk8p0InARBJLLatj1DyxBUtUp/7r0v9fT2H/Gy7q4ZWYiEIiAwWV7fH9Ra35Gv6wK+eOUaY1H6alfRkUkj6pnfiKQCGxEwAiWIdmOd29smuofbBcRLoFnl+JDEfJ3/l7LNF6GnoTMpnvV8O60Ajn9y/LFZ755HIFKpbNwMX8cwKHL684TlkPFv//+u/6AODJZDxFbPlrZKpM5iUAUAoZTZpws4w3F58+fU5fpwF9R5t/Z8HY68OclwTcn+2MqamSZ6k4FPaH9Fy9eOKXtUQwNOes73QvTfd7z4DOTfh1wXT1iYclXr175xWbJRGARAjrGrWcxaSy/FYXdel5pgte61SuB71XXF7/UffN0QCtcwddegp0uf2TayWJaZ6CYUg8FNGK6+ij95MmTIzuebd0PApDOyOrwUTQOLNVG4a4QVmvbFzkXl8k3r+kMXdWd96SnvslScvQ0Oi3T0g16QigMjHidJOh7l5WM8eOWHnWqQ9aa/hBLGdqq7Aa/fap2FkgEFiGAsWlrrNIiimKYn77LdMCha6dDVaxUoaSIqhLn4jJNRsYcrvogl9WM1XhNgRAhsYmKbtDQ3jzCtq3aXSi0ZHCzxdIpGE1LZr8Z29OUducIaEdEWxppWTsxWj3HSdtbpa5MkVYBfiIu05Nt3UzrErmGdZ3YCjL/JeOkW7eHTcRqHKS69rYoqaOKuGOsdVK9TWAQXZav3P62YuYkAn4EpsGyap3Gzj3C9Zot06E7kc/CZcxVUZSEPTlHENBDLaRNM+1HdcPzNZFBJRUZ2c211KM1BxxZ3HR+V6aBieGud0VlZiJgINAarUxA+EgzHda7aB3tru4tFZ6Fy7RLtTqq1e2zAEoCuI3BCLylfeOp39S2q3lQ9BdYEFgysQmb9A0iOxKNtoOZc2MIYIdiqG1C2+GK6aAXby0citQwnoLL9MzfQjddCtCdJ607v1O62gCuaKXyUksXYC5E6T6CmyFco1qBoAUaEvJWIuBEYGpsxeQgNafAqph268SYK644xVlZraieq6K0M+E5LusUtaXYo0ePSnWwNk4PGk10z8pypJavuclHkPBk7eOvUtJo6My3OEIph37PrOceumE53gOiezS/XKbHziEyfhZyuey3NaCI9usSHKzlZcd3LzhW/Hf8pd4Yjp5QOLXSDtEIskVxK2e7uph2pxcFBbQQ0ljzqAsl3+5I17OrBE5jbZVKR17KPrrS+X4uMQA7gHDkcEzbmprrxqmNAt2hL5uVot4Rey4DiGrK2fPTkFNuVdK6na/22FOZiwroZy4S3lokQQrbk3nqq2tNujiQuVFDUTU8scU3H3X2GvPb8HY41CEC7WAZyMN02xsazQiJtFz43XL9LX9Grru38luhp7q86ekX6y8pu0twf/r0qb/i0pLT/aNnu6239ksV2LW8vJS3ayvnF34tONgbzPLUcjvaI9dP9p6X5LLyinXpJB0mGLS9w1MJ+9kH+gtRCr5TfUYFDD0Z1GkwhQJAOhJOPr7PGV6z72qoH2p3C9xJ5rXgYHMZflOIpY247F3r232/1RK0cuIorpZWKmqZXYvfyW/XbvZ0A+jpY1f5kuncGxo7tZ1A8PTLWQblp0NpQHTtt+i7c5SdeO5azBipQEtD1GhYS+DoYvEyhko02x4XlKEabaqlrRCikeYkobuzMeqHTDvw55ff0hn47BoxFEAycScI6FVcZpkkAkHQU0zkl0Th/cvsMdd9bbHqQPfSWCJKedkGdquvzhSg4WVP2M5uyDiLQAf98nlcjTFBXpAani8kyK8oOL8HZ2uYdxOBgsC7LV6DSOwe2SDNosNlzpfpqDOuo39yNnDVGdOYtxGHqmW5rzk1IxRpeMJuee8Zh0tW2EeSlx/5LLkUAYPL9PmkpWLb8jLF2ltlUl/AL9M/sBQe8p/6ZQa7txg5c3B5Skm6E0Ichl+2gsucvchiicAKBAwui7VVY+ZejMvk4ALAbX/eV6FvP7yjsMHulSj/pQyn9jf91duSsX5ZKz9zEoEQBIwP/DMTA/dbaDvdUR3tl/HOgehEHNp+C2cF3FO/DJnhv2Ai/KhpeoXypQrv7ojASgi9C3m8XYnNy0RgHQKyirfVY50y5AtvtG2VnEPjZVXIX7ZmI+VW5Hu4DFCm57MWNU1knR9fgJpDxOYGcxH4WfiCCBhcFvsLclDHaIEv3afAoVymf2CJ7VisC1q6NI39Uyycy3hcyF+USRn2Eb7WRemccu4TgcNsdeqUsV85bo9JyF+iY+yl5RBDrBF4tmBGEDFWmXXSDrOPdeplrUSgIIArZFBMyB5FoDYiyFLmOL9Mx8VxFz0OlGgZmzAGILahFdIM+8hg2Qo8s8p+CBy56BqBFzpYnvgd5JdxAsvWZj/EW8n2xrstf2TOkfZxZL+yrdtD4EhbNdoC2BIlP4jLtFN28UE9s19mjFkGyy5uOamARuBIW7Xn7HFcxtdvTuUKnTledqR9aLvMdCKwCAEjGIKc2GAZH9SxdSvPTHePl3Fa6tmzZ0UVtrWeGJ6t9/QuzclDhm5hm+O7VY7JNOwjg2XHDEG24kTAWHSn33dwNiHFpuGp0uLuXKa/tgjF7HEOQ/pcElMoT+UkauUN+8gNpgYq0xdH4EhbNdoqOBS/bN94GSF/0QOKCT/l3x3Rsnnu3pJMPCBJnychWLUqJZe1mGTOBREwNljhtmrMCxCQLcu+XKZD/va+L3BUPKc9zrnNNMYs3D4CAU9Rd4iAse8L+byCQDoNlsnXOHbkMh3yh9Riw4HS1Tbh8ctOGP7PYFk7lJlzTgQ49z5SbBrhGVUc5RsLfKkiy/xeXFaF/Hc65d/tv+fo/wn9MmPMZLS6/c3MROBgBIzpE26rxryg1zxOFDdwLy7TIX+IzMMvgeNRzgEbAk8Y/jfetA+3DwOZvJUITBEwgmXhr5Qbm1n01F+m2eU5pv6BJXZ8ge9dT1EuBQiZ2WxlLCzOJsKLGevPfXJZ/m55uI1FCTQmV6ytGgt86YuOyO/CZdopa38+IwpQQw4EarPV2eJl+c2yajSJrtoLclX+9i6xYdyfgzc0ThhHk4v9UKzCfErLUInYnI7Cx+8x+ZlI6SqPGGQ3a+gUfmsa/hcNw5teJzCdMo0bH+y8cyIDDUz0yCizxn91OnaDiRrGvOBu9YvXwVzGwzjdwGHnMCr0ry5eZoxZlNPOTp91ZfqEu0LyIpdnW2kuAgKNnhaH0bZm6kMsQpLTqUZ52qrOqwZzmd6+Hh/yl55PMT2blezNZXg6rCu0olcagetsiSj6Plu/lupzdTjEHsiwPaGO0xr4Y5z66QaeUaDkpaKmIUOsaqnM/cpr3Cpzh5RD2hUjY3qECNxbCGHW6YJUYXVLl/Sdubo3yKvlj0iWebdaZlVx5PqVUe7Oi8jYv34+anPq3mbnmQaE2w94OdTT072dMv1AcGSFHj2PLPP2o+Nxnx0/UvN7aGsUw/HMOyc+NoF0nyiG7TH1DywxYaqtrLMDUcVGWGv559lmGlwm/pTWfGlaPwzSQYClcrJ8IlAQ8LwmuBErg8tGTxRj/LIq5N9lzY19W1Td43AZZ2QWtVUK81YH5IhjzNK09NGtwWUhbpREFpAW+8h8BVBZ5QYQCPS/umjwhMpwNUY0F8NlrPZCDaQ9VNLtw5GZBliL1OBpCwF1LQ2vELidnqn9YHE7kqgnQ/PkyZNFXcvCiUAXgZDtQldyyTSeUOEnDdfjKuS24vLFixeiFtMY32SFkPAq06WDib29UWPLBiwe+YYELMYjwS4jOIRIs9vKu3eCwCgw77R5GyXjwR27S6NuwOM8HZyCNY3Gjrw1XTpsXDyq2m6Okzs0erIklMR2DbVZhNiZB5Yscw8IyBqpjTbkOeZoRkz9pK2xf3ZSsoWhsfM8e+pirXEXtXWmP02ATL793a3lObmuN4CtkO0RVnH6iJQtjeK1+mROIiAIdCO5OtIiJRclIJDRxCSsPNxd/tvGJi7jC2WnfUY2JYKNuEtAfdFQVYVDhFQy5VKbxcWfxohWmbgNBGSZ1N0xTkrqYqM0seNRXB+PT7962Zew2h/W+5ci+lS7mClN4EWu7jsVR56woDyVD1xSuJvAXFZrqIWfZ+O/ujtZ8YQItFsfclbrSQxuNKecBrwyXtZd52Hl1T0Jr9jVsKKM1Y2OYp9a/jTaJabAEHZXOdz4dRq+evVKNFktZF3TWet+EOhOMWxvHQKjADdOiVPgGi4bxbyd9OnUbGOxkZIyyUmsxl2ThRao0zaza7cRD3ckcAUI8KywJAkuVwjJKomABwGxNLH8dccDWPhFgk74iQxtl3EZ83NEn2hAxzz9P6AM1DDyVzVSWx67aDlt2h5RHVYQ963rmi3dtmsiQ6vVZH3AGGUTN4CADmWUWTANrbS97lo+0pb6Rl4uQ+nuk4tqGlPm4o4AEHiIDM2dxyZa9MkxON0mMs2z2m8Ct1btRTtEKFJLsB3DbqcyMxFYikDLROT4hXQ9Msx46SpOix0uY1IhCJ+FP6YljekZUpFX95LOIGFXUoMRaKL8oSf8haoetq0Uhk3wY5GDwEUK02IliksIDlHGQFZ0U/lN1G1l0jtDoNyi+7qurYbUykQisB2Bdl33GC3G325RyyRaNBNF/5rLVtCBnkJtGnXDHYQul7dNb8yZLg7VEE739jpGhm5dWLoUaVsGd7VNoHZFkTLYmUgE9kAA6tEWWOadMR0oXy29MlWNWlPN/8NlXb9AmlmdQO+pHv4CALFak6UVJZjVVa8dQkaUwYCkuCVVuCRT+7aku0RWqsBNrZ6sMdrVQj6X+L9aLLUoppsWHTKRCOyKAFbXukEs9qzNYpBitK15F9PduAb/h8u6s6jb8KLMLVzbDgAdXtT6lsJTFmZ4ljqJHroZud9GXyA1231rkcycRCAWAWa6YaKjW9PIjFPJ9yknbfDpHmaavHxT1nwO0JMo/ympz9Mzk8nhnYM2ITIRaH8KQkr6E7w4pd838FdcVBKIp69NFIG8z8Sb/cane0qx4rU5v59BFT4Jx2tS0/cTEIuDxjsYi3qXhROBPRAon/8aHd/XLcIqfL0V050f6NfVxun/cNm4WN6ZI8Ao4hmxErB/hIDKa2UMGFzD79Pgvq17IxKiLGKRyR96lKUFsawT/EWZwryHWSIRcCPAu8as7nouUBWj3c9u/w8Ld0y0yt0G+gAAAABJRU5ErkJggg=="/>
  <p:tag name="POWERPOINTLATEX_PIXELSPEREMHEIGHT#41783D62" val="133,3333"/>
  <p:tag name="POWERPOINTLATEX_BASELINEOFFSET#41783D62" val="1"/>
  <p:tag name="POWERPOINTLATEX_CACHECONTENT#775E54785C6C65712074" val="iVBORw0KGgoAAAANSUhEUgAAAeAAAACCCAIAAAAR/YwnAAAbBElEQVR4Ae2d8b3VNhKFefvbAhJKSKggoYSQCgglJFQAlBCoACiBpAJICUkqICmBpAP2Y707mSdLY1mSfX3vPe8PkGVpNDozOpLHsu7Nx48f7+ivG4G//vrr/v37f/75Z7ekvQV88cUXb9++/fLLL/duWO0JASGwhMC/lgrofhUCP/744zmyM31D7d9//72qkyokBITAvgiIoMfg/fr16zGCTiGFRfQpmlWbQkAILCDw74X7ul2BwG+//fb3338HBT/77DMCIPAgibt37/IvhUlkq3z48IElbcD4X3311TfffDOxaiAE4WjFApm/X375JdvWlCmCDsDRLSFwQgRE0APAL5EpNPr999/z7+eff76qmT/++KMkEzJlPlglbSr87t27Fy9eZJl6rXoNrauKEBACDQgoxNEAWlrlzZs3SRak/P79ezjxu+++a6A/1ryJQLuE8S29KvHgwQP0efnyZVJLy+cEEF0KgeMgIILutQWsl8Q3eGFIZs++iOw6d1IU6u/R+Icffnjy5ImXQMDEXyotBITAcRAQQffaIolFwM5Pnz7tFFoiaILXX3/9dafwZ8+eeQlaQXs0lBYCh0JABN1rjp9//tlEPHz4sJ+d2VJd2vfGm0ZrqzlByMWvmkXQzUiqohDYGgERdBfCP/30k9VneesvLX9t4tdffy1V6YxvmFhPyj5tBZQQAkLgCAiIoLus4OMbPt0jtBTfQOYogvbqDVmVe4FKCwEhMAoBEXQ7ksQijEwJGrBho12Wq2kyXd6n5JAA9CTT755u2GSSKKZLISAENkJABN0OrF8y826wXZCruXUAemqKb2GmhOIbDnslhcDhEBBBt5vEtj+zfGaXcbsgV3OHALRr7Y4I2qOhtBA4GgIi6EaL8LGf7bVINq41SvxvtVJ8g5sDA9C2cdtv5+hRW3WFgBDYAgERdCOqFt8gNDwq+owqJYIeGICmFftSUSvoRvOrmhDYBQERdCPMtv25+dvrecP7BKBpVwQ9B185QuCACIigW4zCcUXGcQMJep8ANNOA9VkraINCCSFwQARE0C1G8a8He87cSNouxTcoNjAAbVMLYgcqn/RFl0JACPQjIIJuwdAC0I8ePWqpX6hTImgFoAuAKVsIXDgCIuguAw+Mb+wWgLYOD1yVm0wlhIAQGIiADuxvAZNgMatdPpIe+BnePgFoesueE0I0fKvC0aMtnVcdISAE9kJABN2CNKHb4dHbUnwD/YYvdQfuC2yBT3WEgBCoQ+Dm48ePdSVValsEOOjZvnzxLRGA9vsu/C2lhYAQuGwEFIM+hH33D0AfottSQggIgRABEXQIz143dwtA79UhtSMEhMAABETQA0DsF7FnALpfW0kQAqMQ4EybUaIuUo4I+hBmLRH02B3Qh+iqlBACd+7Ay2wiurm5uXfvHluh+JHla0CFX1ziVRO95o/zL/kgebHXekm4CNHmBQhA+xP0fXvs37gS3/W9VvqCEYCVODzdjrKZenoNb8KZkOwDN7Mvsc34Z6C1gjasTpZQAPpk0KvhHRGAmlk28vVAws6owPm3l71V6dWrV3N2puOLP/ShfdA7emihqVJ8g+LDd0AXVFC2ENgQAZ4COTM9u4t0apUV9MBvvjbsSavo0pHxASZTUyLoVsjH1SsRtALQ4zCWpNMgQNQVbvLnc831wM9LQ2Be+BxzmJ/sJzIS/RePk1SII0Fs70vtgN4bcbW3CwI81PO1LaeJBewMNb98+ZIhEMdhd9F3w0aC6WfxJ420gt7QMDWiFYCuQUllzgiB58+fE1otrRmnjrByfPLkyZWcBhMQ9GIMUwR9Ys/vMd6JVVfzQsAhwEIYXn7x4oXLyyRZMxL0uKrTYIJA8+KPTYugMz60Z1aJoBWA3tMKaqsHATY1w8vZXQpeLKtFVs2LlOSrXEA62Oy8GN+g+yLoU/qAAtCnRF9tdyMANbMcnm+bSwQ/fPiQYpcdaE66bJelFRgFFuMblBFBG5InSCgAfQLQ1eQIBFgYwrkB+0yNQM3EPYafzTuiBzvJCCASQe9kg+ZmOo3X3K4qCoFmBNg0RkAjcN1JMj82BDVf9u7mGgwDoGqiPVpB14C8VZmS8RSA3gpxye1AgE3NcG7wygvZuC7UzOJa1AwanQFoJIigOxy2r6oC0H34qfZ+CLCpmVVzsKMZVaBmePnp06f7qXX4lkorMBSviW9QTAR9MiMrAH0y6NVwNQLa1FwNVaagCDoDyrlk9RvvXHoqPc8OAR7v2DZHQGPxexPKXNWm5lWmDMZ4TQCatrSCXgX4yMIl4ykAPRJlyVqJQP33JlBzJcusVOFCivcHoAFCBH0ab1AA+jS4q9UyAvXfm0DN17mpuQxe5s6QGKYIOoPsDllDjLeDnmriGhBgrQfn6nuTsbYuPSLTSuUbQkqKoMcapVbaEOPVNqZyQqCAQP2mZr7SvubvTQr4RdnBGK8PDYmgI4i3u1cyngLQ22EuyR6BxUP0p8LwsjY1e9wq08SLSu9Xa47gsFZE0AbFfgkFoPfDWi3NEKg8RB9e5pMTfW8yw68qo7QCo3J9fIPCIugquMcWUgB6LJ6SVokA35tAu6WV3SSEZzji0VdyUnMlbg3FRNANoB2lyijjHaU/0uPwCOh7k51NFIzx+gA0OmsFvbPhPjVXMp4C0CcwxkU3Wb+pmZW1vjcZ5QujAtDo0/KbhMSweALilS7xqZubG/5lUyQ5wcbsUT0fKIc1BWpP+uOaYDpQeCDqagPQvJXioAaWD+Y5gE+aHGzRjD9i8b3JlAjkzxwSRw0Mcdm3wBNY7t69G//ECfHQt2/fMnLFzgP9obQCo4lVAehPKn1c88cvPLLKC3rCC0oCrGtErij74cMHFOC1Mv+SXlHzdtH3799nf0wXT71dcJMrWikBSOxvkyZPKhRL0a/YbSZAcJ43b97UK7vojZNYjiTG4vViz70knaXLJR+zfMpsN1TPHcNEf8ZsljEMzC0SDBmGQy1BY/X63SFbEA0yExTa+JSOBGTRw/uJUUuXTDBJR+zy8gZMJTUbAiRws0U+XeWNk3BgL1nkYvLxn5oF2rXNWP323Z+dJ6f9RLk12ieLPtRl4OEN0Bl/0Pyc8saOhyyp0WiN8kmZGGv2FSXlh1+WFGjrznD1RgmccygdxI74Ej4ztTI5T3biD2bfxBupzlLaczpiKUNbCdSQ16jeHU0O/c3C6Gc+0ri3gX+0LhxZnwTG3S4/TbeLuCTjgcEwr5KUmTpA5rxkQw5jr4TI2iXnp0eGpb8GDeurMDxK7bOuqZdz8JKJP0CUcexi/ngESln/8ZJh/FgsKCVT+yWBPPkACNRQMziImptHDRNbadhul497w28LBP2pxP//qODXKUlvufv/gv/7n5ykTNtlMsZ8K2sJmvHpq2fTWV5o03xeK+gLt+blzzGHKdwDm53R5/3KIpP4m/dGWClmHJgrWUFPWq31mbmqB8kB2GwHPfiMQSa/gyh87mrgjTV/QZQJn6yRQBnz7YigKWS0S4JqAcTZabxycAZiuRV4YVxxfjerpHdo0ts5dHadaK3vEF2ZAzI8x7Mzhot9Jml9bmjsZWW8N/p8K+ATwUx8ATjjSDYwzX+SBGAOGX0eVaVrEAhMU1M9KRPtg3706JF9dMTGkfioFDb0JC7CJedjsddnnl+fw6a00g/t1LBt0hBeG/+iGuVLzSWikks2KiUVIRTKACD5/AU7byZRnI9OMaZfDJwFk/z79+8f+dNbtrU9fvx46g7WocurtGURbdUnIRiLHXjTryiBzOSN4BCDyY6x4GC2uO7U7jH/nTY14yc2KrN64uQwuLbNZcHZOnPgDuj/qZoQtl2yGrfO1EzFJbo0gW0Jr4bpMyUalkIs6BIh88uGMGX28XwueUhOG4w71EriDw0tZq0DHSPKL8xxiUB44DAT/pPAQMIBbzHZ1/gYY3DTAN0BkTmaSt5Rk/GOBRu0LYY48OOpAVYuNXKtfKLWqofceUPBs2o8UOeiphz/lilRdVV/vfzS5JSV35np2z1U2gIUJCCUNt2y4PjQ0KI3mhpZUWSeF0EzfGreUAHLxcTW2zznILUCvmqbO/ME7afrGoadHuezQ6LTb0q8T1vNLBBzdMMKOpg2s5g0Z7ZNwjv4rvfLHosv0mvsjdxdxJbZdAdA+pugLx7VUr8o0wN4v56S4BEI+MoXq09nCNqzbWUYIXiu7PGeYLwxkus7OS8ZKFzZ5bnMq83xEx6r3R4c4meRxbnTa1JitE4Ne3pXX7emIzhqPF3VN6eSQxAI+Kp5WZA5i8M/UfqldMnjyQ9evARTSiBwuhWI5ZlusXpQgFcopeXJ4iIuEHudt3iZPHUcL5xe6G2EAwf6xJKzL1eTKjURg6TK/pfJy9JEAUYlqyjODo3f2ye1dLk1Apvw1XzqMEpdXLBYXasyh8DKNCRKHEorbQForwMunlW7X7Jv5eLTfjrveVqagMpaZHKqymemQAJyal53H8Fk83FkOWfxBHAEDPfXIeArHona9ElDHD6cWjnegsexxVc6sdLBYGsOQPsWPbnYANBjo4coTvtoWP10Hsg0K8wTlcTkHTgRctgI/hyQYKjTKcYFaAwZAvOmldOMQMBXzTJTgrYgYOWChYYDZ+pZsAQBnXrdYlw8v9hgjqvorkfAz3D9E1tgcaxTL3/O0Xh18xLG93fPdE0oZop17KmV2iohEHhvcwCatm4RtCesygWLr2IcZ4meSX4+zEzswPd4SSx7FPWXrHhh+bZk6HxUmmAJ3tw22AVGxoWQWc/sR7MOmtfQNGXOt49Hw7xZn4Cveh7dbhF0w4LIVzECnRKdz7zBwnxgmDjRv1PnZuueY0XPp0PWp/hx4kJ2OXBKPjuoWeUEyBhEuG5lTPLsEDgLhQO+6hkdtwjalpP1CxZKmoskiR61MImtzhKxXPYszBNj49NefuVzQyLkOi/NI7HUEATM/bxFpvTAKXmIqvsLwedxzmBQTECBoWh6f+vQYmCaHn1uEbQNjMo1eRB26Ry0geT6yaMGF/zeek2ic1KpafFiyphHVnrLYsdNoLfIlB44JS+qcfACPEoHQE1wnWPM/eCwx+oFfNUTgKbRf/ZBcxSLDYyayBeFObfFqiSJSglJLbvcZEehSXeJ5DQfTiNyN5WMELAje2wfdFR66V5wygxTcmKmJWGXfJ/Txxiq0HTw8MohU99++y27pK/5Vxn3dILt+OofgmYMsBTiEYknqcoN8BdA0N6KIgKPxmIajsBb8Bl+sHWx8GKB4JTBIPSxKPZSC0DTTGlEfliglfrI4YjMnYxrPmkplVH+EAS2I+hbIY54GZ/cJRpQ6lvnqp6Ggoe4sU+7PsRxzW+iEuPufxk8cikAHZuDkbg4hzGgWHiNHTuxVld1N+CrThz+WUGX2LaUv93yec+nXVYZ1sFFL7eSSgxHYMM1yHBdDybwwYMH7969492gvbadK0g8ig/l+RSeb/F9MHNeUjlrEQj4Kni+qWylnaCDM9E7g5J7jlW/i6MfzUrQVSxBAMrwM6W/q7iTRyNIE2gi4szbquBZhOovXryApqcISSBNt+oR2JSvGgk6ePnAOrTzlc6mHU5wt9AnDymVkfdEgi77EdjT4v3aHlkCPkzEmVAG7wYCPXn8vXfvHkeG8UtAQTHdqkFgW+9tC5EED1P9EcMgoDM8iGarZgWg2zxhSK1g0dfvTkM0PEchDBZtnd7BcAFf9bfe+JIwmFg6dQp2FPK02yl8Xt06IiKYg7NbTrBjbPiUvFunjtOQtk5vZ4uAr/r3SqB2S4gjiG8EK2ujwjix7fPC7bZ5tWIZekNoUOycUAB6a8CnrdMsQYKJUFun26ywNV+1EDSWLnWm8/UgYrfusNfc2tKbKA/LzmmzwrxdzZpzTJpziDiz34A9eRbWm4vS1uk5JnHO5t7bsPgPNG6QllQJAjrDn3ZtQTHqY+WkL7qsQUAB6BqUxpZh89Li5MdI1NbpRdgDvlqsW1NgdQw6+D6F+EZNk0GZIKADmQYVG25B9zbT6HyZBgBHVbFp0sxhieFT8iidL0NOvHXarMDyRYbIWjzgqyEBaBpdHeLYbvszDrH584I53X9/NGu6Yg4c8rGyk61kLQIKQNcitUE5bZ3uBHUHvlpN0EEAevGhaRGOHTpsOthM06+2yVRiLQJ7WnytbldSXlunmw29h/dml+6lzK2X9EFAZ/hDlllFG+xK5t4hP9j2I7vsgH/SBKOscus0oc6k7hVeBnw1Co11MWg2VBqvJYn+92wB+w8PQPvngFFQSk4DAoGLD5+SG9S72irxcabT2CfMes00HfDVqAA07rcuxLHpkn5T4cl0YgQdrOCSKrocjkBwygxTcueBAcO1vSqBdpxp8Ar3yrdO78NX6wjaTq6YOytHas0zV+UEwoeHiS0A3b9xe1UfVdgjsI+L+xaVXoWAtk4HcO3kvfUPcTxyltQdsqRHSEn+2KddH6ip775KDkcgeHwZFYBmkzWz+zU/iY+ymrZOJ0gG0bmkZP0lYRMeWfgz/18Rg8ZCJQIdctJQqcPk1/ewpqTNBEPUrmlRZbIIlCyOmw2Zkm0mHrKAyHbh2jJhkGBaNX64+K3TGwWgLVQAyJNrrQhxlE7sxSpGeWahhoT9xl1Sd+zvBBL3tFhK8A1booMuhyPAQZcli7OCGBKAtt+U4ATk4fpfp0D25OnUaUxvHDJ3AyPZ+a04B2qysImFXscQNCMqbnvxLsqVyvQL95Jt0CJW36d4ZHZOmy/O2212cS/Kz8RDBHrhV57W1uktvJffUjC/Ivo/pVcQdBCD7l+hlBZTaLkRQWv5bN5wkkTg4kMeyOw9ML2TrbcwMU85z58/hxbirdMYgofg6Xe5tlDjJDID723bLsEntbZ2JED0T6fqg2i3qv0j4FOKiEy9nGzJIMBt8fJsxVWZFpRE5yFRzlWtX15hrIZ1QLXhLdxtD7p11e9OQG0BbpbPl4f8AXuEGyyupZh6G1zlgJ295a/uovlth2dXT00rXhIyTzpNbiW9xDY0A4IeaFFzIL0ebDOT1YKXDczJFSDE+qkUm95yoNsX1kpzAk1M5ED/adbneirOHcMMYQk8p95VDghd4L3wbIPC8KeBk1DTCoL2y08TNyX6CTp4KzpqgPlBO2SN1mCJy6gSRAwqjRVIaF6DeGxt8hgizUtWugYB3ADkE5ZILpnRoZQaaUcrEzBhpf8nPfLDIeHSFQRN2wnEdtnPd549TeyUaOtzAgGXNmiTOWpeUjkBAv5ZLLEUl5WEaPGHuQTbYBToEN/yvjTKeeIWdTeLAI/Fi69nz5GmPZ8mDpzQaxaWJNOvTecL8BUE7dfhiVpYIml17WUw3w6ZZv2k1wDi2u5cavkgEmUusdh3T6BWyxL906exv6LPi7bYoQAEtLh1ut/oO3TEmih1B8ezMvUJm8Oy1Vfs4uClrbm+DacpEWyRTkpmL9lZGewrDDZ4ZKXNM3lD+uzZsymfOWrIHtt5K9eQE7yHqO/+ECGl5jhEwhzGz8ql8srfGoGardO2gWFrZYbIL21as2f0+lZevXplG0LyC5d6pqdkaW3fOQHGHet/5rUZLztHrULgyguXZmjzyEWEg0DZJKTHl7zwIQ9eV27u4d3n4bUUIhve1nYCS11Y+8Tmgxslt18R4qDDpSdcGLYZjsX11OKYj5v2yyhFJGOs4rtBjMsIenE2tckYs2bn+7Vebjp7d28WYtKU2BQBRr2f7Ev0tKkOzcLzS907d9Z6nY2FgD/XETRdQgkbjT7Rxn1+UDG2S1NTm3C09TPKeTlBs/dsV9Eby5vep+O3EX4yxstLAhu6wOTh3V2vGRow3L8K/sCoP7tnnZLfriJoT6QILIG/mqA95fmRWfn63uvhBxXTKZf8+XnV5DcIpyG6bdLaJHhtlQYBs0g2wfwaoOQ9xxba2UX02vkYtzF2RrHA3QP1dEsI1COQ3dRQTzL4v40gVipBu6sJGll+HWTNkFg7E/pO2pj0EQkvPO7GvIeenSf2n5dRzloEvMm8dUjH7OzNAZlCqVPT2Sl51UoE3rdpGDXiJfza/qq8EMgikKUp/DBbOMn0a+dFzmwhaNrzM4AfqJU0yrD0Qx3G933IrqpWjT3UMK1ATUsqD29POuuXmNLm16zwhEMTc1DXjGWJSkdKYmKxGlndlCkE2hDwD23mt/H6AM/3tRLey6rRSNDIKtEo+bY+yjbJKPJLHsrPi5UmgMUJBwj8BCV2nmPbmeNnVvxy0cmS562sB2d5P+Zo7npfl6E7zarqaxGAaoyXLWGxu0QalJgsJhapbJLQTtDUz46rSVdoFyL2TE2a8snwDp6Lk4FtEDAsuZWMc8BCuKdmynPpFUgg02UbAkDqmRGczSIebQyEmfxMTDqxmlfAP/SYrbGgXxQjn0tcy4uVoT2MSu+JAN5ovmoJ/BM6mtQwj7W7JOKBkOjfRdDIQpXSatfrlE3HSySEM54TQs/KyWZWTlAJHLqsQQC3W2v0mskSX0qoP2tZn4mvL3pRTY9URgi0IQBHJcsF75/zNPTt1zGLjfYS9NQAQ4u1cL2iq7QEgno6QAc0WQXBIkYqkEUAuySPLHN3JAfOXcWhzKw1ND0t27OKKVMI7IkAbAOhZZ3fZ0JiDJm1it1QwUvpTE+/2sJ326jCF7f+E3Cok3O7GdJ0pu1j63fv3vFZJDKRDyj2RS+SGa5I5q/ttOzOXl9zdT6jh38ni2OaySiTRTA3TtlmEX4QaxKLTP5AGJl8YmuG1q/hXLPXHbDv00CAoBgL3mOJAcBL/IRVG+kNJugDAieVhIAQEAJnisCKw5LOtIdSWwgIASFwpgiIoM/UcFJbCAiBy0dABH35NlYPhYAQOFMERNBnajipLQSEwOUjIIK+fBurh0JACJwpAiLoMzWc1BYCQuDyERBBX76N1UMhIATOFAER9JkaTmoLASFw+QiIoC/fxuqhEBACZ4qACPpMDSe1hYAQuHwE/n35XVQPhcDZIsAJDxw7c7bqLyjO4SptJ1QsyL2g2yLoCzKmunIpCHDo2OPHjzl551I6FPWD44Rev36t06+yGOmwpCwsyhQCp0QAtuJQtFNqsG/bHFXIs8K+bZ5HayLo87CTtLwqBG5ubq6qv3SWSI7CHXOj6yXhHBPlCIETI1DzkwUnVnFo86ygxc5ZREXQWViUKQROiQA/VnA9HA07099Twn3gthXiOLBxpNp1IzBt4bBfDro8MKZfydHaObDsfwAc6rXFhFtF7wAAAABJRU5ErkJggg=="/>
  <p:tag name="POWERPOINTLATEX_PIXELSPEREMHEIGHT#775E54785C6C65712074" val="133,3333"/>
  <p:tag name="POWERPOINTLATEX_BASELINEOFFSET#775E54785C6C65712074" val="19"/>
  <p:tag name="POWERPOINTLATEX_CACHECONTENT#6E" val="iVBORw0KGgoAAAANSUhEUgAAAEwAAAA8CAIAAABD18u9AAAF00lEQVRoBc1a/zVmQQz17dkCUAIqQAlKQAlKQAlKQAmogC0BFbAloAN7P3PO3XyZmZu8H+usv/JmMrm5mSQz730Wn5+fa7m/q6uru7u7x8fHj48PrFhfX9/f3z84ODg5OdnY2MjZaGu9vr7++vr7/fVX7BeIzc3N3d3dArS3t9deH46CZPh3c3MDSsLU4eHhy8tLaMcpYMnp6enW1pawbKegeXFx4YxkHtdCJWyURRIyYhFaKwqgh7gIU2IK4c4DFbiAJCJNPASS1t/e3hBUTlHIRLqOGixjEMZdOqA0auWChfFkQKGmSAKV3iPwtdEmTwai1ofTLjlhFoO1ph2BQrNY8jy7JLFXNI3St6hWZhQoYBXWWp0iX15eUgcC6DXV6oUYAU+7ljJsNvXdYJekzROXRdYEuishKdQxtmmPKNzf31sjGdn6QyAImUi1SYIVDekyy2BbHQQl41ZNu7eZdUDrtW2SdAtRr9fYEbtFjAsEJpJVgGzXDpVZPhYIcminrUEroVuWA1dBKI3K1qHOiNBRKDRLA1ii1RWzDZLWM1GNZX2PJLooCo+0w2BlSCJwNGiFMGMbJBkw0VTpUw8YTjC7yq5yyWiBRWQZQg799CTRFWiCdSXccuce11IIPRDG3VSPJHxwmu7xB70pgr0AHB8fu9n6ETfqepAj2ExcvPn4jwS7MU0IT5I+YQfCd4unp6emUQ5eX1+HRqgcCr2A8q2la8HtLPUyraJ5raOFuUqRHvZKIzznVmrSHriZSwlbFIlZYdyhT0q1YI1bOSz7FZL2PKgx6hGL5OTpp6KDs5cwhxWmzEpN2oJ0hupHUZDIn7Ozs3rJlJHn5+fe8l4aU3+FJA1l+iojQlsUer2eCiMEAYePI4FBZoVtxOFFB6tEQWbqmbhJAYXXYxJ6u1KTKCS4niynHiTGk34PUuvBha0VKCMdsn3YwSNMg7zPKNtrsIMLuw7sr9SkWy8eRYWINBYG9RQ+hfYUUnCZQNY6wjQ2udafOCL6Z1iQgB6Zrr24Ynwin3q5OCHDq3mxNiZdxQkpeqCIi56aXhpjSE5H1azcrChIdB2n3H6s0yMcEQU5+wlpT++aQOhqURhTQjUYR5KoeTX7fkuUImQOjwI0OF2/uSDxRuq48TFz9yzKg0l+c0EKuKOjIxLWwn9N8vb2tud9tuWU9fnyKJo9VIwPNRXqiw4Xfmu1xod59p1X1ln6aqE6LF1FhYioi80XU7qvioWNKbutoSyYzH5lFZenoafxAsQa1DtDi8WiM7NM+97UiHH8q8TOzk5zIV4g39/fm1O9wZ+9iXr84eGhHiwjYod7S/S4uMrlj0ecMfgku/w6F6YoFey3POdi8mMCTYWCeLdK1gV/tlqmfYhHBVEkSWCa0oLo4cl3K9int8uvahrPzrrds49WbbosPvZlvuvDAXv8LLt00ifxlQUFmTSSVLPhc3LmOwBQmKtYDsLZc1KckEwM59C4R3GVA9D29nbGLPsWNmD5i1MyuoLJ0FNLI4pGnfm9FMZdrmIkS1LETzs9dHY6EFo9jRT0FElRkNjhoTSEvuir+Vdk3BYKSTSwgpWqSVGQIrsYzrwgSCbvAChp/ib792AXceXUtxWkzTQXGjqjBd4i7M6n0tXh2UcNOXS2RzJ5B7Anhz1s4nQVV1axwzYQeZnl5JZkgHBrPz8/LwtRjfawiUnyR0sHjMd5CxIGmWwOqzdu1UCsVCMi5TMizCjBZN4Tsnhi/aYMp7Wf9g27/jIS12QvheCBBh432/xCpUnansxjw6IHjoofW7DD1tBcsvWYO2lbpQOyZ3jv0A5I2n5FyCLo6DpXBj1iNxwWsqlpwdYe6hYXuqZaQNJaccC2RzdNTxmsGwE2kxwADcdsHWEPOVvjBiRtQVuSIn9qjHEjzeK0PlBu1qEFDUhCtW7fvdS3dmeRUSx2u8iKAjzJdPiYJNIAoSpgIJx835mFZDGCbMKuMtbwBNxwL0WLSqL8AcmUgZRBgk1OAAAAAElFTkSuQmCC"/>
  <p:tag name="POWERPOINTLATEX_PIXELSPEREMHEIGHT#6E" val="133,3333"/>
  <p:tag name="POWERPOINTLATEX_BASELINEOFFSET#6E" val="1"/>
  <p:tag name="POWERPOINTLATEX_CACHECONTENT#615F312C5C6C646F74732C615F6E" val="iVBORw0KGgoAAAANSUhEUgAAAi0AAABVCAIAAAAKZUOgAAASh0lEQVR4Ae2d/bkWNRPGOe9lAUAJeCoASxAqAEsAKgBKACpQSxAqUEtQKxBLEDrA33vFM4Z8zGZ3s5/Pff6AbDYfk3vyzL0zSXavPn/+fGuxvw8fPvz6669//PHHb7/99tdff3369Cl0de/evW+//fbx48cPHz5crHM1LASEgBDYBgGZvlG4Xy3BQx8/fvzxxx9/+uknGMiX5vbt269fv3727JlfTHeFgBAQAvtHQKZvmo468xBqePXqFSQ0Shp8I0jrzp07eS0axJci/5tvvikWyKsoRwgIASGwMgIyfbMAxx/q9ffixYuiKPfv3//+++///PNP6whqwQ3CGbLyROr+/vtvKxAST58+tQIkiOMlBXQpBISAENgcAZm+mSq4NbN+qA6vQCQxZ4Q0DMQtp4tYfwkV4STlDVLeaU23hIAQEAJrIiDT1wXtDjwUc0nMHHg8LSISkbNacE+oQl3LjBNwVUubKiMEhIAQWBoBmb5eCM/iISJpRa+FgJvvBiXSx6xDBI+7ccgu5iHyk7q6FAJCQAisjIBMX1/Ap/MQ6z3FWBxUES8FNYprfEb12EOKSYg0gb7GBlVMCAgBIbAEAjJ93VH9X2LoGy/ZHc8GNo4EJeVhETyhr7/+OskfvMQNCmU4Y5RsT4jrGl3FmUoLASEgBNZBQKZvCZyn8NDvv/8OCdmh1FisaSREC1CX0U+x5dCLeChGW2khIATWRECmbyG0R58fCo8DRaognvbkyZPJgtLy9fW1X52wrE4R+RDprhAQAksgINO3BKqhzXH+EGe1Hj16VCQhvJk5JIQ0uETFBScbPItDIiFDQwkhIARWQ0Cmb1Gox/EQYbF8TQj54I8ffvhhvqCcVHUaUVDOAUe3hIAQWA4Bmb7lsKXlETzEW+Bq74uzXQYzZfWZxr87s2tVFwJCQAgUEZDpK8LSMbN1fejdu3ffffddsWOcGO4Wb43NxPm9e/durRabBWu3lC8EhIAQWAIBmb4lUE3abPKHoIcaCdFcfAo1aX3sZTHoFxphcWhsayovBISAEJiDgEzfHPTa637VUtQhIZyhCaeFap2y7bt2a9ug3Js3bxAMGR48eFCTUPlCQAicDAGZvnUUOsxDuKV8y64mDV95qN2akO905EyICR2NqsLH+kwwxQZHQafCQuC4CMj0raa74fUhtkoXN2ojIrEyDnZ1lNXpaxMC4MQA+9TjaKEOMHVUt5oSAntGwDFHpzd9K+tlYH2IeFSNhBDU3oDQRWgordbXJkG5ly9fcq42JiGGCQ91GawaEQJCYM8IXLLpW18vXlyONTo/7NY3VmaxrxyFNXmIUfM9WTZf1EgxF085QkAInAmByzR9G2rQ4yF/Ixzc0PftBtvyECE4BHj//r0jxoZ6UtdCQAishsBFmb7VUHU68taHrq6unJqcXeV4l1Ng7C2nu46LQ6w9htga7g4Jwm781c7n5kPgle8d9wfm7StHCAiBzRFwbBGyHdT0bY6qI0DVHxp8T0/foJyz36FvUI41rcGAG68p4k+OkTNvdEsInBWBs5q+Peuruk/h7du3jtwnC8qFkfLxJI5D/fzzz8To/DfdOcjolhAQAodG4AJN3+b6KvtDeCdEqxzh+voodOQ4H937CuOCdXiHUHB92IXJF5V0RtXRuG4JgUtA4BJM3w71WOYhNoz5snZ3F2o8BFv0pQd2wvhD010hIAQuFoETm74967Qcl+OLdo7QcEPftfrVFoecQemWEBACQkCmb5M5UOAhWMFfye+7Q4Fh15whbi0UlNsEa3UqBITAnhGQ6dtKOwUeclghSNmdG5weu/e1FdDqVwgIgZ0j4BiiIHl3c+T02L2vPYO/ax7qHgDcsyYkmxAQAtsi4LBCEKw7N9R6vDTTV+Ah5+MLKIMNZn1fo/DLL7/UJh972Gq3lC8EhIAQ6IuATF9fPNtbS3mI7WT+4tBqTwSMoXtf7biopBAQAheFgEzfhupOech/IkDQ7t9FrXmm9CUe2nBmqGshcFEIyPRtqO6Uh/zjqwjanRucd7v1PTm0IcrqWggIgZ0jINO3oYJG81Dfk0PO4lB3wtsQZXUtBITAzhEY5CGZvuU0mPKQvzikoNxymlDLQkAIbIiATN+G4Kc85H9vtPsGNi0Obah7dS0EhIAhINNnUKyfSHnIl6C7PzRzcYhv9z58+JB/fbF1VwgIASEwB4FzmD72BL58+ZIAIx9Y4o8TOMF+jn3rJi+eCLbXmgqtsaL/5MkTPpwxtsFbfGIu/vNfYMqWkrjwzDRfWKjNDBaHBhuPn18GC48twKeuirLxHbyxTam8EBAC+0fg9KavZtOCoePDbFhUX00U4Eu1nLEt2sYkEzzbreU4f4hDrElncy5nBuWseiMuc0RVXSEgBC4ZgaObPtyX58+fBw0yFkgi2QjGi8bJ59NrNS3TAh/KefXqlS2kYXhphKZCa4kdfv/+/fX19eBHBUN36Xcf6KkmB/l936RgRJL3mGCUFyDHqndftSp2p0whIAROjMCJTR/bkuGPoDteKE7oLKQJr8XGE4Lhkn2DiZ2HnHi3ta2hQFc4T3BPvoEQrrKOQheB/J49ezYwcxJHDLerVoHuk8JzLuOoWt5jS8vIEyoic0v5UWVqPmy7pzmqOxUWAkJgWwRObPrMU2EpJAH5xYsXiflN1kTi1RPawTAmLSSXxQ9nDC7opHE5M+6JcFzaYPJbE3LMm8nrtjhDULTt928pn/eiHCEgBISAIXBW08fGhBBJw4lhV4KNNyRy44llxk8Kd9+9e/fo0aOQxgHC5A56Njhb+Z6OxElKZOAy5aG8Cavj+61WrDFRpM1QN4cmb9NoDHa8zNcusCMFMh69LyWHcq0cCbw00kJ4DsKnNH1Mibdv3wZYig5fkX3DR2khIfvUHHW5TOJ1NbStlhXAXDsrT/8vlnhVXNb8HvSUF56WQ3TLRMwTg04cnRpXwdLTZPBr7TYuRzwTVzrWETNp0Fn2B7v0XSZxPN0lcHfAj4Xwbudw/LOK7dJxTZ+F3XCGirOuaIr5hcZv2xtrXuJQnsHoN1LgISy7VY4TCFccyYRM59GDHlsaNMHwq1rKjy2zTx5icjg/FX7eY4e5dHlmecxApjUSzAEJPB//wyG85zl8PtNn5qL2cF/kDH6eVpFHnLGzNOYw+8nXiDA0XjD6tYgZko0VqFi+puwgcQvbxRIuZMt2yEPFJxdTM4mOT21FxY3NRDU2m2M5Ld2i67Gdzikvgeeg11J353M4Niw2S0kc1PQZxzjy1wxdGP60aFORh4hgOTOkwEOUjnUQp+cbfdg1bjBPt4zcgnL+2JxhD96qqYcf0mDdhQr4TmRA0n/oWEiwWrOmplzLliOBa+i15B8O4f3PYZuZSeKIps+e+J1fGbeSkdrl5MdE4z9rioT/lFzmoZpwdNDy86iVqT1uxOI6kIVmmRBWHrao9TUzf288NPggaZhsyJQx5u0Cz/+Fx/1OTkvgydA1VmxHeMM5fCbTZ9EIx27XwubYk1oob1DdRePp+wzpfrlgzmpeC0dkzd6NTcS7L+DGlke5YhdhL0e4lW/MKFY5QWY78rY9ZttRtwtsWx8l8CgETozwhnP4NKaPvdf24oN8u3aYaeyms9MvydwDh8n7kIttGikmHYXLMg+xP882WsTVWhyauLylYxKCgTE95jNamcaETRRaaNxH2NjynovFXqAv52Qd+c2OvVuci8VG2ksWq/fKbBejvWQv2YrttIvRXrLYUa/MQ8zh05g+e7xzYqHFhRzUjYnm1NFkvdubF+IW4hc3xPkhXeYh7vGGhtxlg2BhlLwVP4emzHGhTQaPsi0nqetPVpoykh88G5W0fCGX4GPH0C5kyBrmyRDYdg6fw/TZw0fN0jJnjKuS+TPzWbbYbM4mX3TqBPuKbOlsvSg2Ffs9iBIvBhRDsc5yVkxRfrSxKMmozGKIE+C2ilzX5PlClzcXFB412CUKtwvsBK+XEKzWpgSuIdMrvx1hJvK2c/gEpg9rCYY+jEVXybHALTOhCB0KjS1/3k55n4KVKxIj1GIFnAT2JeZAhpeIwmUxaFhrM0ZtaT5AfzdW/Yv/l+63Nnaw+kIO92Jwr0etl4757QJ37HROUxJ4DnotddsRZnZvPodPb/pq6vCpa1DRtm4SmyiIwK84wENULlpkn4qgxGQbQm1WwVWxuCHNSHKhY79qJlJ543lOcdSItxUPIWGMQA5anLO0s5jDVcwp+ruxnKSLui62tkKmBF4a5GPN4aIROI3pK9pefpLw05xpkFj+8Huv2X/raJiHKFqUGFcGPcV2GfrBrMReC0JQjCcL6y9PFJVNOwYH1WO/anBIeRcTcopSMZx4vBOanVMFQIruY9B0/O/g08ccMUbVjRUXSxjSMyMAoyRpLCyBG4GaVuxwc/jEpq+4E23+TzL/mZPjUwBzqYmHKMcEKhJdsVfLhDOMTpyJW3SBrZE4sQ4JIeoOeShooWYo0Q5QB6ygKwftNW8hUvJcYtr0nyvXFDLuSwLHaCyRBuHDzeFTmr7iDxNymqP0miUfbLOVh0JDPB00qgTCGOU6MDsHfXa4YXA8vQrsk4fC6JANLQTfiH9J2+PG3ngoCIx4scAomonUS1NLtCOBl0A1bvNwc/h8ps+eCOPEzB9m0Ybz249VX0xfkRvL0ZLm9BM/VDbnsU8c/ggbqTGIPOawSZxe7Xt/La3FZWiZY6q0TIjPmg1tQmxrnhbic7b2Gd1YQsg1/wphXGDb9NXVFQKgC5DcVhL1LgSmIbDnOXwa08cXWu3DQrGaJtBBXD3oLs4hzTPH4FeLpvBQ0s0pLw/NQzwQDHzt45Q606BOgUCwZZrDiyqTY6r5SyuI1M05eljjNnyVQReieo51URTU+BIIyAdaAlW1uSYCmsProF185QGhrDm9x29cs3Zoc5CEKCweMsQOn7AT1LV14MOPUAM4OwKaw+touPjKg5k8VHzhYXHFKB+jeCjH5Kg5+g0fVXOS+wYBzeEbJBb8vxZ8q70OtUUUFjKKxQZXhkKtr4qVlXlEBPQbPqLWJHOMgOZwjMZC6Z04Q6xhIwnBG/hPPLSQrjdo1qZX8WTABgKpSyEwEgHN4ZGATSluIMeV5wTlAqPErYU0m5zzTMthw1547GAjg+JyBsvhE/aGQf8V64cfpwZwXgQ0h1fQbZGH5jy8FleGOD3iBPqIDZrvy0YG8dAKel+jCx5Jwokr/NyWDSpryKQ+hMAYBDSHx6A1sewSi0O8hi2XxneGOIEaqgQ/TDyUA3jIHHskmeNfH3LkEvosCGgOr6DJ7s4Qx4bCE3AivP99ONvkHehKPJSgd9RLe75o3Ch51HFK7vMioDm8gm6LPDTn4dUYJRaeBp2oDB9TtdflhJfviIdi9I6aJqARDqb5MdmjDk9yXwACmsPrKLk7DxUb9INyFsezYuKhdbS/bC/2ig7nG8DLSqDWhcA8BDSH5+HXVHuJxaFiUM5xsIjj2dscLHYnHmrS354L8SoUc43t+WLPAks2IZAgoDmcALLQZdF3mbNTriinv1XK3h+NV2SxO/FQEclbxtjJbdtrmORveGkkxHx68ODBhpKoayEwDQHN4Wm4ja1V5CHHd2lpn7WApJjzXjFerxBMKGV41+p/FYtfg7jwTD7C8R9AX6aAb9R3lZZGkiNgNg9mfjtkaVHVvhAoIqA5XIRlicwvjdm/VzPtRr4xCmIrCh9/1I2DYnGZS3yfQh4k5ZdAlJN/cYMAqOYMoTfI/Pr6GqBxPuAk/si8e/duouDV/BICrCE+izzOqbFEPF0Kgf0goDm8ji5YmCl2NNNusBZgG+5D+8Wg0Zs3b2w1iI2RqYWMSekS0nZgu6iSXpnrIBmPZeZDzToCqxchkCCgOZwAstwl3/zO7VvNdxklRu4SxUEj0vRiXbMslDd+if6QIXL0hO2OYx7MfKg5OhSS/6AIaA5vq7icQibIw3kg/Js4jETQKLSMbxTnV7/NmlPTuXPi568JiDdWWQFD2xrH+hARxRV6VBdCoC8CmsN98fRby01fF2fIOi36W2YwWTiInSSrFRK3kmtdHgIBO3mOmkkfQmYJKQRiBDSHYzTWSYN5WNLm32J8bKYYPBDTLJRjm6foiKcNKNBv+YrbRllKHAIB9lnYG7XRce0LVIcYi4S8TAQ0hy9T77VRi4dqyOw0P/4B89yR7/3bqdwSSwjcIKA5fIOE/v8XAfHQkaYCx87xc8NGbRJ4u3Yg+UjDkKwXjIDm8AUrvzp0vU+hCs0Ob3Ds3EiIjdoioR3qSCL5CGgO+/hc5l35Q0fSO+8kZmWIP9YbRUJH0pxkvUFAc/gGCf3/HwL/AN5a/ADruBdBAAAAAElFTkSuQmCC"/>
  <p:tag name="POWERPOINTLATEX_PIXELSPEREMHEIGHT#615F312C5C6C646F74732C615F6E" val="133,3333"/>
  <p:tag name="POWERPOINTLATEX_BASELINEOFFSET#615F312C5C6C646F74732C615F6E" val="26"/>
  <p:tag name="POWERPOINTLATEX_CACHECONTENT#58205C7375627365746571205C7B312C5C6C646F74732C6E5C7D" val="iVBORw0KGgoAAAANSUhEUgAAA18AAACFCAIAAAAradXqAAAgAElEQVR4Ae2d/d3XNNuHve6PA6gjCBOoI3gzgTCCMAEwgjIBMII6wSUjABNcOgK6Ac/xkM8dY17Opm3Spu33+gPa/tLkzJE0/fbM283Hjx8/058IiIAIfCLwxx9//Pnnn3///feHDx+4wMHXX3/98OFD4REBERABEehHgLb3wYMHNL8uiS+++IK296uvvvrmm284+O6777799tt+qacx30gdplB0RQSuQ+Ddu3dv3rx5+/bt+/fvfcMUZf/p06c///xzdFGnIiACIiACrQjQxj5//tyODaX4/fffP3r0aAOlKHVol4V+FYFzEkAUvn79+pdffsE7OJnDH3744ddff50MpgAiIAIiIALLCES+QzsSPIs/fvq7d++eHXLxr1KHi9HpRhE4JIFXr169ePGi5CbMZun29va///1v9iddFAEREAERaEUAjegG9tBE80eXDn07RuS4En/66acerkSpQwO7fhKBUxFAF9JzYTgLGd1CW+OGubghL19++eWpECgzIiACInA0Ar///jtdPb/99lvJcLp3CNC2uZY6LNHWdRE4DwH6kRmqwpdoNksIQfooaF/6dVJk09VFERABERCBSgJ//fUXn/eowGx4+poZKdSwk0fqMMtZF0XgPASMwc40KLQ1mpJ8nsJWTkRABE5NgE99enhKXUAvX758/PhxEwBSh00wKhIRGJQALUXpW7NHZ8SgFGSWCIiACJyFAE5EBCJDErMZaiUQpQ6zeHVRBM5AwJCGWqTmDAWsPIiACFySAAKRFRBLg4XoYl7fI9ReHeL2ZAxTyehW5cgSkbzeFntQAVca4ElfW6WRWdcus4eePXtWGYOCiUA/AkaHMk8oM1T6Ja2YRUAEREAEuhJAIDJkPKtDSPfu7m7lOPL26pCZ1SWHZ3NSy5byZuU2Rug3N8ZFiLikzDpFrmhFoJIAH2l8WWYDMyWZX7M/6aIIiIAIiMBRCBhihq5nZjqvych/1tycvbe31zCb6KyLbAsxK/yswDg1Z4VXYBHoQQDvYCna0jDEUvhxruOVv7m5YdUGuefHKRRZIgIisBcBekH52s+mziqJK70A7dUhr6X6ztlsriov0odbGTIKhqaOrjQ8XWxVQxsU1cUJ8MlY8t9T+Xusm7oBcIaRsIg3CdGT4g42SFRJiIAIiMDIBIzN91aqkfY9yylHt/a328h1jd/C7TBIfxl97fytWfgRk3h9fvjwAX1dGoCYZiS6Ei4ajCDGJGxbY1UUv05FYBkBlrwqLa9/0F1P0hwtG1WyjKfuEgEREIFhCdCjUrJtTTu5hTqM7DZmhEQh3SnCC3WMS7KT8GKYIMMQS2/TyCQkIOuAbLMHdpS0TkWgkkCnxqIy9bbB6BzJruO9ptVra6FiEwEREIEdCRiaCq/c4s6iz7fPEuMo62eu0BHG3OxOutDlnchJYnK8IKIQkboY9PacB0kR8c1QVNy0dAjy7/ZWUbLUoq5VaPtMGSkaY01KI1SM2Hb8iZpjbAywo2FKWgREQATGIUCnZakLlJfvYtGygzqEKd3hDx48mITLy2zlpJvJJFwApAMCouQ+5CeWl1w5ObzSkhMEQ524UQTu30FyRJW7yFQGQ4Lj+R6kOCbNYDkeiqy0WMPk7QogAiIgAhchYMz0WDNLeB91yCgiXlSTdk/68xqWfZYvF7XPWCVkXMK4YFHYY77R8UJdRB0a/Ld8oCqrTRSMTwueOP6i6zoVAREQARHIEjAadsNZkI0qvLiPOsQC1rJ+8uRJaEp6jNSgd2mbPsF0jucGndpplg93Becu7/KSW3uo7GxWl4bK9fjGUC64malCPO+TX4zjZ0cWioAIiMAJCOymDlmfYlIdwpfeJfqYeoPG7xW9lrTP2CRzoOGQi7hN3rVXAHzV23xm7JXBwdNllQAsdH5N6gxftPzLH19l/Du48TJPBERABK5GYDd1CGimIU92IRGgtzrEdREtHXydMWrLqvsaXZjtwV9mRuVdblYKZVoZXsGaE6C/uLRxSykt1DwK0uglL92o6yIgAiIgAo7AmiZ0T3WIf25SHZI3tAgTtvsVNutlhASZgLJ4++Z+Rg4SM695lHTaC5+ax9udrnn+datCItHkuksp6UpKgGpDy8DQZOaBhQ9mGlJXREAEREAEOhHYUx3S+vMmKM0U9hnG69NPHRJzaICkoceeHiCabTWPXxCpTZnyJy2YAtSVEgFqDnXGVR7VnBIlXRcBERCBzQjsqQ7JJE6CUJxls42nCpfV4jV7snG6i8idcDoFMlRewywu+GdXJPaBWQwSnyL+Hn9FByKQJYAQxJGMU9n/4V3WclFZVrooAiIgAnsR2Fkdoid4W0z2H+GyevXqVVtGDGcMPWEaa1jCC3lj/hD6nrkp8veU6Ok6BPi009YmqgkiIAIicCAC/9ndVrTFpA3IOOaOTAarD4DiCdNF4lxkMbx6RC4kztSSNMRZyLwBRLak4VyqCi8CIiACIiACIxPYXx1G84VLsEI/XylM5XWmuYSKBwN6T4uuNGy0YHh2s9jpCry7u0NhSxeOVmSyRwREQAREQATWE9hfHaIwGLU2mZOsTJm8Kw3A6s0MofPXSbp5n7WP/NAHSMPskFC64BmGqIFihy5cGS8CIiACIiACBoH91SHGhZ28JVtZMnf9nsvImnB/Z6ZJ4kcspXjl61lpyDQC9rRQF/yVK4byLgIiIAIicAUCQ6hDBq3TWTmJ+8WLF5NhjADs1oAc9AFIcb3c9LGd6SBa5cdlDVxIwx4zx8+ETnkRAREQAREQgRMQGEIdwrHGfUhHp9uPawF3bmS3Bj85GjdYttt0QcwnuwXXYLjKj8sdqhq3q0YZnqyslR0REAEREAERyBIYRR3ir2Jpm6yJ4cVlow+Z70yHspeGJIQbTFonBOuOcaamDlqGZsrJmrLSFREQAREQARE4K4FR1CF8ayYvp9plsmCQhngNGbboQkoalogBKpyv44JpaGYJl66LgAiIgAiIwFkJHEwdUgxzpxijb7w05HY6lDXfNlubkYbeveoC0P8ur2GWlS6KgAiIgAiIwIkJDKQO3bbLk6xnuQ+Ze8tGfD7O29tbzavwNMIDNHc0EBMnK7jCMDoWAREQAREQARG4AoGB1CG42bNkEjqOQGZITAYjQDT39pdffkEs1tx4tTD0KaezghjiKSfr1WqC8isCIiACIiACEBhLHaLe6M2cLBgWZJ4MwxZw4dxbbkEsTt51zQDAifqUmYkiXNesDMq1CIiACIiACIylDimPGvchsg93l1F47IwXzm7WNsoGK0hGnfX0KYf0jHv1kwiIgAiIgAiIwPkIDKcO8fnVUDbchwyhC/tJtY2yzTMlyRUt92ND068iIAIiIAIicGICw6lDWNcsbVNybrEz3pMnT3yBaRtlj6J0EDkO6dmvFOilCHVdBERABERABETg0ARGVIc1ncuMk0u3SGb5lXDFPq3VN1k10+WBauBPRqsAIiACIiACIiACxyUwojpkqmzNtstRlygTmdkQxZeEtlH2KIyDyAXLiEM5Dg1c+kkEREAERGAXAvgymLfKqKebT38ccMocA3sSQo2pbLRL5EzEZME7Hz+JcIwa4TqpVK6UUpPcUcJ8PqahDBwMvYBZI1nIkAJz6xdSungKfTBto+xRGAdACxeDJGRNn74RoX4SAREQAREQgbYE6Cfk3RQtrMEpa/Tyh1pgCBneorlLsPEGxD/CJNdwv4zQcpLgj1/d+ifoCsx49uxZGObExyP6DsGNWsePNcndub4oY/bKoxRdeG7UNsqT6AgQrvjjwksd1nBTGBEQAREQgW0I0J2V7uMVJc277P79++lgsyiYP0UzoDG4hWH3JWnoA/sDQqJEcSjWJ+TvPeLBoOoQlOG84xJZ1CHFTIeypGEJkXGdr67wV/ri5357hbfrWAREQAREQAQaEsBR54c/4bpjS4uPn/4+fPgQDS0jUUQkXcCTqSM30YWhc8Q5BYn87u7Oxe/+xc2UekwQGyR0iSFYIYuhjin+yWJOA1CcQ+ViZGMiesxHGdla2VZJgDYuKll/SktXGckIwWiyveXpwQgWygYREIF+BMKmjL7jNKFUINJQeAWZhkceRK0K0U5qBgJkezLHaU5DUFFTucbIcX2H+G8puSir9imlqG2UbUT+13SM7eRAT3+vDkRABERABESgHwHmmni/Hf1a2c7c7BBA7srOU2HeCSPQfD8y6gIPFNFOagYCRP1sLtc4NdNFP/oB2T7mcdUhLGo6lz2y29vbyWL2gXWAko4giF4ERKciIAIiIAK7EODt7weMGb6xcDaqs5O7UuWAjvQLIeMIRC2gC/FAVWaNl6OXquEtxJlVomGY4x4PrQ4pksgPXAJNYTO5vfSrrqcEotnKlZzTeHRFBERABERABBoScLOJXYT2ZOTsmwuvXijaGCPoN31ATeI+XKAWsuoQC1Ml2pDDvlENrQ5BU7k481dffbUvx8Ol7h3szvKaBSYPl0cZLAIiIAIicDgCXszh58t2H/scZUcE8qt3N4bzWpATbJlR7zL0qXCAryqblp80EwY+x/Ho6hDVny2SiP6JSyjKaavTSB1mv8BapaV4tiRgTOeqeZS2NFVpiYAIiEBKwL/QSx679JboihspyLhALzTxQdbMaI7iCU8Zthie+uPsmEj/63EPRleHkK2pH74yHbckNrY80hByvm7Mv19yfrBOmoRKOWWiKyIgAkMRCKd61Lz9s8YzdAo3oR9riNfQ9kFmI4kulr6us3NWonu7npYMW5noSdQhFMIqtRLKFW6PNESn6nUFkqPlMfIKh+bJQxzS0LEIiMCABPxKhDVL8JaaO677VTiYnrzSa+golb6u0ymeG1M1GvYSnxoLD6AOWaI5nZeU5k3uw5RJ/ZVSva+PQSEHIWA0VTXP0SC5kBkiIAIXJMBsEu+Kq3EcRtMrQ2LOA1JaDScMufI4crWsjG3B7cY2FsbrYDKhA6hD8lCz8CG1JF3DbzL/CiACJyNQai75vlw2HPtkfJQdERCBYQn42SRY6J1/hrW2b4w+Ma81jUhW/hQN01oZ27LbS1/+KNfFuugA6pC8+dEDNji5D20++vX0BIzx0TWfWKfnowyKgAiMTMCLOXx+k1+zk7oHSTAZST2NkhLd3XdIFozmPRTc9Zkl5OjqkHWPSqI4zafUYcqkdCUaaDjC10/JVF2vJ5DdWsrdfuJ1uer5KKQIiMDIBPygw5r3vpeS2RwhmB4+fJj9adnFkjqMXqbLIl95l7G6y2JdNLQ6ZAjCgwcPZglzzU2prGTRQMNSva+MTcFGIIDjsNStzJS9ht/QI2RWNoiACJyMQOgLXK8OF6uiEtXSW9KYFFKKqsf1kmsABbVsvva46hBpGO6KiDyvWbHZL27Ug/6Z4owqdKnenynL584Lz0tpEDdl3WTK3rkBKnciIAL7Egj7QGu2MzF8h0iltt/DdGOW4EQv01Kw3tdxH5YkNbooVN6VloyrDsmnlyxIQ6belKRxmFVuWUAhjOEix1GF9qgvkv2TZdN9SpW87OwzebL8KjsiIALnI+DVXo0nyHjRIxiWecsMpKVuGW6JXqZGJL1/Ql6XjEFQ8ZqYZcCg6pDvhrAwqDTM2eZiTQd/jYicxeiUgaPHL6R9yvyeOFM88+GnVJRTpKGx3kEUWKciIAIisBcB/xqqma3spWRqbakXJQ1Zf8VIrrSHSn3krULiLqXBz8okfAfYOUsgjqgOGUkalgS5ZYtDh69mZD3DWmchaFUwx4onrdDGp9ixsnYpayk1PhZ9qxrm3Xncazpowrt0LAIiIALbEwjf2sYMXG9YKBL8RXdQ6mCNgs06NRYOjFwts6JtHhhfAKZmBSI9hLws2EKmMtHh1CF9537WEnl4+fJl+Hqr/CZoPhy1kuaBgnnB7W02HjYfRgdDEaD3BJWf7VCmwaItSEt5KPtljAiIgAg4Avi96PdD2PFvTXeH8cIKNUMrvNkvcCJHh9VY28qMmnicQMx2MfOyYKYvKivU4sU4P470F3UKc5paV/NVQYGlN+pKRCD6wEJPRAF0OiYBlh/i0ch+HbrWim+qMS2fZVW2dfMN2ayoFFgEROBMBAxPHu+15jk1hm4jSJon1ypClqrwDWZ6gK/t7u7OSGsg3yGL0YQdx6Vts8MwaYbdFQRyvfu0FMnpr0fqkG+jqu+J03MZL4OUCzPmWLAGZyHuQFYj4ilIXYboRVQjgfk0HC8TskgEREAE2hAwHIfRe61JemF/ZhRhj+SiJBafslQF+q/kUKOL9f79+zgaeV/wcmGQUiwADOW45U/hVHZY2Hq8ppu/xwfElkA2SIt6E1W7rLN2A0uUREqA0il5B6NS45Qn4hz+wpCDfIchDR2LgAh4AoYmw63og7U6MNoi2/3WyoCV8bjuJiMX0TsFvOTrhlSjH7Y/xc9HX7hPF8tszx86t2ZOE9kbbUCAz+MgBziiwuEUyJH462EQQ69nBq70mg0k+Y7iE7Dtyl6DwObhNRZaGqHhGgSUzBCBqxG4ubkpZbl5y0C/DT62bHLoLWMdxOwt+17EQYgnrmZZaN4s+/csY24oDfGC2NIQuExqrnGraG7KZEWMZvnQWYnynrxLATYgwHSTmkpOlwctFF0DPEcbWKUkREAERGBfAkZbV9OvONf4jXux55pXH56XO0OSaqQhcfJa2dl3iO4OJ11iEG7hGkcIA7AmMylPWE29iT7CDvcxVJPH44bhSwnJjguNrgH+pZ1Khxv63FF2jNY9zaBD+Q59yepABETAE2A4XWn6AQ1g832hmAFdEojMVukxP9rntMkB/YGMGcNZZrw7UNW8PvhzW+yinf7/PbKyP3vN7bzwQu8Ix1ypjJCQNeDONxirkk99sHRak6DV09s+JDWfR53HuFT/eY7oO9jesOYpGnkk782TU4QiIAKHIGAMOkSutc2CrTTaptUjtvT9Hr446Dw0iO3WyAI9bP15pc0d3VmaiRNmHkXcg/iZ4kxrP2VxpgyeNS881eETFFZ7ju15XYdgYuSODB4iCzJSBESgOYGorQtPm6cVzZcN0xq8jeUFwas8NDg8RjXy6rdx7TbuEPkfDjnHczt3Bkk0Zi7MuT9myoUxRsEHu/IB/fjR5wX+59P0Tp64ZOnRYGAGjt5sHhmPyAOlOUZZOLooAiJwUALGC73HoENj9kLN1Ni9IDP0jukc2a5kKOGJo/99egifLR47/Rp5hg3fpm2A7V1wBTO4wLczuNmv6UfG4kLZzGYl5AiU9k2i/vOATH4gDovRfrqHNVuGiYAI9CPAuJqS5MLN0TzdUlpcb55WqwiNblV8avWp7OA7jLZRxnO7eFxn5PTKFiROFHlQsmTCi+kXEh9G4hYiGvaYZYlKAhH3fPQlNmwuZJgIiIAITBIoTRDhxuZtnbGCh6HAJrPQNQD9fqW1u9FLLJQ2I/V6IdkkZNQdvH4CRE1WtchzTdmlj5ZGbdZwGyQMvt7Ss0DJDmLkLDPkO5yFS4FF4AoESq0c15tnP30n+tTHnPlXGmiE2Qs6UdsDNUoocvU1EW2R3PSFFx5omoVRKP4nuiDT/uUFVcpHqIONCUTPV/gIrP8M2zgvJCd1uD1zpSgCIxOgkyRs1sLj5t/A6XzNMLkBKTGaMLQwPKYtXWDwdj3LjIIMVyjkTcbAyTADy46NN6KPkLGZhovYB7v4AWNU0/lZ+KgZCXBxMkfJPo9Yqu+d8Wy7onECRylH2SkCIpAlsGW3cvo29CaN2a1cWgMSs428+EylBxupQ3q7Q9Nx+LVaspKJmYb712c4HVfnf9KBJ8AA0HTMrwSi5zP+QfiURdamJRsF0KkIiIAIjExgS3VoaIaaHsuNMbJ+RWm4IQKJsekL7Nlir5RoG2V0d1tPXhR/iYK2XS6Ria7jLEzrGTVscofDKB6dbk8AB6Fb7D5NGrfisdyH2islLURdEYErE4h29gpR0HManq48RmyV9lYesyE1do/DcbisA7C775DVicJtlBEZbaUhlQCPV6lDLawiYb92eF3HEQEKKHXHugUpeWaiwDodigDDA0qLfjG+QsU3VGHJGBEQgXoChnsifWHVR5sNmfpHfLD6ZQ7RZIgTw2wf5/oDw+DFcPqqQ6Qh2yj7nPPe6kTK6FDzqRuOYh9GB44AxZRWKZZH4XNq3pR4Ad2cQFpw3gQWh/fHOhABERCBAxE4VrcyL0oUGzbXiJP1pRDuLRLGxnyU6VWvwxuC447qEEdF+KJCGhqrnAcmLTmsHAcgZVMPF4GYHXvL/Aa+h+SFqie5cUhjqm+pBdnYQiUnAiIgAnMJbKYOESqlppLWtXIMn/dGhQ6yuVmuDG8oK+N1MBl5L3XICKdwIxdMNIp20srJAKjjrJSJblTncgTEPqWLOSu7KUqciE2mnNsG6NcFBErjDonKXqNhQVq6RQREQAS2IWB0fVQqtko7vbBLw9fIDO5C/3hrQx9ZGmGTK0bDXjPormRDF3UIGvSyV9/YxzJFi92bJdOj6zX+W0zq1LUdGXOaU7ytpQU2kdqUKXPPjzXX4TRFo4yIgAiIwEUIGC/u5vLLUIdZd0laBOEKMs3NS5PL7qfsghnOgjSe6EoXdQiOjaUhueLroTQeP8yzUfBhMB17AuzMg7jPOqiplIhy6h9hDOe2j0oH+xIwGpF9DVPqIiACImAQMPoea977RszRT8asWRJiIYUofPbUzxFBC/X2i2UNaHKxsTrEjYRK8z5VTKRQK4Guz0+N+5Bik69rLmrKlIGGxmcTmhtvMQVNd7PxkTc3XYUXgZEJ0JLwXByrPTmczTK49yNwCMKGOmzrnDP8R8YbMCwjeHprK28Jbx/oeMH+KqVbWFAw8jDhcyoF7nS9pped7VU6pX76aCnQyg81gvFg0CvNLVSM05MZJ4Nhp0bU0FAi49g5aUnUmER5mby9XwBG+dCGhE0Npo6/VyHLoYdIx7dZBverw8R8rGocPf7haVtKYczRcWVC4b4DlbesDNapzW+2zzIKIGwuwYrFK/O84PaajfWwc0HMusUToGTD10z0CBmnkN/4DzudTqUp9Paf+6BTS7E9NLuObW+PS5GvHepwtpJT08asZul3u7d/TJtlcO/qfaxqfHt762tsdEAFbsgKLFH8/pT5KJUJ+fZhs6/xTm1+G3WYSsO9/HO0zr44jYNdlGtl3TpKMJwl9vvb4L/9T20bkZHLqFNLsX2W7dq1vT2kSENnV90BqxlNon9dZY2H8y4wS4nK4BKZVtcPV40Np09bpVGagsmDU6kZwuYXzq2KzI4nTDR6xtco1AbjDpmOwJizcMA7jVGrbZSjrE6eVi5tE/p+J+NUgCwBZqIw6IqvuspJ/tlINrvIWFiGg2yWnBI6JYHJbRKoZjwXQ+Udm8PGObWNGYRD2SyD0zJqe+Vw1dgP40s5tB10aDwplZvR+ckPvBY3m3GRYmlzxdakk79mReu+Q3AML3SIDB/yZO4UoJ4ANWFwmVifl0OHzD6Sruav+Y7cnslovsNJj4tvXjbzGUwWSr3Ng/SJy+DJMl0ZoJ7wONXYP1npwUoa0e0lt1Glfz10PW5Jr1Obv9x3iCcGNZ39Cmkr59MKYV+p3HbZmJpkx69fswSoDKwFwMOG7OYZQynab/dsJP0ulh77fikq5pMR8KtUTOZrnFX362023DOT+W0YQAY3hJmNqp7wINXYWASDgRzZPC6+WBqDUZMQisg7DvkOP7zj8LPPPl/G0e2iUXLDlq4vS6vTXahDFMNx1yLqhGV9tCx/w5+Ph2eGris8E34JzC2rB087yzHybJ/gWfVIL3LgK0w2v4xq2LhMqcNZS9KLfMoPsmmnzTC0vD5keFfz43oz6kM2NzKMsN6M+pBh/M2PD1eNwwXyIhrN/VAlj0bpemgPitC92njpnMMZMVsdogsRyHZF5zM01Achwd7HaJHJYSveBorTWPrSB9PBGgLo770qwxqzde++BCYfTFwgw+7lyEuC0diq9vtWIaW+ksAg1djwajdXh3Q8ZqFN7jhCe+WdsjiezuF1qu1ZprGjLSbPaC9bGgIX+bjLzhl8r6PxjcoUFTzFudfsmcgSnYqACHgCtB58ufnT7AGNjNHllL1l5cUa/4FPwlgaw4fZ4KCmR8yZUR+yq9n1ZtSHlMEhgcNVY+NRKom5ML9zjxeMnqe98kPsaLgq56/MNWyH8NGoTNzOzOrgj84RvKNkdbE8hzKRdB2bSeSYip0LStSzppVhMClVkNjIfgREpyJwLAKdRihvAIEHkCdxVoNDYPfwbmBefZccbQst5wYmTSZRb/NkVNsEkMG9OdcTHqEa0yb4N3V0wLPfg1VWjCIwSmmhQLxhaIlSsK7XO7X5/1rvcFa77InUHDRvKzfr1yehruWqyEWgLYFOLcVKI2lDaTrTPzwZs5wZdmvjYktT4UqTB7n+K7TTq2tBKdD22tD4tQmcBbZlb5HBWSwNLx6oGoezgKNq3K/SpjWQoYRZ/tjgraLxQXlng/W+2KnN/0cdGgn4/K85aAtojSWz7qXI21qu2ESgKwHjQW7+kVafEaOVn/U8Lg7cJO+0/qVZjZFhQ7UbGBOZF54inevLcZuQMrgr5wNV41B+hZWWY9yK/SilnjIktRd/JI1hYVPAQ+R/7WdVKeZObf4/4w7JW0S/4WnIcX20TD1ZH0llDG0tr0xUwURABAYkwMBrRl2XtAtvFN+K+oMRckFnGW+vrCW883YZI541xl+UwR5Fj4MDVePSs0a97bpkAWOaIw8rsxSYm3Lz6e/+/fuMe/aLb/DlyUN0jpkoYX37Z84ywyqZa+NnjztVBI70wN/vWkDHiGN/QAAPjmNiaLu4IMVAyfkpQt6e5gdUzbaWN7dQEYqACGxJgMaHxXSYAEf7g4ihoaN9Y7Mo3hDDjkbHZt5eTKukNfM2o2Wxuce4/vXFIYPXM7RjOEo15pniLRxNhOVTZ3JNA+pCGAMAAAbKSURBVDv7Nb+SBI95qALTu7AEJ+KYD1Fq7dwrN/gq596j8CIgAsMSoFHzE+giI1EDe63Dh6LiyxMh5daG4ADbwnUieF1F1s49DbsU0g9X3jHbLDGDcwHLyWBoz9y8KLwI7EtgnGrMc4REo/OULzGeYjZW3njjR1pUUqf5ciKVRxsz+Liimd2mSZmsCZ3a/H98h5MWKIAIiIAILCNAN1DXniCsCvVleLzM4JV3hcJ3ZVS6XQT2IjBCNeZZ5pt2r89ayOO/5G+vItgx3X/GHe5ohJIWAREQgRMQkL/wBIWoLKgaqw5AQOpQ1UAEREAE2hDwA6Toe2oTo2IRgc0JqBpvjnzEBKUORywV2SQCInBEAnqtHrHUZHNEQNU4AnLNU6nDa5a7ci0CItCegF6r7Zkqxs0JqBpvjnzEBKUORywV2SQCInBEAn6T99L6gkfMlGy+GgFV46uVeDa/UodZLLooAiIgArMJsJqgu4cVEGffrBtEYAwCqsZjlMPOVkgd7lwASl4EROAcBFjT0e0CwJSU3ZfUOQdS5WJ7AqrG2zMfM0WpwzHLRVaJgAgcjIDfvSndpPVgOZG5Fyaganzhwv9X1qUO/4VDJyIgAiKwjAAbKrgbox1al8Wmu0RgFwKqxrtgHzBRqcMBC0UmiYAIHIyA2yoQo9lo66z7rh6sSGTufAKqxvOZnfYO7aR32qKdmzHWx3e70869ceTw7ASlEWAjF9BpbHvx4oXLS2mT69PkVBk5MQFV4xMX7tysSR3OJXa28OxfyR7nbjT92fL2v/wwS4DukkF2TP+fUfr/PAT4snr9+rXLz48//niejCknVyKganyl0p7Oq3qWpxmdOAT9CE+ePDm3NKT4WNxVEwVOXI13z5qXhixzqI+Q3YtDBiwjoGq8jNtZ75I6PGvJVuXLr4lfFfrIgVDAF9lannFvRy6o49lOvfrpp5+c3f7geNmQxdcmoGp87fLP5F7qMAPlOpfocr1IZtFMFxmAyFDLi5TpINn0AzNwHGo+yiCFIjPmElA1nktsnPDGhIE1zgKpw3GKeAdL7t27dwVvB0+IX6ZhB8rbJmk0B0Yjsq2N50nt3bt3vj/uCo/SeUpOOQkIqBoHMI53aIwNW+MsuPn48ePxYMji1gQYgEiURiVrneBG8SGVLjht+ebmJssXGhfpXs9mv8dFvq/c8AzWOPz11197JKE4RaA3AVXj3oS7xv/w4UO/hnmUEG4Rfo0uVp5KHVaCUjAROAwB+jffvHmTNffu7o43QfYnXZxL4PHjx85xiOxGI15k6MJcSgo/OAFV48ELaNI8Wp6SZ4f+osXtknqWJ8krgAgcjIAxQdt3gx4sS+OZi6fQw+RgcRM8Xs5k0YUIqBofvbAZFVCShoyEXtMuyXd49Loh+0UgJkD3cWm4iTqXY1iLzmmRv/vuO3crCxyyaOiiaHSTCOxJQNV4T/qN0u7UrYx18h02KiJFIwLDEOB78enTp1lz+Mp89uxZ9iddrCQQvlP5Opc0rOSmYEMRUDUeqjiWGUMhlkYc0jQtHnHojJHvcFmh6C4RGJ2AH2meGvr27Vst2pxiqbmCX5Z1oFxXDgeQXNN3U5OiwohAcwKqxs2R7hJh10ZevsNdylSJikB3Are3t/QjZ5NhYKKbpZ79VRcNAgwx9NIQwpKGBiv9NCwBVeNhi6beMFyDpf0sXr58uf77X+qwviwUUgSORIDPytIqj+gbhs1JIC4oTlauQXMjr/Eaavb3AoC6ZQQCqsYjlMIaG4zhhiy8yjz0NZG7e9WzvJ6hYhCBcQkwMAUp49xdqZVrVsNKY9MVERABERCBrgT4qn/06NH79++zqeA1bCINiVy+wyxhXRSBkxCgfwEvV2nLRFoZFkeUE/Ekha1siIAInJcAo0VRfvfv389KQzcMupU0hKLU4XmrknImAp8I0AGK/ivNYmbdbJobNKK2+lB9EQEREIHRCCAKaZxpolmnzK+xGhnJulo08uvHGobRqmc5pKFjETgzAZqP58+fl1ZAcDlnHQR6ovkM5Y/GiDF2Gl135jqhvImACAxDgIFATDRhgxMs4oA/3IT8axjIEFIGGvZopaUODez6SQROSIAvUVoTNKLd6PicIxAZnsiXq7+iAxEQAREQgbYEwhUoJ2OmWcZfyF8PXehSlzqcLAUFEIFzEqAxolsZ5ZcdxRLmmc9T9TuHQHQsAiIgAm0JsK7+kydP7Djp0qE1pntng891qUO7LPSrCFyCAEqRySuuI4N+DQ78NGc+UhnssnLZ/UtAVCZFQAREYCkBenWQff5bnYbXje1BEbIAGWN++HfLBVb/D3gipCgKrF+cAAAAAElFTkSuQmCC"/>
  <p:tag name="POWERPOINTLATEX_PIXELSPEREMHEIGHT#58205C7375627365746571205C7B312C5C6C646F74732C6E5C7D" val="133,3333"/>
  <p:tag name="POWERPOINTLATEX_BASELINEOFFSET#58205C7375627365746571205C7B312C5C6C646F74732C6E5C7D" val="33"/>
  <p:tag name="POWERPOINTLATEX_CACHECONTENT#5C706869203D20435F31205C77656467652C205C6C646F74732C205C776564676520435F6D" val="iVBORw0KGgoAAAANSUhEUgAABC0AAAB5CAIAAACSvkyuAAAgAElEQVR4Ae2d/ZXWOLLGlz0bwA4hXDqCHUJYiGAghKUjGAgBiKB7QmA6gu4JgZkIgBCADLi/szq3Tl1J1itb/pDtp//oo1eWS6VH5SqVSh+Pfvz48Tf9CQEh0D0Cnz9//uuvvz5+/Pjly5fv37/z/+vXrySM8X/+85//839///73v58+ffrTTz/Z05bEu3fv3rx58/bt29evX7fQ0btCQAgIASEgBLpCQLZ12+54tAs/JAyDGGLd398/efJkW8hUuxBYDYGHh4c//vuHBzKhUryRX3755eXLly0OSfj6qP1f//rXn3/+OYENvSIEhIAQEAJCoB8EZFv76Yt9+CGMosK874cPH168eNEPfOJECCyBwO+//46o393dzUX8P//5D9GMCd7I7e3t9fV1YAMi/JyLJdERAkJACAgBIbAmArKta6JdWdffK8ttWIyQmS0+YUZ2Q05UtRBYFAFmaHCzHz16RARjRicEnn/77bfHjx+PXVWFyjYnBCJEVxZtvogLASEgBISAEJgdAdnW2SGdkeAO4iE2I8vy92/fvs3YeJESAp0ggJC/f/+eLR81/LBAEYec7R8k+ChwMPjPi7jr7BiBCH8s5sou5aIkkZZnz55drIglWFThi0F8QkTFU1BaCAgBISAEhMBqCMi2rgb19IrYH9L5HwvcQ/NIdM6q2BMCoxBgZP/rr7/WfL24HJRkf9Qo+rgc2SAGa7TKdD59+hRxBQPlV/RUCAgBISAEhEAPCMi29tALlTz8rbLchsXCXC+jopubmw3ZUNVCYF4EcAaisX76E+HH/cAraKma11NvpODVU94+OmOJzSEtPOhdISAEhIAQEAIrICDbugLIM1bRux/i52UbR2MzoiZSQqAFATzqdKBvI/6QwHMgmtFSS/QusZSo0qwrwjQSoY+IGX7Oy0zEm34KASEgBISAEGhEQLa1EcBNXu/dD2H0E4ZEDKE2AUiVCoEZEeD2j4tnLeCBUGzGSo0UPkZUexrliAqYQ8K7RkcJISAEhIAQEAL9ICDb2k9fjOWk9/Oy2G4bRkLRllkbHikhBPaCAMdVIcbZ7eOhCfgAKFNO9vj555+XaBS7zNl9bhuuqIJztLgexOpi/3qWPSIk2qFuKCkhBISAEBAC/SAg29pPX0zgZDd+SLrAfUJr9YoQ2AQBRv/cv8mJWEO1E+4joEyxhTwQXy+n8fqviYvSqZcCHBlsbr8vT9qXjx7ppxAQAkJACAiBTRCQbd0E9nkr7doP4ZReTiANDdZIaN6OF7XVECDgQBjEJDmtlwAFT1+9epU+WiiHkIvfBMJ1JdReuLFEX99CHSGyQkAICAEhMA0B2dZpuPX2Vtf3hzBxywgpQMaCs96wEz9CoIwAjjQCPBRkCO+yA4pARJnOEk+ZRqpf68jmEK3LWqIXRFMICAEhIATGIiDbOhaxnst3HQ+xAZymY3uWIfGWReDz588M9E2G0zLsBuEIuE2cEJhhAVj91SVyQtLuU44QEAJCQAisj4Bs6/qYL1qj/JBF4RXxkyLAwqerq6vyWqywsHVDgAhqRyf5ZpkZOkErW1iZdD2BXKbrBIUQEAJCYGUEDq9/ZFtXlqgVquvXD9HmkBW6X1UsgcDt7e3z588LlAlEMFQtFFjtEZvUL9alaORFiKwAB47R9SzGY/sNk3aWr4QQEAJCYGkEDq9/ZFuXFqFN6Pe7P0SbQzYRCFXaiAAHCBbOxYI452KtuSX9YnNYc/X9+/dCMRaPcdhXoYAeBQS8yiKHOFI4iEz4CAEhIASWRuDw+ke2dWkR2op+v/EQW1iv6dithEP1jkUAB2NfTggNtKMgso1l4ZackCwyaebbt299JjexsITA5ygtBISAEFgIgWPrH9nWhcSmB7LyQ3roBfFwBARQlFwLWGhJb5GQwCpXqhd41ixAARz/iNBHegVk2Sn1rystBISAEJiMwLH1j2zrZMHYxYud+iF+c4i2ye5Ckk7O5EVFyWQVZTpEiYOzCrvV5YdUdlk0GRneIqirXSKVAKqYEBACkxE4sP6RbZ0sFXt5sVM/xBZlgSNbr/aCpvg8JwKsWy1HQog5UKZbcArORuFRt81ZnzHmTYZugVRIZP3uUI1C4FQIHFj/yLaeQZJ790MUDDmDFO66jZzgUR5rIsOU6bmNQ86GNodU9lp2MjK8i4PKKKGSjooJASEgBMYicFT9I9s6VhJ2Wr53P2RohLRTuMX2wRDgiJLr6+tCoxjK++BeoeSGj4a+sqH8DVnts+qyI1qOlfXZInElBITAXhA4pP6Rbd2L+LXz2aMf4jeHaCTU3seisBACLP0vHzZFvR8+fOj/MvKhE7H09dVIDtdBlosVZivLL+qpEBACQqCMwCH1j2xrudMP9rRHP+Tjx4+GsjaHGBRKdIUA3nL5skK45b7CvQgw9+6l8MoPSTFJc6JwB0jS774Y17Mwt+dzlBYCQkAIzILA8fSPbOssgrEjIj36IbaORZtDdiRJZ2OVSMiXL18KrWY8enGmqvD6yo9SP0SbQ2q6AAcjEgOckPSW+jSnhrjKCAEhIAQKCBxS/8i2Fnr8kI+69kM0HXtImTtAo3AwzFseag4rsoYedZifHt2rr6+mm9I1V5wyyUq86FYWfBXdaViDp8oIASFQj8Dx9I9sa33vH6Zkj36IXQemkdBh5OxIDeHGqIvT2wxDuZdjR61+/PhxxK2+vgiQ9Gd6d5ityLKEvVXeS2rFlBACQkAI1CBwPP0j21rT78cr050f4mcNnz59ejzE1aK9I3BxbzqxhXSaqvNWKx4yoYPSXjYHla3/kSNHAE13Gk4AWa8IASGQReB4+ke2NdvRh8/szg+x5S5sDun/oKHDy4caGCHAtUrRfoCoAD8xD3sXXW0OSbs1ysGpiO4u/OWXX3y/KyQSIaafQkAIzIXA8fSPbOtcsrE7Ov36IQqG7E6YDs8wUeOLq2vY8M0Ogd1BEa3L0td3sQejY2oob8GQ8C5HpUW7/3lFdxpeBFYFhIAQuIjAwfSPbOvFHj9wge78EG0OObC07b1p0ebjbHPSWHm2WG+ZX79+9SxFa4r8I6UDApFHSvw23RGUhkTS0YPwFAJCQAiMReBg+ke2dawAHKl8X36I3xyikdCR5OwAbbm9vTUneag5zH+/ePFi6OmO8vX1lTsrPZE5CoaE14mMRRtvduqmltHQUyEgBNZE4GD6R7Z1TeHpsK6+/BDbHMJ4zq+07hA4sXQ2BLIDzQiE/Y4yuWvPtyWd2vdPlY46uuB/RvN8utNQwiMEhEAjAgfTP7KtjfKw99c79UOYRCQ2wk4sLafeu4Qdg3+20EUj9bRdhcFoWri3HL8uS8GQcu9wd1gkDJGz4V9PTWw0hvCFlRYCQkAIlBE4mP6RbS139xmePvrx48f67WRP0sePH1nlwtFD/DEGiuy6ZwmfhF2zLL/mTDdN03pklF4HAZzhaBt3tt6bm5s97lAPbeHLslVnDJSxDdk2KhMEPFYBkLIWZaledLIW2k+qTLIkBITABASOpH9kWycIwAFfwYKu84fpZXyDO9ECIj4Jh2Pe39+vw7NqEQIgkO42zsrwrrHy2xg+ffq067Ysyjx6LOp9xKNcY/oKSqz8ip4KASEgBFIEUmWya/0j25p28Qlz/rZ0mxnTIGosWYmMt/3kEetAWNhgIyESuCv8WY4VtgRv4dUszbzoCwG/YMnEL00gwLvGyuwBH+OuG7I087gQUe/XuG3pUreat5Zui+gLASGwLwSOpH9kW/cle8txu6AfQtQitb7BhONFMG6Lwhpm3aMhXSGQgqPCYpjl0BFlIVC5ml/DyjOICr1saiokKiMb6LroxUjLnQE9tVEICIEWBA6mf2RbW4ThSO8u4od8+PAhGwDBbcD64lekCPpoI6+nBcjhI0wnA7DueDsaBWYRU2Y7AoWgnI0sid21VyQK/SOA+rJOD4msNss2JFWJ2WLKFAJCQAhkETiY/pFtzfbyCTNnPi+LDehsomJDObvPvcEOgQv2JHFQdHaDpp3Yy1tDUZQnT55wUgQuB8M+T5x3r66u/N0j/qnSQmAyAunJJFlSCHw2X5lHQgD1Fd1CiCLKarNsq23lmz1NLwGwR0oIASEgBDwCB9M/sq2+c8+ensv3YqlfNlgBvjUbOcz3YNawhqXUqFdWVENcZYRAQMDEsqwmEH4hdngE0lUEQ5HbISii+T9+DpVUvhAQAkLAI3Aw/SPb6jv35Ol51mVhjyMTG8ZtiFrlEM3GefXLptPPUq7IyaV53uZX7qJDyOetV9T6RCBScRO8iHT2ZKwn0ycy4koICIGlETiS/pFtXVpa9kV/hnVZ3JnAupT0AhB2kLNWquZadFZzmR9S6SVTnisOUrvOrWEs/TJqSgiByQhEi3CG6AyFAYfKK3+PCKSrCNILCi+2K30lO5lykY4KCAEhcCoEDqZ/ZFtPJb0XG9t0jyH3nT9//jzaCkKVOO7s2ahfOc06abPQOMo1ros1jFrs/jXLZPNofe321poJoEvZXpOBDeti6V3nvRPAyYpWihsblti5lOYr50gIpMLAhNOEBupOwwmg6RUhcHIEDqZ/0uZk+1e2NQvLATMnh28Y60eBwoAOezcr12JZ1RYDqdwcYi+SQFLTXpmwZMLTXDod7bNP+T98Dh09VkiW7pSIfmXgeILERhXpZ/8I+NP8wrdZv3w0al1KqvLk34iOfgoBIXASBFKlsWv9I9t6Ermtb+bEdVlECZ8+fZquxWKETSRkVEADu26HZZlDUj8QZyo6PcwOxlgtVk9kzZIsGzttJMRwJobW+YoUFu4bt4WEFmUVwDnMo1RW0xWhlY1lIjDScnd3d5yEU/m6igkBIXA2BA6mf2RbzybAF9s7xQ/BCckeVIoTwk6PsU7ItM0hvmHZMQELEFn75It1kk6XsXXC2MpsdI6D+cZlWKIxZbmwnu4RAdQIroLnHOezZSVeqq/ScYavTmkhIAROi8Dx9I9s62mFebDh9aGTUHLIl5280sbb4MlrdbIrnfpc8JDerDzYN4d+wDEGY2VvzfLZNYdph6zJkuraBIE03MoyiUZO0JaRLDUS1OtCQAgcEoHj6R/Z1kMKakujxsVDOP8qGwlBsBhej42EBEtszjG2eRoF6KTfKpl9Lnh49uwZQ/B0IBKNSw78k7bjfHa7cA7kmYJK1xymPZL1ftNiytkvAo13hw01PA2J6JS/IayULwROi8Dx9I9s62mFudDwEX4IC6g4HStLiyDJ5IUKtgerZYnL0Ls+2JLlfJNMhuB8jS3u467fpe2cubwJ8pWVVm7gYYtUJUEV2ykC6fmSdrJfS4vQANGk4Pv371sI6l0hIASOh8Dx9I9s6/GktL1FtX4IfvnQWJ+5Peb4p7GCb2MTz0P0aygPeUHRwu4aUiojBMw3LkPRIrFlygd+yiHd/PldYT03NprIwHng4N1ZGI5CuGyXYt/dLJRFRAgIgWMgcDz9I9t6DMmctxW1fkj2pkJYYY0No4rJPNmiLCg0juqyK52w7sy+T2ZPL54Tgco5G63LGiseTFgQT+BvF6GkWe4OG4IIEKJH0ZgjeqqfQkAInAqBQ+of2dZTyXBlY6v8EDwN7zB40kPb1n2ZQtrI4kVM3hwS6Gf9EB5ZFQU29EgIeAQqz/IaisJ5UkoHBJgOAC7/MfZ/WG3qGERBjJbORd1Fhz5jofcSJmppuN4VAkKgBoFD6h/Z1pquP1uZy34IA4h06i7AhFXmOPwWyCxI1xgMgYdovbVxVel/W3klhECNrlQwpF5O2A50dXUVoVp5m1V9LfOWxCWIVAfqrnGuJOIw1avpyCN6RT+FgBA4AwJH1T+RFch2pWxrFpYDZ172Q66vr4fa32g1+dJm2RwS2Hv8+HGWT3N1sk+VKQQiBCrn6Xexsihq2so/QZJQKmP3PW7CTp2E9JCrRjyZxIksbp9H/DU2U68LASEwFoFD6h/Z1rFicJLyF/wQVij6pRQeFKxy4+yg9xDa4yFD06s1/rdvl9InR6BSYIbWAZ4cPZpPBJVTaNkKwtQA1tTmGnaEDE2I9F7j3YVDbU9HG42TO0MVKV8ICIG9IHBU/SPbuhcJXJnPf5TrS82klS88sjLlhFn69s0hhYr2OAwqNEePlkZgyKGN6o1msqOnZ/jJJEXAik+MBDaGv2gt005xSAM47eouCwWnb6H9wM2eclJny8kfRkcJISAEdorAUfWPbOtOBXJptkt+CJOa3kB6VtqDIVAzP6Q9GAI1+Ru+g5ReGgHFQ9gvcfGjAyX+7EtfulNmoc/igejYfnzOxo1wBcbQpX7tK5CieHu+5bPQFj0SAkKgEQHpH0xGI4Z6fV8IlNZlpU65ta393BgijzaImcUPGXKZjGclhEANAiaW5cJD+5HKb53kKYdGsJDp/v6ezzw6Fap/BCInBIYXCoYEKFKXo6B4+0dPHAoBIdCCwIH1j2xri2Ac+N1BP+Th4WFoZI/b0H5iqZ8ilR9yYAk7atMaN0dtDgseAt/4LGzgdTCDxVfM9MTNzQ37vpjSY9XW5OtNZ+FqMpFoh8aMdxcOsRTtgEfxztU1QzUqXwgIgT4RkP6Rbe1TMpfjatAPSZ1yY6I9GAIp80MYwbSLXeEchqHzfK05SgiBsQjsXag4qo6DdJ8/f97iKvDR/fjvH4ng1YQFRcstYRrbTRPKL3p32BA/abxFIZEhrJQvBA6MgPSPbOuBxXuoaYN+CCdIDr3D3sqhR/X55ofMEgzxR29FPGitYQSIfrYjsPdFWTbLULlxsB2xvVCIJiNhe5Zpl3LzmYiJVq+hHnHtym/pqRAQAgdDQPpHtvVgIl3TnLwfglM+9PIsbgMm1lYKzkKwcEqP7nkY6krlZxGomY+pKZMl3knmhw8fAiezfH2dNKqdDVZDRZoEJ6Q9WlvDmEIiNSipjBA4MAKH1z81drOmTM8yINs6oXfyfogFK1KKswxcPP3ZCUY863zVCBD9LCNQE0Db9ZwN1m7eWYAynjt6mq6GinZuLNeW9E5DYlaF5abLcSLKQkAIbILA4fWPbOsmctV/paP9kGj9wLQWmh8yy+YQeDCCKT+z+DkpWeUcFYFd+xg1nWKLsph5atkfUlPXjsoQpI3UCKqj/UCOegTSkEi6SKOemkoKASGwIwTOoH9kW3ckkGuymvdDhk7KgrNZDLPZ+1mchMLZMoy0ZmF4zS5RXdsiULMOZ7/bKphit61fL1++3BbqrmrfcDIy4BDuNPSYmMfoM5UWAkLgeAicQf/Ith5PbmdpUcYP4SydIdKzrHGafXOIjatStjXSSjFRzkUELsq5rWu6SKq3An5ou8IO7N6aP8QP7plHhmLIwPrBomgZGGLGEWRDPCtfCAiBYyBwHv0j23oMiZ23FRk/pBAMmWXPtwVDaMks8RDbGJRCM8sqspSsco6NwCxy3idENtrGHuz6gN154TVYjGy6SsoeLZfQnYbLYSvKQqBbBM6jf2RbuxXCDRnL+CGFNSc124wuNsb8kFk2h/hNt1HV0F9/RjPiQT/3iMDFOZuCr95zezkHzzjfZJzdLTjRTgzWc85yOvmE9kYhEfqrsO50An29IgSEQG8InEf/yLb2Jns98POPlInCmpN5/ZBZgiHpRIK1qOdlJyxOi04INbYPn0CKOp+Jr5FMIuk1q1276k3zPeiCrcbZXQESmNnk7rAhHOijaKU4PzWfMgSX8oXA3hE4lf6Rbd27uC7Cf7gR2f+PXHNfK9cF+pIT0p8+fTKCrKeaQMG/4qkZ2ZBgRtOX7Cp9cUogasvxfjIOJuzWVadEzCA/Zdjbv4WoxqV/3tzcWIvaP716bn29xgAJPt56IouWTKdXthXOdDVpP1gt2hEiLgROiMDZ9I9s6wmFvNzkzLosP1aYPW2LsqBc4xmXGYgmDn1hm/r1mT2k2Xh62kiI4c9qk4K7a8U2TFwUTvyQDdmbULV9EbjBCoYYgKx6srVqIXO1uwuNhyhhPWX5BUVnZZQQAkJgdwicUP/Itu5OSpdmOOOHFLzVwqNKRs0PYQ6gcVlLesSE8QCfr1+/tp9dJaJBT1e8rclM5zhcPGnNJHlN0CbXxQZoW29ZWMo4mf5+X0yH+NEOjfWbpjsN18dcNQqBTRA4of6Rba2RNMa3DGK5duLRf/8YLbM69927d+TXvG5lOP+Wt3jXSEEPalgZpiOZFh9LEMq8wmJCBhUQgVTgkP9UQUWwXTh01xj7f4k0XHJ/f///Srgf7csDzJNh0jGtelROYfvHmstORvFM4QK8DunjJ1muMxa6lcubrGY7g6cr8zO5Oh+6af/uxrLR87qsdGEnc3VjG7hE+fQMQOKHS1QkmkJACGyFwGn1j2xrWeSGjGYYimDEL64cpgAmo4yzDWxYCVw5tmcskS4bNjo+QaShfhz+txSO9Nsw6pW8pjRDjqdcz2KWmh9aGXsh0clIIst2yETI0iWhUSsO/JO272JQVXB0Q+80fg4FCZn3kQkbWumi/pq3aqgNqdQe0Eu7mGmC2RGYRjAyIfycRkdvCQEh0CcCp9U/acOjAU8P1qFGZpawrX7JOvQZ96cr2TAHBYg8hQAs5SECqUAtMi6hTHlMTnUpG7BnZLPbnnlaM+TI+CGgH8mE/WT0X9M3Q2X8iKSGuSE65GfbHPgsdE+BoB4JgQgBBMkkP5vYhTeF3jHmNxlk+6/eOCGx+XeKCvL8kEarRjKw4c/UlpTtxIasqmohIATGInBm/SPbOiQtfr2MV/jpzDu+RDqKBlg/NsaiYUeypja1L1hAjHWWsciIM6jwvNkrVJT1VVI+7ZWQyPshviXeVGfrjigWftqQqNHeR6DMyGGBeT06IQLpR+WFrVGMV8DTfylMQa1QY1qF58Gjl1WO6evL5aSKuFG/zc6qh4s0ann2KkRQCAiBTRA4uf6Rbc1KnUUq0knDdOMiGHoi3oeBDpbXP03T2LvIxPAztcs2bucpNaYFIsqp+xDxGZXnZ94PSb+QwC5ApCTqcwziliERKKTYhZwWsvWtUMnzIJBOQkSy1xghXBRJr5U2HMJ264eYOgp9ys9Fu2MC8dTwpMZpAlm9IgSEwOYInFz/yLamEmgKPzuU9QbdxiE2AvFOBZ7DxRBEqP2iz+Ddxcp5uiyfZcuV90OGxvoX3ZoUWcvxNCvbY+/6RApc6JINR1qePaUPhoCfDLCP3xItX8SiQPnPDYPHz0WrKxDv0w9JuWLypdCKTR75Tgwit7S8Yb2otNKGbYJJVKkYjgCZ/acQnh1SCEr/AIJsqxctPjQbV2Q1cGoOKB88Fu+EjDJk2ZCDjRbMCRk7hIh8bPgsW668HwI6Q8N9D9yotP/wsijXUBsSXFbITKZZU6/KnBaB7Mdv+oKETUj0AxE8e0WwLYf+w/e4mbLbBDc0hmeGdJ8KJNV4S+BG25mK8zIDPnTcJl1TWSkW1HeiGK7Erb7YvhDelwx70Q2K6IT6R7bVf4zlYAgls3AhSD6yNFZpZ2MXwZMx00MVY4Uz6z74xkbpQT/EO1jeYJfDKxF1/9O3yufXp62fPD+kJ8BUX6lKCoHsnIEJYW+BOLSVH1C2xB5n6foO/ZBU+Wbj4LM0v5GItzFB5GZnlSq8wJhgk0C2x1qgxvbWvI6Ep8O4wLYYrgHwYpndIbwvGZb+MQmUbTUoTAkjzJbpE6nYBKVnLwb/wb9yMZ3aF2gyVrfBNsQnmAAb7QcOw3+0yhA/g34IL1jzPC0qGKJVzjdq0+zo0GgGg1RoXpklPRUClQhk/Xv7LiZ8/5X1ji0WqZWxsyNjq6spP/TlbvjZWrjZenBDZi5imMreBMMwVAsNNxCyCWofeneTfNpupiTLMBZhE8aGKhXDQ8jMlb87GZb+8V2f6jf/XZ/EtpqPgXLz4Pj0kCUNcE0bmUcDhkDKK9ghp8gzlqazfghtTEuGnJIfMhQSmWCzvaaYMEE71AGKhAz1q/LnRQAB9h+nV5QhPe1znZfJ6DPh57z0p1GLuDLoJqiRaQxEb3ldFJgpL12NXl//Z6qHZ7TN5UFAwGfazNFCQKVjOJMoS4jhFvB3h/C+ZFj6JxJO2VYAsYF7QXfxyFRclJg8+ZL1Q4z45CFEVodM9ENAJ0uOzEiSLv70Y5Gxk3kYXcPFJ2BjLKmLfKqAEBhCwGYsvBBaGi9lW2mMlNQEb3+o4Y35/ts3uEhs5YdEQMFJQT82tn2u1yMfmJ+zUE6HRL6DfHqrzoqaWc/wth+jsS2GDYqFEvUIdyLD0j+pJMi2moYvGCOcDa+TfXryNGg6yWVkpwVYQudmWS00rRQPgSLa3AAy/kiMHeWYtzfWb7MXfe2k+ZhTaVaOEFgUgaEhdRBOZHuT0Q/2Nfrsx36em4C2ybCADoo0yViNtChWQ8TTuZhZujglG4FjPzvRt/UMz4LPUHfU54vheqymlaxHuAcZlv4Z6uUz21YflBjCJ5UcU858AkNvXcy3fSBGLSQY9rcMZiJq4WfB4v89+4Jl/vTTTyh0+2mJly9ffv782X5eTPzxxx+hTDbAkn0d+j///PPd3V36FJZub2/TfOUIgUURePXqVcHsffny5enTp9++fVuUh4j4u3fvrq6uqDrkoz5Qai9evIiK6WdA4LfffougGFLEUbFtf6ZzqAU5rGe1YNsiIlkrEJVZ4afJ+cW66kteJNVSoJ6N+pIt/Fx8t56N+pIXK20psC8Zlv4Z6usz21YbHhdWGHpfxWPIPNrr1699zqj0X3/9lS2PoDL4zz66mPnnn39myzx58iSbT+YFP4QSz549yxohhlyVrgjFvn//Hjio9EPC6CrFiH7CqdIwa6g7lb80AnzzhSEgthm98PDwsDQb0KcWPuw3b95YXXwdMID3bjlKRAhEfYfbhv2LynT4E5MQuSLoxiF1vwT/KPA1q1uiCaJ5cgR6kGHpn4IQnta2mkvP/P4QPuarRAWyg/OoTOFnliwDiZYxdtZlii1dKBYAAAtmSURBVJZsxCxdDNyEAtnWYsULS76Mso+4XYz1QHDIKYSO0VRCCGyIgBfp+Iv6729m2ZdjD1c89eexcMvV2EJ5CKtClLalusK7KSfdgpa2ArgiSWtZvxvop4BEVfifFE65WjmnnuEaw7QC82J4aZDrEUaYt5XhlNWT65+sbKQoeS1E+ni2lVExreYvC0jIzI6KySy8cvFR1mEA4Ublmd1MUbZWF/aH+JbAHI5HJBM1YmFslZdiA0o6ugrVMRd40YHxrCotBJZGAHHNfg72gSDtjd9z2gQqta/JV0R+WriTHNSrseoT6/sh6ZTMvrRK2vWNGNJ83yPldJ/L64d47kT46xEWw9MQqEcYUdlWhqV/KrtYtjUCakjIy65LRCT9mTXNjGrSkqNysuOiMqsj/BBYAY6sq0DFhWqMrawWgCazAuknGgwMprfR1o5CUIWFQD0CQ5+DHxsh2MQS62kOlYRIdkak/xm1rLIDopW/a3xC3y+ks+poCP8e8jHPURPapwZT3yaqwn6i+XsAgV4zloYSXX0UYnhpsdmFDEv/jBID2VYPVyo8QfWBki82Np39cMgcS8eXT41UYLVs7sf5IaE+hkTmWkSWgDbw1KND9VbGD8hgF2uRHVqF8qjvMuu+8UoLga0QKHwOJvkkkOex4RG+IwbxWWUBQfJ38YF04oekEyi7QC+S6lRhRgXG/kTGhpS5l17SeNRjiS9UfmjSKjDcuFZhCZ7F8BKoGs1dyLD0j/VXfUK2NWCVPUylXdFlNX8holDTcYzqI8NRYzum+CGBG9gtqFdaCEx8e95wMnIip/AWHFO+EYgasFRGCMyIAIYwqynSDzJIOD4JnytKFm+c0XD4I42jQiak+FKyOiIQ5COi8Iz8L0qqBz8EhKO+AMNFW70QccQjakj73D/SO6STQYmnoUYEcqFGjSULS96seED4cMZSW6G8GF4a5M5lWPpnsgDQs7KtWXUHLJNR5cVUJoMiJb+FbJZVBjxlmtP9kECX8RB1FMZM3kgMpXkd+8F4BZkrs6unQqBbBJBevoUhIZ8lH/qNamJ99HrwQ9J+GRubWh+3oRojZTuXe0A34XUE4vwnjc8TeAiiO1dFQ+0amw97nmEsSOd9KobHdvHY8t3KsPTP2K6Myp/ctmYHD43qLmuXG5U83TSN1VY/xMSF4RF6FhcN28DsWrBnWZ54is+E2aAwr+xuXGVNVkIIZBHgC8/OCmQ/h5pMqEFzp156Vt/R6jU/fLSNxxkVlO24XWSmge+l2Q7QNZqopZkUfSFQQGBbGZb+KXTNqEcntK34G954WXoUbmnhSCYDWTLTkvU5qW2CbI3hmM0PyfLKUMNQw+XIllGmEDgkAgg/nyVuuX0CoxJ8vby7X/fD+rQHPwTl48FvnEmypm2V8MuoEJKl2QjQ7dp5Wxoi0e8cgW1lWPpnXvE4lW3NLktjarIR0myoAGPdQjY7/Uow8CLNf3jzPHvaX5IyeUA2O1ciKARWQIBLBrmYiT/q4g44VjByXRHXzxHWIGE3ewZOUAqM88IfN4TyPRcuH12B+YNVwa1M+IThMmPUOnez7rqB+FHX19dIFEo1vaF53qZ9+/ZtXoKiJgRWRmBzGZb+mbfHT2Vb0+u8AbNxOO3vFvdd00IWmllWs4EXXynplfwQxlWTb4mPONZPIbA7BLjjXNecb9tr5hNuy8YstWOGHx4eZiF1kYjd9YuTfLGwCgiBDhHoQYalfxYSjMPbVj+bbxi2OAwQydJkMrRl9vPu7s7YswQ0a2b9/m4vLJGw1jaitgRvoikEhIAQEAJlBHoYw5U51FMhUEZAMlzGR0+7RYCVFFneagb32RdDpo3MfZmXL1/6n2PT2ch8ekJDluyC8RCCobb4RH5IFn1lCgEhIAR6RkBjuJ57R7zVICAZrkFJZTpEIOswtA+nZyeLv2RfmYex7If8/vvvLFPH/1nQD/FNZcm7Z05pISAEhIAQ6B8BU+PZPYj98y8OhYBkWDKwUwRMdD3/jX7IEptDssGQ8jZXnJAQgWFXyYLrsgxBbQ7xMqS0EBACQmAvCLAbPrCquaS9dJn4jBCQDEeA6OdeELBRtGe4cUooS5ONHC1buKMT4QK35WCIuS5UvYYf0ui9+Q5QWggIASEgBNZBwGbO2KTeYqXW4Va1CIEUAclwiolydoHAmptDWkbpRDZsC4YH9tWrV/5nlDZ3iKqX8kPYHGLLxVpaGLGun0JACAgBIbAOAnYEinT4OoCrltkRkAzPDqkIroOAjdR9dY3BEEhlybZoeItseD7Lx/Xe3t6GwuFAraX8EIuEUpkC+r57lBYCQkAI7AIBi7aXjcou2iImz4mAZPic/X6AVs/uMICJhQcjfCb7IYQcsny+efMmqsL/NNclrN1ayg8xzrQ5xKOvtBAQAkJgFwhgscK9VJVnwO+iUWLyVAhIhk/V3QdrrI2ifbsmOwyBSJYmGn7yzSHm53smIVi4MI31ZnbjYXBXFvdDGlHzbVNaCAgBISAE1kHg/fv3oaLGc+XX4Va1CIEUAclwiolydoHAXjaH2P4Lj2rZZNj+9V9//TVsO1zKDzF3R36I7x6lhYAQEAL9I0C0PQqd98+zOBQCHgHJsEdD6X0hkA1cdLg5JItqgU82tVuY3dZuLeKHPDw8GHON9z4aHSWEgBDYIwI2JRExn51Hicro51YImBOCRSlE2LdiT/UKgYsISIYvQqQC3SKQ9UMap/Vn3xwCehylmGKYzaQYUwMWDHn79q2dwbiIH2IIFryilHXlCAEhcDAEmJKw0UDUtOvra9RilKmfPSCAtcBIBE4s0QNj4kEIVCIgGa4ESsX6RMBG0Z69Rj8kS7Nlcwi81bPEJ8mZVeGEX97yp/oucp+6tbaeRY+10kJACOwCgXQN69evX1E0/CcMwqF5Q8EQWkc85OrqChXBbAXTJ2EG5fHjx1HDNRkfAbLCT8LlwVrQNQporwC4qpgdAcnw7JCK4GoI+CVFvtJGbWwjc0+zcZTOBncoRJTT60RwQigWFkFg66MGLuKH2OCjsYUeLKWFgBDoCgGckPYjudFfkQqL2vjjx48oRz8XRYButRCWgiGLQi3iCyEgGV4IWJFdB4GsTWwfTmfJlveU17T35uaGKUVfEgvy4sULy+G2EJsXwAnxt3qEMvP7Id7RafTerBlKCAEhIASEwAoImFnizhAp8BUAVxWzIyAZnh1SEdwcgYUucfIOw7Q2EhK5v79//vy5vY7Dw0IGpikJgOB1WHiEADuPbFuIlZ9/f4i5XNocYigrIQSEgBDoHwHW7IbQOYuGLSrSP9viUAgYApJhg0KJnSJgjrTxTzDEb6iw/FGJlCyhjFEUhgozY4W/4cf8rIrCguAOmBNCdJ1AZeqEQHNBP6Q9ijTUZuULASGwOQJMeLBoaum/zZt5HgY4UdF8DxJZg3EeNNTSPSIgGd5jr4nnCAFsK/cDhj2T/GcE79cZRYXrf7I+iuOqmGPiFXwGghjtvo3VDs+4GdAkbhM45xF14QjAP1tGX79+bYWjxCOGEVFW489Hjx4FCjCksH4jmHpdCAgBIbACApgQ2+2DrcJirVCpqhACMyIgGZ4RTJESAqshMLMfgtNmq8RwgDSjtlpHqiIhIASEwDQE/ACOeTJ+TqOjt4TAVghIhrdCXvUKgUYEZl6XZZtDiMvICWnsG70uBISAEFgagXCiYqgFvW06fOl6RV8IzIWAZHguJEVHCKyPwFJ+iDaHrN+XqlEICAEhMBYBtoKErYQ4ISym1fzRWABVfnMEJMObd4EYEAKTEZh5XZY2h0zuCb0oBISAEFgfAW61Z2cIf+yMlBOyPv6qsR0ByXA7hqIgBLZCYGY/hKOI7+7utMJ4q+5UvUJACAgBISAEhIAQEAJCYBcI/C+lv95qi5ByNQAAAABJRU5ErkJggg=="/>
  <p:tag name="POWERPOINTLATEX_PIXELSPEREMHEIGHT#5C706869203D20435F31205C77656467652C205C6C646F74732C205C776564676520435F6D" val="133,3333"/>
  <p:tag name="POWERPOINTLATEX_BASELINEOFFSET#5C706869203D20435F31205C77656467652C205C6C646F74732C205C776564676520435F6D" val="27"/>
  <p:tag name="POWERPOINTLATEX_REFCOUNTER#5C706869203D20435F31205C77656467652C205C6C646F74732C205C776564676520435F6D" val="1"/>
  <p:tag name="POWERPOINTLATEX_CACHECONTENT#5C766172706869203D20435F31205C77656467652C205C6C646F74732C205C776564676520435F6D" val="iVBORw0KGgoAAAANSUhEUgAABDUAAAB7CAIAAADrDyy5AAAgAElEQVR4Ae2d8bkWJ9PG43ulgOSU8GkFiSVEK4iWkJwKoiUkVuBJCcYKzrEEYwVqCcYO/H5vuDLhBZaH3WV3gb3PH8rDwjDczM4wDLD3vnz58pX+hIAQ6BaBDx8+vHv37u3btx8/fvz8+TP/fvr0iYR16Jtvvvm/f/5++OGHhw8ffvvtt/Z0TeK33357/vz5r7/++uzZszV0VFcICAEhIASEQFMIyLYeOxz35J8cOwBqXQgsQODu7u7N3394Jguq46X8+OOPT58+XeOoOOeE1r/77rs///xzARuqIgSEgBAQAkKgHQRkW9sZC/kn7YyFOBECFxD4448/Xr169fr16wvlih//9NNPRD8WeCk3NzfX19euHYjws7hNFRQCQkAICAEh0BACsq0NDcY/rPznn4T+FwJCoFEEWNF58uTJvXv3iHhUdE7o7e+//351dTV3dxaq3JwTiBCNaRQ4sSUEhIAQEAJCYAIB2dYJYJrIVvykiWEQE0IgiQBxiRcvXnCkJPk0yOSMCVutOF5CgjMnOB78SxnOonAiBSL8sSksuSWMkkRmHj16FNCMf7KViyb8fIgviMD4FJQWAkJACAgBIbAbArKtu0G9uCH5J4uhU0UhsBUCf/31F9uu8EwuNoArwkkSIhglroVRIwBC5ARfxXJc4uJJd84LPnjwwK8FA2T6OUoLASEgBISAEGgQAdnWBgdlkiXOx+tPCAiBdhDASZh8Xf95QLjjl19+ef/+/Rq2qR5vzcLbmaJJeReQ+YeL//7P4ZOp8soXAkJACAgBIdAIArKtjQxEIRtfFZZTMSEgBLZG4OXLl7ED4DsDpPEo2IhVkZPb29ug0aSLwiYuQiUBM/ysy0zFfomUEBACQkAICAEQkG3tUQy0vyuecSlHCOyNAIc6CEQkT4YYK3gmLP98//33llMrQcgb4n7r8ZVctOsXsKZ1+MSgUEIICAEhIASaQkC2tanhmMWM7u+aBZcKC4H6CHB9FifOk7N/1xin3vn8IjeNbOGc0ASn21HihE2sb5xO4fMm9pPDLUn2iKjoZLyhpIQQEAJCQAi0g4BsaztjsYAT+ScLQFMVIVAHAbyC+/fvZ87Bs/OKwDTFNvJM/G5waN4/jsKH4WmXAlxtHJ+kdxX98j4ppYWAEBACQkAIHIWAbOtRyFdsV/5JRTBFSgjMQIAABWET7vydqkNAg6c///zzVIHq+YRo/EMmfG6F1jNfXJF/Un0IRFAICAEhIATWICDbuga9durq/Ek7YyFOzoIA5z2Y+k8FJRwKnDsncLE/Iiw7BZ83yfCgwycZcPRICAgBISAE9kRAtnVPtLduS/GTrREWfSHwPwjwtRAcgIxzwmkTbvI9xDmBUTaScXPx/3A88UOHTyaAUbYQEAJCQAjsjYBs696Ib9ye/JONARZ5IeAhwAYqvm+Y39PlNs56lfZOEhwPbhxOcoAflcxXZhIBhp4TPizvJZ8qUwgIASGwHQLD6x/Z1u2E5yjK8k+OQl7tng6Bm5ubx48fZ7pN4IIpbKbAbo84HH+xLR0+uQiRFeACNIaeTX0EnVjks3wlhIAQEAJbIzC8/pFt3VqEDqGv8yeHwK5GT4cAFx1m7ukCDu7p2vMo/MUB4OLgz58/Z4qxCY3LxzIF9MghgM+JZ2JoEHdyF6NZjhJCQAgIgY0QGF7/yLZuJDmHk1X85PAhEAPjI4Dj0ZdzwpD4U+p4hNgAJuckhiWZw1c1/Xy+JMNWBD9HaSEgBITARgiMrX9kWzcSmxbIyj9pYRTEw8gIoED53GGmh61FThyrfEI+w7M2d2XA8R8RKok/bZl3Vv3qSgsBISAEFiMwtv6RbV0sGF1UlH/SxTCJyV4RuKhAWdyiTIPd4yKvzCl5+SeFQxYsXrpa3N6mUyiFAKqYEBACixEYWP/Iti6Wil4qyj/pZaTEZ38IsC82HzkhRkGZZjuWcUIyj5rtzv6McVvX1NctFULZfzjUohA4FQID6x/Z1jNIsvyTM4yy+ngAAtwokp+Dck6aMgdwVtzklBOiwyeFECYXL11dHFfdNVwIo4oJASGwAIFR9Y9s6wJh6LGK/JMeR008t44AV6ZcX19nuGSKn/lEY6bino+m/JOp/D1566KtvIOaj6110UExKQSEQLMIDKl/ZFublbfqjMk/qQ6pCJ4dAY4W5C+/AqBXr15xgW/jSE3d0CX/pGTg+MxlvlhmdTNfUU+FgBAQAnkEhtQ/sq35QR/sqfyTwQZU3TkYATbt5D/CCH98h5EPZh3MaFnzfE8wLij/JMYkzgnCIyDJuPvF+LwMa4F+jtJCQAgIgSoIjKd/ZFurCEZHRPR9xo4GS6x2gACOR37jVl9fEI+7w840HZy4KIjBN9Eozy3SRNWurq78un0Jg8+50kJACDSLwJD6JzZGAf59qdO4O7KtwYAqfhIAop9CYDkChNTzzgmk2dm1vIHda6IxgzYVPAkASf6M925xGyY7+oKvynz8+FHfakwCqEwhIAQWIzCe/pFtXSwM/VaUf9Lv2InzthDgS1jPnz/P88T0lO+K5Ms09TRY74c3+ScXByj+Jprt7LKEEcmfYbViSggBISAEShAYT//ItpaM+3hl5J+MN6bq0TEIXDwTTywiXtY6htfiVhU/KYbq34LxKJvjypUDgYOnbzX+C5xSQkAIrEZgPP0j27paKLokIP+ky2ET060hwOei2KuT5wqz0f6dXfku4K5MXeqVr3iep9wwE3yT8ccff/THXSGU8wiDeioEdkZgPP0j27qzCLXTnPyTdsZCnPSKANHni7t0OLrHCYTuehjs73r48GF3XdiZ4eDaHFq34InjhGORCIPPFVV05YAPiNJCQAgsQ2Aw/SPbukwMxqgl/2SMcVQvjkQgOPScZCWOuSeLtZb56dMnn6Vgb5L/SGmHQOCpfvfdd/GJoziEEs8qhKcQEAJCYC4Cg+kf2da5AjBSefknI42m+nIAAjc3N+/evcs3zHr5kydP8mW6eCr/JD9M8TfRguCJq04kLTjY06n7mkdDT4WAENgTgcH0j2zrnsLTYFvyTxocFLHUEwLJCWjQgX5nn3xD0O9LHArwnyodDHTGLw3WBfWtRgmPEBACKxEYTP/Itq6Uh96ryz/pfQTF/5EIcHQvmMHH3GQmqXHh1nL8/V0KnuRHh2+iBcIQOCF+9dj0BnMLv7DSQkAICIE8AoPpH9nW/HCf4Wmv/gmnpghlctKU24S4G+fe338kWN9lIw0vqs6bnkF8j+0jMhZs9k3yEx82SBZrM9O/lEz+SX6MYgcDEztVBWXFvV7+U3YJotb8HKWFgBAQAoUIjKR/ZFsLB33wYl+W/r1//5734fb2dimBJfVYzWW2F2zdnhohFi8pv6QZ1RECBQgUOh4FlNot4r9rvPLtMno0Z2/fvg0UEeKRZyqugseSr6KnQkAICIEYgViZdK1/ZFvjIT5hzlfL+oxbYsZ4Hx/AeSbWaHni5cuXy/qoWkIggwACWSKEOMkZIu0/MjtB8KR9bg/kMAiGIBsl7lwckiqpdWA31bQQEAINIjCS/pFtbVDADmFpiX/iOyfsrd+Bb1r013FL5oV+Ga1K7jBGZ2siDqb7ImdpTTfPIBiMso24SxTqHF+Xuoq9O7RnGG71UQg0hcBg+ke2tSnpOpCZe7QdWNb8T/YF4pPYMVBejK2/J80e7pJd/nm2mS5wKCVfRk+FQDkCnB+wt2CqFt++0ImCKXBGyue+4OADJmy3KLzrDP3pH/IBlrk6eSQk1RchIATmIjCY/pFtnSsAo5affT7+6dOnNi1j8W9r54QT8OudEwbv9evX8dXgow6q+rU1AvFNKckWeVmS+cocCQGWbALnJPlNxqku2w46KyBNZVAoIQSEQB6BwfSPbGt+uE/1dF78hM/lXF9fO4Awq1vbURYgL375btZo7RDtmcWPCneKAG7zmzdvLjLPPlqWgi4WU4GuEUANBpcFv3r1atbnOIP1QvayMufoGhMxLwSEwD4IDKZ/ZFv3EZsuWpnhn2Ayr66uXK922LhSIqYYclhyR1OI6gTbJOIB4DTq3d1dnK8cIVCOgP8iZGpJ2DLgjPRovXcRb2Gd6+GMhKf6IgSEQDkCI+kf2dbycT9DyRn7u/xvjWE+N0WH1cep9Wm8EThhaxmL00jzhw8f2OLPHwn2bZNPYMd5LDGH0KRknK8cIVCOQLCZZ6pifKHKVEnl94tAvBshiKWUdC2uUnhCtIS4yggBITAqAoPpH9nWUQV1Wb9K4ydM6x8+fOja2HpnVxyvdO1yLp+mOQpW0tV4SdLVavygPF5W3S1tJVg1UobxLTxSfCzDhdsOtZnw2GHap/VYGJadbmdFhjNyPs/lJ+z9WkoLASFwHgQG0z9xd5JDKduahGXATKxpyZ/d009ooqT84jLxhZsO9AWfMcHAJwMpi3nbuiK75gaUsDldwkUhLLY1zmvoF17NTkfWtKK6XSAQfxNt8e3AManCG4q7AEpMCgEhUB2BWGl0rX9kW6tLSO8Ei/Z3ETyx3VaFAbg5k9J/y7JfK77yCNcIwS0Mm/xL66uv8MWTLkqbR1C4e+C0kRMbNU4QNb6zpXBnozZ32ZgOnIhllQDvsv6irGwNyFEgnII+XEZNtYSAEBgegcH0j2zr8BI7t4NF/oltj2ZVeNa9NHO5wfu3y4tdXew97sTiS5C4/tg8K2MmzrFHByYuHu4/kLc9m24ch0LhCeaaewKotvZBgK2YwY4snNI1963Hvk08/9ina2pFCAiBxhEYT//ItjYucgewdzEAxFY/YwsH92L5xQXinV21msPtsS6QYO64mMntKsbd93k+T3rBRr7tBiWmnNwxGI9OXFE5gyEQaBVkgGjtyj6yABTI0kqCqi4EhMCQCIynf2RbhxTUNZ3677eK83/2Gmy9pT6wzczX84yVPw32NW59hKacsaAkU/MAhGCyMvZP+s6CcYBJUz99Xz0zFpwjaoptMVMdgUClIAxVBh0NEMhV4+56dWBFUAgIgYsIjKd/ZFsvDvoJC1zY38UGaDtwEm8/CEzpmp/c2eVv7CFywvdP1hD067I9zD8PEGwh80sem+aMjbsl+YSCSJfpO7euHTsE+dYLDwjZTXd5anraLwKmFa0LtgnWchYk0ADBIuKLFy8W0FEVISAEBkZgPP0j2zqwuC7u2gX/xH8NFpxQL2QLL8i37iyiVz/lYlEgx5IOnhYOjYr5CMT3pfhPLa3DJwZFeYIVCv56+TxRcDIEp6KWygo0Fas2fOKgHEaVFAJCYHgExtM/sq3DC+2CDpb6J4HVXNBSporvnBDo2GIRvWI0JtMRPRobgcI1Ht0TPVcMeD1RAvx1EXqq8k20KYgAIXgUzEWCp/opBITAqRAYUv/Itp5Khgs7m/s+o/9NRrxbbsAsJDqrGLt6Hjx44KpwAoGfs6qXF+ZqHdtCpu/7lOOmkoaAL0KWGSfYqxZnKieJAO/748eP7cWkDFurF9/Xl2yiemb8EbG6POtbjdWHTASFwDAIDKl/ZFuHkc+KHcnFT2xzF27DRs4JPfE3WBdegL2s//6q9tXV1TIiqnVmBPxp9BQOvphNlVG+Q4BIKWsTAarx0c+m4GLVJljqI7Zc16FSCKWpERczQqAdBEbVP4EVSAIu25qEZeDMnH9i3oJ/uLwuFv75e7YxbOcFwbbvk9SdT9TFRNTaRKDwzFIXO5SORRgkOWrCO+ivTRzLUnnrsfNQ/eIQ1GBgifWtxvIBUkkhMDACQ+of2daBJXZN1yb9E9x0u+cq/qb7mib9ura1mhDNFsdO/LaUFgJrEChZ4IE+krymlYHrspXr5uaGoyasFGBlTb101GW6EHxEbOU3Gaf6Hs9CTFVOVVG+EBACYyMwqv6RbR1bbhf37uupmhY84WqajcIaOM22gBpf/D/F2OJ82zeiGeRiDM9c0eQnD0Kw8p0vPORTjm86rPBASGB7+Av2RHXacdNXxn/sSNijNQmOoKCmwM2IsNuWoJP9VEIICIGzITCq/pFtPZskF/Z30j9hR4EjsV3wxM63cB/rDvdr2Xqt/JNC4VCxBQhIujiPYe/aFICgxF8Qi5gq3Eg+6ymmshxL+KIbrd1An21j19fX1ncgJfq03SXv1pASQkAINIiA9A8mo8FxEUvbIZDe38WbYEt3233MwXYs7BA8AUHrkVa4t5OngSlfnHO7vvvHnAZGY1nXCMayIer29paNCtudalvG28VagXNC+Y2CJ46T2BWJV08v8qwCQkAIjIHAwPpHtnUMEa3ei7R/4q9rbuSf3N3dOaHcaAN3jJT5JzrBHIOjnFoI9H71Ap4D72YVNPBGWPFCgRBRYQ2CO8pZ+GD31w7B0ir8B0RsPcXlV/wmY9CQ/QxO3qPBag2NNaGEEBACXSAg/SPb2oWgVmQy7Z/YtzyZXmwkE7YWuOkapCHl2/WNPC5rS4nTIsCcteu+cysGF/7yQZI1LgROCF+A4Y+E83bcxqTttkLtgPmm30Sb4j/WjaY2p6ooXwgIgfEQkP6RbR1Pqi/2KO2fWPxko61Qdg0FrsI+sxY7TrOdx3URaxUYHoHeN3fZFoLCA4vDD6h1MFi8JJ+gkD3dKMHaULALDs2M8tyoOZEVAkKgTQSkf2Rb25TMTblK+ydbb4WyaVCwgWG7rtp1ZIG9365FUR4MgZL1m5IyLcNir4lijP4wEX0N7h+r/k1Gvzk/rRCKj4bSQuCECAyvf0rsZkmZlmVDtnXB6CT8E3Zl2HGljeInzj9B4NZsIynvLa+39Wi768jK+VHJHhEouTyk6zUe/zWRf+KLaLyrareFFcLLgRJGeaKiffaUFgJCYGAEhtc/sq0DS++ariX8EwueQLdEbuY2b9OgHTZION4sXINHtM92srmYqHz7CHTte5TA678m+ywclHB1eBnbjGqc4Lzdv3/ffm6diEMo8WaPrXkQfSEgBA5B4Az6R7b1ENFqv9GEf+JvPd9CbmwatI9/wutth0/2abH9UReHCxAouSjCf3cWNHFgFZbk7TVRjNEfiAMXLx0b7luNPkumQv1MpYWAEBgPgTPoH9nW8eS2So8S/oltharSQEzETYOIzOyzBumvPvrpmDHlCIE8AsFOm7jw1u9O3GKtHH/KKzfeUMVt85EhHxnYP7gUbCdDzLgSzZhUQggIgSEROI/+kW0dUoBXdirhn/gUq68Hc02eo7/POXXuS7VVYVoscdP97istBHwEBv5yjs3CsRPaA2mDbrBYziFrHPpWo+GvhBA4DwLn0T+yreeR6vKeXvBP/LMo5UQzJe1922cPid+KNm1nxkWPShC4uMZT/X0p4Wp9GVYNjPND5t/ru7ARhUBpcICN3VYbtZUnG4RQGC8O8uWr6KkQEAJdI3Ae/SPb2rWgbsT81zFd/x43btWsuJmBYKX7sso+59SfPXtmsy6CJ/tsJ4vxnJXDaZngJtNZ1bsuzJa/xlfuS261Qsi7C9OZT8IQHDX/blB0D/km2hQOjFGwE52fFZXzVLvKFwJC4BAETqV/ZFsPkbHWG3Vfevb/ff/+vTGN0PiPVqZfvnzpKOMtrCR1sfrbt2+tFyTo1MUqhxe4uITg92jINPNjthQePhAZBnzvPTkECF6meoOP7K2kO9zRvhuHfrs+ku28qkijzxjpY4Uz3hPbDla7iY0aEgInQeBs+ke29SSCXd7NxP4uP85AuIP14MBIL/5pR0FKfOXFrVARnv0m2Brhd2oN5e3qcuD1tJETQ5V4VxDRtkeNJHy5SrIUOMbJMk1lWvAE91jBExsadk9Z9NVlcm3AsZExGyljMoioWL4SQkAIdI3ACfWPbGvXErsF8wn/hGZ8x91OjKxs3jZ3QWfrs1AIut2khFP+22+/rWR+h+rBZGiHFttsonEc/BNNSQDdDsbkowYzOXhtb0qtN73Bbi5gKZ76BydAFtBcWUXfalwJoKoLgV4QOKH+kW0tEU4m0pxcYMH93t9/LJmxy5cp7txAAndHUYu6Rgp6UMPKsEzJcvlcgjBPFTYlMqmACKQch/xLEzQE2zRa0sd/yyRDLf4Fo8zvk2XmZvrbOebWnVU+8MJvb29nVT+qMHz+OyonTiEnRw1BYbv5MHSt96WQmTXF/FAPr/waUgvq+grBl/cW9izBg88SabTKgj5Wr8IGvIAx4o3VWxFBISAEDkTgtPpHtjUvdVNG0xkFjPjFHcgUwGTkcTYTw47iQnPMXCLefmx0/ATBj/Jt5F8l4QisYBUTaG4D/CUbrZJprThEdjjoUoVtRwTh8yNX/qCeIU3fq0haxRFJkvK99+S4FL7SSeJ7Zpqwoa0u6rXqjE2p2hbQi4e4nWWOwLTws/rQiKAQEAIHInBa/RN3PLCwLViHEsHYwrYyOzI0oM/kNpju8hRzkIHIp+BIUR4ikHLUAuPiyuTdCZqL2YA9I5s8Vs3TkilH2j9hAAwIl8j0uWS0YMUIAkRJlQVlApjAaAERVRECeQR4F0yYk4kuvCxeQ2P+kMl3s/6Jr6wcRE1pktjG5O1HXpj1VAgIgaYQOLP+kW2dEkV/f42v8P1NEM5a4WPEU3+A9f0ELBp2JDmrj+0LZDHWScYCI86kwufNqtBQMDmHJjzEfFoVl5j0TwJHtoRWQNr/CdMOO/7dYvZGP330XVuMnM+D0kKgFgLxy2biTaKp6Wyyy75a4U1Pltk60+fBRy+pNLdmxqcfK+ikzvWr7Jz24SKN6tuZATUnBITARgicXP/ItiblyiIb8WJifDASDH0ivm8DnSlnw6r403WzNbFd9pc4aTEuYARdIp6iB3wG5fk56Z/QmHHmEmusoN+TGN+YrVk5+CE2eMZza1OKWT1S4cYRiBctTPBcomXf2NdWa17qlWPUrH8SKBN+ruxp9eqxQaquVKvzLIJCQAiUIHBy/SPbGguJKfzkYqJv0G0eYjMQ39lgHn4xZOFav+hL+G5k4WQ7yWfeck36J3Dpc+C6DdOF3QsgNtRILKMQELSf8WIDTWwRorEWlRACIOC73L54u/TFhYGjMPTXHTCEF9c8tuOzTf8k5qpBZeIP4j7yhtKm0bqqezvR6otbcBDD2wmDo9wLwtI/jJdsq/86ILo2wSDtP3Lp2BxQ3nkyvnMyy5Al59U2WzDXYO4UIvC94TM/U8r5J8lu04B5ZjFSyRwfI6onyyzIhL3YybOBWUBQVYRAOQLJt8P0CIm5r0l504tLwrOvII7lMLbEDj2YXNzB9RXZm+cPIumkSVjf0EoKsQnfAjf6ztKdLzPgw8CtZH676phVfwQb5xYcxPB2wgDl7gTYl16niE6of2Rb/ZciHzyhZBIuBAn7brZsrtJOxjqch2OmhybmCmdyxu53Nkjn/BOKGjTWT5cgPyCU+Wn9oW7eW8oQCR5NMUZbQUn9FAIbIZBcY7A3hVdxo3aXkUWL+RPNwpjssrZKajXon8RKORlPL+nd1mV82+NErjqrNOELjAk2icWB9O1gQbzjuZ3juUFuwUEMbycMjnJfAgzP0j8mErKtBoUpYeTZMv1ELDZO71lF51f4VS6mY/sCTWbXNvGG+FznhEZ9X8Axyb9owil+LvgnVJtS+uQXTnEMJliZ5dgkmWZa4xO0TpKobqGTDChTCBgCyfUAk8kFesEo100E6mbuakpdZhy1Bv0TC1vbCGZU5xaYzKIZy94CgzHVIh03EJIJWp+qu38+HZ8yCo55rNX+XGVaFMMZcKo86kuAXZelf/yhj/Wbr4hOYlvN90C/+eD46SlL6uBatmQfTBgcKV/HTjlLPmNxOumf0Me4pMu57J/wnvts+SJC+qKXYvi6ioUuTZJdhmHKWYL4es8n2agyhUAGgfzbgVgue40zLS54FOgvfi4gUr1KwJXTD/wLpNXbKiEYT2hqBXtLWl9Qxt8369CraLPzkwPXXDvrQfHEzsTJEu1wy1iL4QUCP6tKXwJM16R/gvGVbQUQm9Bn1BePTMsFicXrMkn/xIgvnkIk9d4q/wSM8rzCNA4M7kFyYmHxINe3ZJlALoOfVIFIxkeCckXDHLSun0Igj0Dggds77BLIbcVV7TwnyaeB8lqzQJCkvzizNf8kAIrhy+jNxb2uWzHQivysQh+VG4jx1M8F+rwKhz6Rcm6PfRONZzFsUGyUKEe4BQF2IEj/xMIg22oaPmOMMqv2i5dH48UvMwHLAjJucJOsZrp2OX7i6OYFxVineXwJv72AoVgEp3JAFlJBdWvIEoyf39wUNeULge0QmJpqOylFhg+ZGGF6g9enHeeEsZgC7ZAZAwNkKsVGbTuBqUWZdZmA7SpDHJMNWrGfTKpq9WUxnXJuq4CzmE+rKIYNio0S5Qi3IMCAIP0zJQlTZsK09MC21Q8MTOETS44pZ96CqVoX84O4gtFkvr0GcKPjJzIWv9Q/oT+FLoo1zNzIglMuM79lGS6xH+CSjAEZWT8BwUzfLo6BCgiBWgjkLeL+LkrAD2pl8VJKLYgCOlOG55A3OoALJQN7AcMN/oyNU17HFnZhyjj5utelkatCmtsVixeeYz5dzhqDXZF/MVwRzCSpvgSYLkj/JMfRZcbg+C/4wLbVOp7R6lPTcmDJQHrx0dQkfM0Sj+9u+SOYYWaGfwIVpg502yc9Nw3QwR8EMXJz6VAeHZTpmB4JgZ0RMG2SFGaEfJ9AH60ELylv3Jo1j41gbMo/CVRQC9PuQtjjye56R7R8eoeor2+usKdTxWIEki8gmbyhU0T2zBfDW6PdlwCDhvRPXiTOaVtNUWQU15Sor1TLSRXKRCI/TPmnSYuf96Pm+SeueUMt2YcdMoFpJfp5HPVUCCxDIPkG+m/Epk41ywfxskdGtS3rY61aU1jtHz+JOWkWtBh84PIFjPSa/cGOfgxI0IT/k8IxV3vmlHO7zwLBxb6L4YsQrSxQjjCS3KAAn1z/JEf/4piOZ1tZVaTX/CUBcZlMhn1t7NIrHQlm1zFNclbqz2A7lRBifxIAAAr9SURBVGsib62W+CfgEq/RJvtTPZNlhvxoZQZSj4TADgjwbgeLYcFbwILByvc87gWNxi8/DbXsxvMiB8i4n/v7J0G4CTYaDDfFg2458dCvxDDeNpYcKZfJcpVxckiinNtD2IsbFcMxJnVzyhFGhg8XYOmfwtGXbQ2AmpLzlZPkpGlev6cgOS/Ks7rQP3Ew4eUnm8wYszWPNvWPg4HXTyGwGAG0RhzHCCQfm7RmK6fxBpHkCkr7K3BJJQhKK+fWhkxhAl8xGJrD5yuFnFsxzHbQhfWqMvZ5gibsJ6JunByVKAnpN/VGiOGtRaUXAZb+mSUJsq0+XLHwOLUMSn6xuenku0PmXDp++dhIOVbz5n6Vf+KaZ54RLwCY9VqfwAVqyrT4oCstBKYQwHMo8d6ZqcwNp6B9eOmSSoTXjfz8Oz/F8M75jfgnsSfZBXrBYMU+alBg7k9krER6kTeU/1ziW5TP26CVGx7EMAj0hXAvAiz9s+Dlkm11oLEOFU+w1+u6pObHXi8YKavCHD5m9aLtqOCfOA6YYzHTSnYsZqswh5nW3KmbwaGEEDgcAWxkUoMk5R+1whvEa4zyZbGBWbL7I81bQCakeCMyrximjsKH97qQgRb8ExAOxqKFaEAhgH4xxCPoyPo1HaR3akoKSjx1LSKQPidHpeEndtIch7w1R3GVaVcMZ8Cp8qh9AZb+WTzQDK5sa1LjActiVKkYy6TTouSvIZtklQlPnmY1/8SaYYYEQFOGLTCi8U+sHeYEc2sElRACXSOAJuU9jEW9Yg70V6qP/RFuwT+Jx6XfBZHAca3lNjBMeCOOOP+SNuXsBLhWQ1UkEN58bttf4RLDVcY9Q6RlAZb+yQxcyaOT29bkFGKlCUva5ZVKnmFaxmp9/8RJFYYhYAiPJXZa6DZ+FYVxadDU3c2xSl4hlRECDgHe/OQqQvCmlP+EGjR5+XtEOKkH6fueSiBQUyioHpF0PMcB9K374gR1penamknRFwJTCBwuwNI/U0MzN/+EthU/JDlVmAtdUD6QSdcEmUGxWT9j2wTZEsOxlX9C2wF2e047ZmGnwkJgTwR4EXhdWeUNXpDCn7xZ1O3XLTGoW/BPWBPxYV+58mRdOyrhLwAhJFuz4aDr2qnbGiLRbxmBwwVY+qeueJzKtia3t7FkuRLSeOrOa4KxXkM2uSxL8PAiza9981wrfXd39/nz54Da/fv3gxz9FAInRIAX4dnff/T9zz//ZD/kx48f3717RxiERPDioCyY/7m/hw8f8p7rPaooM0+ePMFX/P3336GJun/06FFF4vuTwr+6vr5GonBOXKe24+Gvv/7ajrgoC4GtEWhBgKV/6o7yqWwrc4YYvcXrno7Uhw8fghmIy19DFppJVpOBmqBHm/gnr1+/DppJ+k9BGf0UAmdD4Pu//87W66b6a75iU1wtYwbzzNrQsrpza+FLuyo4z3PrqrwQOByBRgRY+mcjSRjetr558yaGbo0jAbUkTRZJ16yKxu4ADUGzZDXwP3EP1+cEUUsIsvS7nqwoCAEhIASEQAsINDK9awEK8dAjAhLgHkdNPDsE2HmRhKJk0p+s6DKT/snTp08zVS4+Skby45shknTqx08ALo4QKX6SRF+ZQkAICIEeEdD0rsdRE8+GgATYoFCiOwSSjsTK4AkgVCeLO2Avmg9y3j/5448/2O6OX1TfP4mDJ7Cl+Ik/NkoLASEgBLpGwCyZ1p66HsfTMi8BPu3QD9Bxk16/Lyv9ky0OnySDJ/ljtDgnLmLDqZX6+7uSu83YC+jjqLQQEAJCQAj0iwCn8B3zWnvqdxDPzLkE+Myj33vfk/7JyqWiJE0Oinz77beL4UqGK/LBE3NpaLqyf4IHFkdzdIBy8eiqohAQAkKgNQRspQ3dvsZ6tdYv8XMSBCTAJxnoIbu55+GTNTEZIiHxWQ9G5Oeff86Mi7lJNF3ZP0kGT1Z6dZme6JEQEAJCQAjsjIDp+TXWa2ee1ZwQMAQkwAaFEt0hYDN4n/P10+wk2TUa3iIhPp/5a4Vvbm5cYXfBV2X/JBnN0QYAf3iUFgJCQAh0jYDp+byx6bqPYn5gBCTAAw/u8F2r7kiAmEUUA/QW+yd8XyjJ5/Pnz4Mm/J/m0rg9YDX9ExhKfodlvWPnd0BpISAEhIAQOAoBLJnT84V32B/Fp9oVAkkEJMBJWJTZCwLJef9iR8L1OkkTDb/4yye2BOCjCsHMWXT2rZkH4dyYmv5JkiGYU/zEHyGlhYAQEAL9IvDixQvH/Mp78ftFQJx3jYAEuOvhOznzvRw+iQ+iM3B5k2Hn5n/55Rd3rLGmf2J7On0BwmHSAUofEKWFgBAQAp0iQJA8CMF32hGxfU4EJMDnHPdhep0MdKzfo5QkuzImE2Oe4ZPD9BaWtz1g1fyTqd1mCp7Eg6QcISAELJIbQJFcdwnK6OdRCJhzgqXJROqPYk/tCoE8AhLgPD562jgCWzgS1Q+fgGHy2t5kJoVxHyx48uuvv1pIo5p/kkSNhjMOU+NyIPaEgBDYCIG7uzubKARNXF9foy6DTP1sAQGsCMbDcWKJFhgTD0KgBAEJcAlKKtMyAsmZ9spAR5LmmsMnAFjOEm8lYQx3EzG1/NuHq30/XodPWpZp8SYE9kQg3iP76dMnFBD/Ejbhy2hTwROYJH7y4MED9BRLGyy3uBWXq6urgH8t3geA7PCTsLuzIgzNo0ePdmhRTQiBighIgCuCKVL7I8C6XrLRldo46Z+UOxhJljhYD4WAcvw5FJwTirlNE9j6oIP3vnz5kqQ+N/PevXvJKu/fv198A0CSoDKFgBBoGQGckx12ddZSXC0j2RRv/rDe3t6utIhNdU3MnAEBCfAZRnnsPj579sxud7CeMr8PpvX2qDDBfqrYcyDk8OTJk0IKyWLsg2Cp0X8UsMrXTmzJAOeEhUvb2eVq1YmfZNCRc+IPj9JCQAgIgR4RsKtX+OaJnJMeR/DkPEuATy4Ao3Z/o49QrXROQJvJPytZjx8/NuQJp7DxgeVLAiZ4I+YUEZDnUeCcUKvO+ZPkzV1Q1+ETGxglhIAQEAKdIsCeYBeCZ1Py1MGhTrsmts+AgAT4DKM8fB/Nx7aeEpHwD2xY/qxETPbly5ezKEwVZiULP8R3BNjajQXBGzHnhKOMxDZj5wSadfwTHT6ZGh7lC4GzIcACCZuvtv47G6oH9pebH80nIZE0JAeyp6aFQB4BCXAeHz3tBQFsK5NtdyaTf5nZZ/YulXeKfVZcn8XaE1XwJQh6rPd5rHV4xv2AJnEexzmPaAvPCv45ksqmNSscJCqcP/G3dQbUccIq9jMgrp9CQAgIASGwKQK+eseGYck2bU7EhUBdBCTAdfEUNSGwGwIV4idTwRP6sMMx2d2QUkNCQAgIgVMh4M/tWFeTc3Kq0R+gsxLgAQZRXTgtAhXiJxyCcVuTYxDZ4xFnKkcICAEhIAQaR4CbHwnHu13CJOLLVRrnX+ydHAEJ8MkFQN3vHYG18RNUwJRz4p+J6R0m8S8EhIAQOBUCHDUx54Tdwzp2cqrRH6CzEuABBlFdODMCa/2TjNGy79WfGV/1XQgIASHQIwIcZ3SnGImc6Jr4Hkfw5DxLgE8uAOp+7whU2N/FDWLBRyIBJfgOS+8wiX8hIASEgBAQAkJACAgBISAEdkBgbfwEFu2+M2OXyEmVW8+MoBJCQAgIASEgBISAEBACQkAInAGBCvETBxMOCR9ecfsBtBngDKKjPgoBISAEhIAQEAJCQAgIgeoI/D+RQWr/3/1YSQAAAABJRU5ErkJggg=="/>
  <p:tag name="POWERPOINTLATEX_PIXELSPEREMHEIGHT#5C766172706869203D20435F31205C77656467652C205C6C646F74732C205C776564676520435F6D" val="133,3333"/>
  <p:tag name="POWERPOINTLATEX_BASELINEOFFSET#5C766172706869203D20435F31205C77656467652C205C6C646F74732C205C776564676520435F6D" val="29"/>
  <p:tag name="POWERPOINTLATEX_REFCOUNTER#5C766172706869203D20435F31205C77656467652C205C6C646F74732C205C776564676520435F6D" val="1"/>
  <p:tag name="POWERPOINTLATEX_CACHECONTENT#5C766172706869203D20435F31205C7765646765205C6C646F7473205C776564676520435F6D" val="iVBORw0KGgoAAAANSUhEUgAABB4AAAB7CAIAAABcstSeAAAgAElEQVR4Ae2d65UWN9ZG6VkOYNwhDEQwJoQxERhCsDuCgRAMEYBDACLoJgRMBEAImAz49ljrO5YllV6VLnV9+kcvvVW6HG1dj46kuvr27ds9/YmACOyWwKdPnz58+PD+/fvPnz9//fqV/1++fMFhGfrnP//5r///+89//vPw4cPvv//e3rY4nj9//uzZs19//fXp06ct8SisCIiACIiACPQioGGxF8m6eK6kWtSBUygRWJHA3d3duz//UCoqxEDB+Omnn548edKiYzi9gtT//e9///777xViKIgIiIAIiIAIdCGgYbELxi6RSLXoglGRiMASBN68efP69eu3b9/2Suznn3/G5lChYLx69erm5saJQST87CWS4hEBERABERCBQgIaFgtBLentH0smprREQAQqCLAY8/jx46urK+wMHfUKJPntt9+ur6/nbmeiKze9gkiwgVRkSkFEQAREQAREoI6AhsU6bsuEktViGc5KRQRqCGANePHiBccnSgJznoK9SRylwMH5CnQG/hOQcxecviAS/thFldxDhU/sIT/++OPFhNj7RBK+NyKvsHv4McgtAiIgAiIgAiUENCyWUFrXj1SLdfkrdRFIEPjjjz/Yp4RSkXj390doEZyawG5QohVYUMwO2CtQM+yJc1w8kM3ZuAcPHvihEICH/hO5RUAEREAERKAvAQ2LfXmOjY1j3PoTARHYDgHm9xfbPEaG//73vx8/fmwRm+DxXiYUlak48e/MIL54HLSY8q/nIiACIiACItBOQMNiO8MlY7i3ZGJKSwREIEPg5cuX8dzdn8fjRhlg51Imkrmvbm9vg0ST2gW7njBQBMLws68wc4WXfxEQAREQgQMT0LC4x8LVhqh4sqQnIrA0AQ4wsPyfPAVhoqBUsHLzww8/2JNeDgzNRO6nHl/6RLq+B0taBy0MhRwiIAIiIAK9CGhY7EVy+Xh0Q9TyzJWiCPyNABc0cTA6OXF3/jiczRfxuBBjhF5BEhzCphPHWGFicRKDz1bYTw5yJMXDjqED3EZJDhEQAREQgS4ENCx2wbhWJFIt1iKvdEXgHhP6+/fvZ45rs1UJczDeBikVfhlwtts/esFntkkXD9x7Gx/4dgF9/35UcouACIiACIhABQENixXQthZEqsXWSkTynIUAZgGMFVwIO5VhzAi8/eWXX6Y8dH+OYcQ/UMFnNEg98yUNqRbdi0ARioAIiMBpCWhYPEbR66zFMcpRudgTAc42MGufMgW4nHA8GnPB8rlixSj4bEVGBh20yMDRKxEQAREQgUICGhYLQe3Cm6wWuygmCXkcAnwFgrl7Rq/gZAXXvK6iV0CZnVdca1uCWwctSijJjwiIgAiIQJ6AhsU8n929lWqxuyKTwDsmwI4jPjmX3wTldpqumElM0sF1tElhUIGSz/VwSQLUKA7JsOC3ZKJKSwREICagxhgzKXmiYbGE0r78SLXYV3lJ2h0TePXq1aNHjzIZwFzANDHjYbFXnOG+mJYOWlxENNoDN3dRo9hchwVJ30QfTVvxi0CGgBpjBk7mlYbFDJz9vtJZi/2WnSTfEwGu0svcBEVOuAlqyRPbF9lxq+zXr18z3ti1xfVWGQ96NZQAWihKhSWBEcnd6GVP5BABEViGgBpjHWcNi3Xcth9KVovtl5Ek3D0BdIZ96RUQ96etcQGwY0p6RYxlySd8P9FPjg+PsK/AfyK3CIjAMgTUGCs4a1isgLaXIFIt9lJSknOvBOhA+QJdRvqt2SucqHyQOyOzdkNl4CzwCgNF/BHDvPq6gFRKQgROSECNsaLQNSxWQNtREKkWOyosibo/Ahc7UJa78LPBjHFVVOYwt1SLdYssWCV1wnDtmE5crFsuSv2EBNQY5xa6hsW5xHbnX6rF7opMAu+GABtJ8/YKLAP42Wx+MvpD5tVms3MYwbgPauo7hjJcHKaUlZFdEFBjnFtMGhbnEtujf6kWeyw1ybwDAlx8kZ/nce4WP1vOyZT+oIMW65ZacpXUiYQqq4to1y0dpX4qAmqMs4pbw+IsXPv1LNViv2UnybdLgAtDbm5uMvIxO898NS8TcMlXU6rF1PMlZTtzWnmVNW8oOzM35V0EuhNQYyxHqmGxnNXefUq12HsJSv7NEWC/e/56JSR+/fo1t7tuTvS/CzR1B5RUi79zWvQXHzTMp5dZRs0H1FsREIFZBNQYy3FpWCxndQCfUi0OUIjKwoYIsB0l/108ZOXTeHxfaUNCT4vCt9jil1ItYiaLPQmMEhQQ1clPna+RsDroP5FbBERgBAE1xkKqGhYLQR3Gmz6Zd5iiVEY2QQCdIb/TaV8fTo6zw1Yu7eZfq6oFX+ZCDG4uxkR2fX3ti7SvOuZLLrcI7IWAGmN5ScXjSBB2X11WnB0Ni0GBymoRANFPEagngH08r1cQNVuh6hNYPCQ9ZpCmTBYBkCV/xpuduMaRnXXBR0g+f/6sz+ctWS5K64QE1BgLC13DYiGoI3mTanGk0lRe1iTAh5OePXuWl4ApIN+LyPvZ1NtgORzZpFqsVUDxl7lsK5Q5TLb86VLzJocIiEAFATXGQmgaFgtBHcybVIuDFaiysxqBi0e3sQDEC12riVuWsKwWZZyW8BVXHlNlOXAfqHz6fN4SRaI0zkpAjbGw5DUsFoI6mDepFgcrUGVnHQJ8BohdKPm0GY22fytUPgtoGlPXRuUD6m0jAe5XCT6T99NPP/nVSYaLRsIKLgKFBNQYC0FpWCwEdTxvUi2OV6bK0dIEsPle3H/CMTW2xS8tWXN6wYaohw8fNkepCGoIBHfREIWZLFx0nCykjvlRE0QH7n0gcotAFwJqjCUYNSyWUDqqH6kWRy1Z5Ws5AsEh2mTCsQE96W1rD798+eKLFOy68V/JPZRAoLvyKff40E5suIjnQEOFVOQicAYCaowlpaxhsYTSUf1ItThqySpfCxF49erVhw8f8omxnPz48eO8n128lWqxSjHFX+YKTBZOKsxiwdmYnSq0q0BWoiJQQkCNsYSShsUSSgf2I9XiwIWrrC1BIDnJCxLe7wyP76/5eYlXyv23cg8iENSfjKYarBTq83mDSkTRnpaAGmNJ0WtYLKF0YD9SLQ5cuMracAIcUwsm33GSmYlg7HlrT/wNUTJZrFI6fJkrqGOB/uBLFY/owUzI9yy3CIjALAJqjCW4NCyWUDq2n72qFpwQwi7JyUXuq+GalKs//3CwqsrOE9q/zi8eu+JuIXfUsWDTbVKqeAd80ts2H/rXXkm1WKWMYt2AkXtKEvpAbo7y37Jbj97SfyK3CIhAHQE1xovcNCxeRHQKD99q/z5+/Egzu729rY2gJhxrqEzUgv3EU+XE2h7+a5JRGBEoIFCoMxTEtF0vflujyW9X0INK9v79+6B/o9bl8xoHQdnIB9FbERCBiwTilqXGGEPTsBgzOeGTe3V5RqOwAW+Z6btTKizRcsfLly/r8qhQIpAhQIUsqYTot5lItv/KxglMFtuX9ngSBiYIqlyJghfbl0pCHY+eciQCHQmoMV6EqWHxIqKTeKhRLXy9gn3kC5AiRX/1tGRK5/vRot0CZXS2JGLLuF/lzK0p3dkqRsf8UnmsIjlHYVfmd9Eu4N5V3I5UFZUIVBBQYyyBpmGxhNIZ/FyRyWD0yv9kIx3qhB0rpL2N/jovG4tLdrTnxWZI5gBG3o/eikA5ATa1WyuYCsXHB7TNfQqOnl8kwGWywYcp2JJReEkX3bJ/Toa05nb1F8WTBxE4DwE1xpKy1rBYQukMfmYf437y5InNqFgbG61XcFC7Xa+gIN++fRtfR32GAlYeRxCI7wlJpkJjST7XQxG4SIBFnECvSH4mbyoe28lmHtQBGgo5RGAWATXGElwaFksoncTPPKsFn0G5ublxaBi6Ro9VrM9d/BjZrHJawMYySx553ikBNN53795dFJ6Np6ziXPQmDyIQE6B3DW6Sff369awPLwYriOwpZYYUJ6QnIiACeQJqjHk+7q2GxRJKJ/EzQ7VgWLq+vnZcFtjpUVJNGSwRyR3DwJYSbACIi5DTjXd3d/FzPRGBcgJ+Q8iEUmXLwNGriwTaFYN4K+lc5eSikPIgAmcgoMZ4sZQ1LF5EdCoPMzZE+d9pYogaionFualVYRQJJGEvFkvC1OZPnz6xnZ0/HGwm5jnmFKdsxBISJz7j53oiAuUEgm0qUwHj60SmfOq5CAQE4q0FgQUj8J/8GQcpPGSZjE0PReCcBNQYS8pdw2IJpfP4KbVaMCN/+PCh4zJ6K1RsfHTpcnycpDlNVVI88YqdC7Xx89woSH33gJWw2ogfyrfwiOq6Ahfu09Puu3WLadepx3Ws7hA2azQcM/NRlB8E90PJLQKnJaDGWFL0MaVkKA2LSSwHfMiIVfJnF6VjECjxX+0nvjbRQa/4PAWDaNJ8US3b6IBsMztgDZuTJbQLjFGjObfEX3hvNxlpSUVhz0wg/jJX9dWxcVSF19eemb/yLgJGIG5BaowGxxwaFg2FHI5A0YYoTBa2PanQ7DVnPvmXXzY4xZfqoNVQcQuNFX/Fde8eanRSu9jmcQuOyJ/WXmGlxmmZje/ZKNwKqN1QVqZyzCUQNwGstXMjcf7pA21VyD3BiEE3WxebQonA2QioMZaUuIbFEkqn8lOkWtieXdZiZ11RMhcl6wF2s60Ly5iKJlB9zQ5345pSZMLET+zVio6LZ9BXlG3JpDfOobDyBPO5JQEqrV0TYEtksIUJNbXlju9YLYlnS7smJuFFYBABNcZCsBoWC0GdyNtF8w174wwHuulF/9Ue4q1QvZJDY7Es4GDaVy3kuIBx9n2Zz+Ou2Pk2rlDimJNb7OLSiQPqiQiUEAg6K6oWpteSgBk/LAkFVTTjWa9EQAQcATXGwpqgYbEQ1Hm8/e8Trfk/a12jt48H4x9T7bxg5W+DjYCjj4uUCxb4ZFYdQAgmBMf+Sd5ZTw2YbOqnr2ZnyoIzM5sSW8LshUDQU1HHutQlOpagum5cgd9LeUnOAxNQYywsXA2LhaBO5e3Chih25drhitiwHgxXLT+5FcrfCYO9gu9atEToh2U/lb/3Pdhz5ftc1815EneF7qmqoGWWvHOv17pFkE+98DCM3aWWj01vRSAgYJ2tPbfNqPakwkHHEiwrvnjxoiIeBRGB8xBQYywsaw2LhaBO5e2CauG3roqD1IUoUWD8EZSl6+4nOsz24kTSQcbCopE3n0B8W4j/1tw6aGEoyh0sLvB38s/OBKcg0Ad69YRBB8g6Drf1l5eOfIrA2QioMRaWuIbFQlCn8laqWgQjU19Gvl6BeWHE0nVHG0jfvCu2HREoXJ7RJcJzy5TmSSfA35kNPl2+zDVFHrbBq2DmFLzVTxE4MwE1xvLS17BYzuo8PnOfzPM/k4diyj2GI7iwDebBgwcuZnbb83NEKsTJLSu250rfbRkE+djR+lUok1O2eGXe6pVPgPb+6NEja5i8Yotz9Y1wfsy7c8ffnOqLQp/P212VkMBrEVBjLCevYbGc1Xl85qwWthuKGf8gvQLQ/q7fwtuR64rHX0u+vr6ui0ShzkzAnwFPcfCr2ZQfPXcEsE+yrBBQjU9PngEX6zjB4h+G4r4qlgwXZ6hIymM7ATXGWQyDDjwZVsNiEsuBH+ZUC5vo+2eg+7Lwj4ljoB+nwCC2r070HbP7MlFs2yRQeD7nzFt6CgsOkhyroA36ywqFYY/qLZ73d782g941GOD1+byjViflq4WAGmM5PQ2L5axO5XNStUBxt5uU4i9k92Jk+30xjIw4YtFLTsUjAiVrM1CiJotVkgB7n/jkPMcqUPIZvK17SXo+1UPIBN+cavxM3hS9eM5kPfBUED0XgVMRUGOcVdwaFmfhOo/n76ayaiYLbikZZExA37Vly/jm9SnBqp/bRgtN/qoZnjmg1Z88hGBhOO/5kG85AelYoTzgYOzhL9jtc8iMV2fKukGLIdYB7FWLg+MW9H4Uh0XCrlcsSPZTDhE4OQE1xlkVQMPiLFzn8TypWmArdxTGmSzsLAeXdS5wg5Otkkq1OE/9Xj6nql0cErC2NsUfSvwFS/VTno/9nBUW6wldTtFOB63mED/7rG5ubgwpJYUpadzF4paQHCKwfQJqjIPKiN5+UMyKdpsE0huiaGC2sjXukn6zxS9gsoC+5UjrytusixuX6uJ02cnvH+nZeI6WFw8TKFt9bm9v2XUw7gTX8vlqSTHQK4hqkMnCCRlrEfEybUt2FFYE9ktAjXFu2WlYnEvsJP7TqoW/mjhItbi7u3OVctCu4rj8TLXQQdsYjp70IrD3GwKY9NM2u9BAkWCxig4EOwbLB1xgzZoF26UWMFF2kX+ZSGyFxSXX8TN5U/IHB8TpGHuV+FSKei4CuyCgxjiomDQsDgK72WjTqoV9XpGZwaA6YUtlQ5fojLs/dg5SliwtOU5LgHnhrvPO5Q3cBsuHJlpm/+gPfNmDPxxOUXFbbsZt8tkv86Ff5prCEne51htPBdFzETg8ATXGQUWsYXEQ2C1Hm1YtzGoxaO+QXcLALH+ZCYcdHRmnLG25mCXbMgT2vhvK9gMUHs5bhuqBUwlWSckpFp7R+WW1KNiNRodPnzw6XcUvAlsmoMY4qHQ0LA4Cu+Vo06rF6L1DNoMJTPPjSNmFV8GYOi5FxXwwAiVLLyV+tozFmoksewsUE6bU4OKs7p/Jm8qFDBdTZPT8nATUGOvKvWTIK/FTl/oyoTQsVnBOqBZsY7CjOYOsFk61oMK17Lsozy29huVo3IVX5fLI5x4JlNxxsevlGb+ZSLVYoIrG25AWW2rBVhz07fTJ9PwL5FpJiMAGCagx1hWKhsU6bocPlVAtzGRB5kvqzVxGNoNZwPTvZDMjCcrMMvuv5jKR/+0T2LXaUILXbybL6PwlUh3Vj20KtQyizt2/f99+jnbEhot4Q8hoGRS/CGyBgBpjdSloWKxGd+yACdXC32Y9ot7YDGYZ1YJeww5aLJPisWvMaXNXcp+B33b2BYoVa2smsuwtUHYrrpK63LnP5/k5tZ7Zfyi3CByegBpjdRFrWKxGd+yACdXC9g4NyrmbwWAPWWaJzl+c892DcqdoD0wg2EMS53R024lT7PXEn1ZKA+9FdSoeFDkfON6oWstbioL9V9Re7vKaklnPReCQBNQYG4tVw2IjwEMGT6gWfj67r8Jyv5uLf5nj1FymaWuxpFiiYfvZl1sEfAIH/iKKzXQZJ7Rp0C/0EW6jbZGvsuqhz+cZfzlOS0CNsbHoNSw2Ajxk8AuqhX/uokv+rRkvs+nCT0U7ibuU4Jkjubg80729LEMbhd8kX2WOu0w2t5NK0BdxBoztSauIFxguqAachVtFEiUqAqsQUGNsxK5hsRHgIYN/F+fKvymMuxE7mumxPLovZixznPrp06c2YcJkscz+q5jnrCecDAnuo5wVfNee2SO38fXyknuTqOS7M46ZOkERrDXH3XXVnSX8Kl/mmpKQog82mvOzY58/la6ei8AWCKgxtpeChsV2hgeMwX031///8eNHyyeVxn/V6H758qWLmYl+Y1QXg9sHxV2KZOpikNU9XNT+rVyO6mBqyx681QsiI4CveCdLgYqXCb7BV9YqyQ4XeC8moZ+uT3IXTbWFEpXczy/udet8vDf18EXQUnwKeyQCaoxdSlPDYheMR4oksSHKX93HyMAqbDAQVv+0Yw8lam51KgREZj8JjP5+plpiHheWA5SntVcYVaxMgXnaXm3E4derpEiBTpv0s6mHZrJAs5XJYnTRsN3ITKkuLQ7Nr2vmsgpgeQ/sGPZcDhE4EgE1xl6lqWGxF8nDxJNQLcibr8rb6YjGPNtuKOIZfe6Him539aBPP3/+vFH4BYIHE44FUtxmEhvn4J/eSQJ0W/6Srzb4kIO81lJ6tfQNZnM7IsWz9uC0w/Ki6vN5yzNXilsgoMbYqxQ0LJaQZA7MLn2Wua/+/GNFia2nzE7nLt9zOxGhCGtRER+x0ZOzOMgi9dwIEZ4gbA5kPkAkROUk5D9JkBBik2hJHv/ykzTB+LdPMjVP+pn70N//MDfsLP+BAn17ezsr+FqekfOvUjmxi3qyVhEUpps3/vZqL4XCtHjzDSw0+ZaoKsL6HYJf3w+8G4es+TnFTWdVga57EDbCBYJhPOyeiiIUge0QUGPsWxYaFvM8p8Y71/Ey/l7cFosHuuU8Z+vG2eZaOJIyDYj3xFo8vgOTQ/mW6XtJHMFI02WYsRk/8iUT7fLQUnFEFjjU0UVsFwmVz7cX+YV6Bjd571LTOpZIMipf8U6WS2GTTka+5EOrbPRWF/u17oJNdbV7oVcBJK4521n4CEYsflZkUEFEYC8E1Bj7llTMMxgc99KxjxgWmdgYDeJnXhrMVHlLl5tB5MfgosI/kRCViy3owJ2fvCZAcrEYiGfRJk//8rZktpBWLahzBsI5MnkuqaCIYhECoiRIhZ8AE4wqIlEQEcgToC1YZU46dqEg0QxN+FUmuGdTLfw+0JHfVAcVD135YSnfRvRWBLZMQI2xe+loWJxC6m9I8TtVf9eAGxFQD+JZO2D9KT6jBn11ckIe9+FEyzibFCwYf5kP+LJZEBIK5tXEiQyxnBbEOSZVi0AHLYkriNr/idCOHf9HTLzIp0/fpUXJ+TLILQK9CMSNzao3jk1NGZNZ9rsVWnrSz+iHvgw+vWSnOVqYBeKP+/1kV76AJFNJ+KWAmx51yqeei8CuCagxjig+DYtJqmZPiJfw4oN2MPQj8dUS4pnSEyyIP9O2/jweUv2FRVKMPViEzhHPrgM5A//8nFQtSMwkc46WkcbPScw3FmvWE1QIKzyTeWvD9qwcyfPGCcTrDVbxnGPLaq3fW7U06sYyOptqEfRR/GwE2D14PM5176u7y6wIRaCCgBpjBbSLQTQsxoisU00u4fljsU0hbPLg6wlMoS8aClzqF9UAXwMsnCcn5cyPDpOqBVL6ErhsI3Rh9gLERg1HXQxBhPYzXn4giRGGEUtRDhGAgK8t+9XbuS/q9Gsx9JcMGF8vLleMk/NUqkWc2Q32UX7d2Hg1zldLhhjy0negyafY+FYCNwKcFVyNcRauWZ41LPq4aNc2N0h2R3GXi3+nhPh6xazBIjkltoHeZvVzR/9AG0fO/CQnp1oks00CplT5EDNunxHBMz5nvUK8WD+zgpkVlTyLwFwCydZh/QiOuc1krgAV/pHZ7yDWlTAe4B09hKzI2saDsEfOrxu4kyPN6rmIZwb7Kg6GVR81bqrZ6lQzAkjgDJxBr/wa4lqlGmMv1BoWfZJ5kwU+k7ionwzNNl7M7cGSFgannFj3ThJz63xysu1nNnDnVAu8GhrLp3PwPIgo89PyQ9i8opOJJHg1JRhpBT71UwQGEUguD1hLoSkOSrcuWnoxX68otITWpVUS6jyqRdzXJ43jJdBG+/GHNFeTNytqgILqHU8ZXRaqje1BEn1/SuC+PAtjU2MsBFXtTcOiobMBd2oVL66NrsuygE4lsAhLHHEfTpxMjG3OTORz9QrS9afxTkj+04lNiXRBtSDYVH/N88LZiWFClFk6SVJoZiR+hJZJHHsZBZP50sM9Ekiq8lYnK/qFQRCC7mbuQsgIqc6jWpgN2ipGpkcegXpWnHGVrhiHZqXY7hkJpwYFx5zRqj2VjjFI4I4wZ0WlxjgLV53nuA+xrg/HSYZFUxvomqYwTg2CDlfdQnkw1ruo/O5xSs+ZEtI9T6oW5HEq1GXVglHQF8uvIrgvKhjG1wUs1EaS4lIMU3oOkbcrLclE9VAEMgTyrYNqWdeMMylWvAr6L35WRNI9SCCV6x/4v+VpdwUEsmNZc45eltsKYUqC+PtXncDbmQpMyR/PFwPm/NzUwpMEnirKoc/VGIfitcg1LILC5uKZnodXcU/lnlSvhiRVC0ulevRPdllNqgWM8rIiNLoHM/vknMCsMC5vST9WI5MOghBJRr0h5u0Pfsms6eEBCATKs7Vh56DerrvoG3ReLbp938I6iWoR8KdWZLrjvoSrYws6W35WR7VAQAaIoNFN/Vy3JRoKCWwoFnaoMS4GXMOi9aKZDj+zVl69KBmvDVl/WGcGcXUmKWoma5etFi7efEUx0UkeNcBPLxCovGZDlqiC4JaQOSg/P7ny+OVTBHoRmJolu1pKHV5lTsMMJmg+29ErID8FDbF7lcvq8VDu1lNZZVhdqosCsFITiL2pmhPIH0sbCG8/N5ILCRyU4DI/1RiX4WypTPXw1hMeeFj0l+MNSOCIK6T1VC1r5cFqvsXJVLkFuMXjOzKDdalqAZRC7cISZlpjJiH3kB14AVz/J1LS9cMlaXmxaH0HEWby5kcutwgMJZCfLiyvXQTy0K1Ur4IM4jY18BypRQelQN9Frgfx7BhtPOblu+6OSVdEFS9F+2OE724ZsCsEmwoigafIDH2uxjgUbzLymLnfHg88LFrGMz3n1IwaLEmYhQ+n5s8tCyu+puSXYEakGaoFsTDqk20/6rluQAd/RGiWo1mxoYRkMqZXIrAwAetNktV4MfMaHVbQSGlxLcsVgzCeQbUIejZ+DoLZPdp4+rs11dSyHIuabIA8pIVaqBUdEngV+GqMq2A/57BobTzT50yZFxp72mTvxxygpfSTg3VeBZqnWjjhjFoyDws8BFMj/RbKCisCUwSSLdBvEUP1YTT/eMUi07VN5WKZ51OsDmO1iDO42bKIS5xS8Ost7pZ9unH8HZ/EnAPJ7edGts5K4I6lXxhVzFyNsRBdu7cYvjVJ5zjesMhaHrnmL0OPeWzAgZ+NOsCUeaGx6wv2Hzmx8yNCjWoBrHhlNGY04gkLD/nSyhSkXonAAgRo28HyWNAQ0PUb23mcCxKNGz8JbVkDpyEHZNzPw6gWge2I3G3QdhTXJXsS16htFk28fStZr3hoWVvXIYGX56/GuDxzP0UNiz4N3FOdQOP8NjmqtlvLk1OavKhNvS16fzLJqZ698flQ1TYoeP0UgeM+TugAAAjtSURBVGoC9Bqx9SCo/Ax1LXsfTTYiSS5+bH9NLtkJQmmb81cDXuhAewxKHGNvYdiNeGM2EGRhsz1wiSF9Uy1CAi9ZydUYl6Q9lZaGRZ9MXCddZwsl39tcd7weRLR588LFJOKBwImaH6mbVAsnE1OEeEkgGJNafqK9bGpUuFgS8iACEGDSX6J4M8mYa8Sg96HRJTsR14/k2/xGSufYqkWsW+6iUIK6EWutgYft/MyPQY3bDEZkUwKPoJqMU40xiWWVhxoWHXaWaeJZcXs3lZxyMNS2lDXT71hUuq98nB1UC5cA0yMmScmMxWIVPmHyNHfWlc+t3orAkgTQAZI9SLL+063QgmjGdL6sEzATdX+4aQU8JCpaRKaJMYLieckMtqR1YNWCgguKmKJpYbVWWGpdkJHNrvLQ1mJFyAnfuGg3CL4EHgQ2iFaNMQCy+k8NixRBsrNqNAvHVd11gDxvKfSkqMxV8nF2Uy0sGSY3AMovyQTDlf+TmRMjAUOaRSiHCOyaAD0p7dCv5N3dxN/YfSxP+MCqRVzc+10iCVRZfi5fVcpTZOBAi3Myu6Fk4+QlcHnh1vlUY6zjNjrUyYfF5BygsbNKDqmNPTbFVCdqf9XC1UjUg0AglI1Y3yDbqER4Rhuhk93d9Gh081P8RyJAy08uAAQtpfwnsREnjX+PlJL9IHk/QCcQ9H70e3ssICdzbA3fb14k+QkJqDFuvNBPOCyiQiRH+caSCqq6S4KHLdHG/T/Rlqgro1QL0g7YHWDG0FJCCisCjgANgeYab/8N2svUT1oWYferUVg1OLBqwSqJX3yNa1FGbC2HvyS0051da6FTuqsTUGNcvQhKBDjVsMhKuj9AODcLhSWgMn7iWTcxM85mglx8lVwMxRJ4MeAVPuJMNj65u7t79OhREMmIhIIk9FME9kXg999/ZwPh58+fP3z4gPEBx9evX/0s0Fn8z9j359/Dhw9p5/fv3/c97Nf96tWrm5ubWH7GmAPk8fnz57/99hu5YxT55Zdf4mzu6MmnT58oKSoqegWZ+v7773ckvEQVATXGfdWBww+LP/7447t374JCYaSgogYPy3/SSz948CD23zKeTsXJYhlZiNPynwxRLRhK3bBqKTElorrYTzlEQAROTuDYqsXJC1fZFwEREAERSBK4urqKn5fM1+NQ9iQ5nrI0+ccff5ifuQ5UnWfPngWhCuP8RxCsy8/ABEmcLLh2iVmRiIAIiIAIiIAIiIAIiMDuCEwtsl+0A+RzGptB8P/kyZN8qPzbwELgPMf3IiQj+S75tOUh4IJNHcSW3LDVkorCioAIiIAIiIAIiIAIiMBeCCR1gOqzl5br7tEyk2eHtsVvjrxq8ebNG7Z2o9L0Vy1ikwUyyWphBSOHCIiACIiACIiACIjA2Qh01wEAyKGIeEGf5y0aS9JkkT/tiV7h7CScHe2/Iert27dxXfnhhx/ih3oiAiIgAiIgAiIgAiIgAmcgkFQtGvf1JOPkUETLlRtJI0HeZGHaCEl3Vi1QnmIbCtfbnKHGKI8iIAIiIAIiIAIiIAIiEBNY8qBFi8kC+0PSDJK/7dA0HJLurFokTRaNCllcPHoiAiIgAiIgAiIgAiIgAnshYJNvX+D2GXIy2hbVwuwPvpzJT/KZB66ocm5MFhxJ76xaJG0oOmhh9OUQAREQAREQAREQARE4G4HuOgAAux+04L7apJzxRbR+8Zk24jZN9VQtEIjTG35izt2uk8Vx6okIiIAIiIAIiIAIiIAI7IJAcsreYl4g18k4MR1Uf3k2aSEgwsyRaTZ62eTfaSA9VYukQORcVotdVHoJKQIiIAIiIAIiIAIi0J3AXg5axOelQZH/RIYd7+ab4u7seE/VInnQAl2n5ZR699JVhCIgAiIgAiIgAiIgAiKwGIGkeaF9U08y2kZLSMwkIydnvp3Jgtm+bZrqplpMbc+SySIuJD0RAREw+2mAIrlkEvjRTxEQAREQARHYEYEROkD3gxbwTN7pmnyIZ2b+ZrL49ddfzZDQTbVIUiPhjK6zozohUUVABDoSuLu7s1NfQbQ3Nzd0l8FD/RQBERABERCB/RJITpIbzQvJOFsOWoC3XCT0CowH7ppaQvlX03b7GrcOWuy3xktyEehLIN5U+uXLFzog/mOseP/+/ZTJAjGwWjx48IB+ilUJVkrcYsn19XUgYeZIWeBTP0VABERABERgRQKspiVT557W5PPCh0nVolw3SKbC+W9iCGKOP3OBXoE3t8uAYTrI4NW3b9+Ssc99eHV1lQzy8ePH6oPqyQj1UAREYMsE0CsW2AbZq+PaMknJJgIiIAIicAACT58+ffHiRZARpubBjDzwcPEnG5DiST8L/Y8fP74YNuOBjQMs8PkeAlH5igXHKlzS6BUsF9pWKBeqj9UiQ0d6hV88couACIiACIiACIiACJycQP4jdNVwGvUK0mXefnt7++jRI5MBIwY7BVg0xEyBImH6DJsLeBXoFYTqc9YieTcUseughRWMHCIgAiIgAiIgAiIgAmcjEF/eih3AP5xQBySO9uXLl3VRBaHYqYUK4c/h2cbMCUkUCdMrOLfNJoVYryCqPhuikkYZYufkuH39O5BbP0VABERABERABERABETg8AS4pJVNRKz6s4OIuTFbpLpkGf2EHVBM91EDmOs3Ht6IRWJTEhoFeoU7VsEZcWwX6EVkIalUuBg6qBaZrdXoT+1qWZxVPREBERABERABERABERABEdgagQ4boqbuhiKrC5zm3BpQySMCIiACIiACIiACIiAC5yTQwWrBgQ9nKIkJ6haXmImeiIAIiIAIiIAIiIAIiMAhCbRaLbjadkqv8M9/HJKdMiUCIiACIiACIiACIiACImAEWlWLzDEO+/q3JSaHCIiACIiACIiACIiACIjAUQm0qhZw4ah4TKfLvVpxtHoiAiIgAiIgAiIgAiIgAiKwTQIdVAuOcXOXlp897BWZj+j5PuUWAREQAREQAREQAREQARE4BoEOx7gdCHQJLr7lylvsFfoC9zEqh3IhAiIgAiIgAiIgAiIgAuUE/g+9GQ0Rt/UrFgAAAABJRU5ErkJggg=="/>
  <p:tag name="POWERPOINTLATEX_PIXELSPEREMHEIGHT#5C766172706869203D20435F31205C7765646765205C6C646F7473205C776564676520435F6D" val="133,3333"/>
  <p:tag name="POWERPOINTLATEX_BASELINEOFFSET#5C766172706869203D20435F31205C7765646765205C6C646F7473205C776564676520435F6D" val="29"/>
  <p:tag name="POWERPOINTLATEX_CACHECONTENT#5C766172706869" val="iVBORw0KGgoAAAANSUhEUgAAAFMAAABYCAIAAAAGF1yUAAAHQUlEQVR4AeWa7VnWShCG4VSAlnDsAC0BqQAtwRKwBbUCLkpQKoBTAloBWALQAefG0Ydhv7LJO4tB8wPm3ezOzDOfm022b29vt57g9fXr1/9+XN+/f7+6urq5uQHEzs7Ovz+ut2/f7u3tPXv2rIUM5Muui4uLDx8+nJ6eLlu+bBUgDw8PQdiC9Oveu3fvmF8TtFW70R4H8C/+Ww3ubSaz7hpmCe0njo6OioKWIPewCa4i39hBJHb6uWiRg4ODXJ/ZyLG9V4KYz5nGjhDeRTyzBnPws5FTOSTyEZLci5PcZQRVybtkHnJyRlJxhWc0gt7d3ZW4EMJH6AzkxLnEo9MIqJ5nj7etjaEMFxVH6tUIeErEDOSkijh644lXIOFlSagRoKVdkWjFnsJ4u+2dn5+bnr3IWSANRsc5CSlZnsCrtRaVG71WF1XqepEr9jB5LiZwBKd5tKL7MUsZvOXbkFjZhC7k3uGfP38W63AiaZmmK0YvBnaPdLIyB28tqQu5HD5635Kn9+aZ5d1mpjSe08gxm+JkqMPzOI8SR0UUBAir8NPItWy0w5O2ZDHZE9KTc3w/BrmVqgnkfs2CGjOpkyYk9TzK2+Kf5BHjE8i9QuISTnj74pNkmxkiLkmlO4ltvopAYr49c5O7Sihgq99uwrC4Fua6JpD7qghdZLf5oK+gQ0uJvAh+hP4jM+TE8fGxDbLm5cuX+YSQkU+fPokP6S06nGBvL57Pnz9vRbv2AJs31Vpo+Awfkd5ers8pxqs+54jPjvWwEwd6slYsoQpKWL1//z6W+QQ3bxVPa8dv3c/fiqK9wwO7d009NTarJlWfn5ycmM3GOVx1hE3V69evJ1y08W2F8M9SV7SQ90b4pkISVUeotBocR/wEvLXV2rf7GosVRmijrcW4Bp6oraAxX5Zru5LcUiJhEfJTz3/jdgpeTxka/ObLMnK1vkEO0e7FHpu8ioNotTT5slzheFllsfHq1SsFSSCh2qbgCmReZKX8VYUv+NyXt0HNxmrbuH6ZBI4PdSVXwedyOMZTPSwactng2dmZNRhF4DI+/asUYtj6fhuemIef3kIjCrvi7XGamWoKlrJ+ZpAL0a6UYOoI5OYrVZrc9LEjMnQCpxDtppn99TnvxxfTX758sbVeocXcJhfy9KHNKBIffEuQG9j7PLzCPXIb93UqSa6Cz7WpxKLfvn2btGv/hOvra77wYP6DStO/fuZMHv5UrXH4ixcvHjDIfe5LQuxOQ69i0SOXGzviD5QAnDgcWYUKdzfqrsAip1AfeoyL/ujsI9eXdNm3jNynR9RRiS+W2k5Ij1hCu288iAmKzMvI/R6jtrLIrjGoUEebxrTNbymyLHBrRbqshC/vrA9xuxQa2sklxWA3CkoZOYa3lfqbV4hZzvGh3tBmFs98cgK7beJCVzO0PuAZ2d/fpyfJEHMJa2a2asTzH7qxIfdSkJVEbqpzbjkb8b3N1lA2apMnx/GzBNcSb5JJbQL10ldyEwTs2nwbr0Y7t5PggSPglzU5wYZYxqEGQ+fWXkRPYWohz90Od6w7tyf5qIvqFBgC9Xz3EnLytGYmP95CzrzamUlxb+D5etqHOnHkby2ma4r1l88J5GjmdzWyKwTjk7lkwHwSzjJZ0S7sCzxDr1Knt43tNHKCqiapB78/52B+p7FqmGtugPNcm04jR4lk9+/NbDSmQTA2yjVOwrI4J1/lR1gCk4b10aGnpHme0F3ImZe4LgdvI/gELX3fSryUiG/8xNywSpbncrGIF9dgmNzqRc6yTvBSDqV9bWO8vSPAt+QCaPNuKp4JAcMFQWQm2OZfwq7x8/Lyks2cHvcbM2u38j7EOSwdXq/7agvzcWz08ePHfLx3JImBnp/JxrZXUtw8zDd3T5HjmhHtfjGRP5mBcUjvOZHVUacaC5GbFaio7ZJ7r3IERXh7629Ib4TcZOOEof7HuAua1qRdApCbDOKf/I8NAVrDso41CZsJYcglrLMP18If2wF4k62eNGkT87paTd18/M2bN3q5YXctI5KOCE7G7eLEgqKdnornrINGRiHnPU7SotlyPBqqHuNUT6N6Ftfm6D2xn7Aq2Cg2BHkS54jJt27eKL+FHoKc+pSAGXHqmIiY+zMeuf9sVNr8FT7PHQ7+Ffo8vrZTyZLWBfK7ncPKruBo5zE2h027XhnqO3WCkedVHRkrTPJ45E8lyYOR83Kr+HXJn+/zosOx7goLe7DPi0nOM8mDb7GQuY4rrMLpu6cE1zodjpJhyJN318K/ziSPRP60khzkYXu47e1t+dkTa3ssl24x0c4DuTgmxNoey6VeDPJiVUfGapMc3WKQP7kkj0FefCC3oPrDfV5zOOBX28zRLaC2Fx/IzecrfCw3xfi7aZ6zdcsfyI37mkM9AHljT/7bXzbLvWWi/Qqm527xE4eor796FFg2J+C9Gl88JOdNs77OWqb35qsCKpzFEts4jiV4JsXbq923+bD/H93iMkFdxU2PAAAAAElFTkSuQmCC"/>
  <p:tag name="POWERPOINTLATEX_PIXELSPEREMHEIGHT#5C766172706869" val="133,3333"/>
  <p:tag name="POWERPOINTLATEX_BASELINEOFFSET#5C766172706869" val="29"/>
  <p:tag name="POWERPOINTLATEX_CACHECONTENT#4F5E2A28325E6E29" val="iVBORw0KGgoAAAANSUhEUgAAAYwAAACGCAIAAABBtyrPAAAfGUlEQVR4Ae2d4bXVttKG4a6vgJASklNBoISECgIlBCoIKSFQAaSEQAUhJUAqOKSEkA7yPfcqaxhGI1mWZNneW+fHWbItj2Zejd4ZybL33X/++efO/JsIDEHg1atXL168+P77758/fz6kwdnICAQ+fPjw8OHDb7755ueff/7666+7N3l3klR3TKfAGIGPHz8+fvz4999/59IXX3zBYVxnnjkpAsSep0+fBuV//fXXR48e9TXkP33FTWkTgRgBIu1XX30VGIqrxNu4zjxzXgSePHlC/wb9CUXPnj3ra8skqb54TmkWgbdv397c3Pz999/hwsuXL/FpW2kenxyBd+/eCU8xo++bTE2SOrl3HFt9GIrVCtGRHGoylKBxSYV79+5pnnrz5s13333Xy8C5JtULySnHIvD69WuSfzn7448/zvVyQeMiCyw1kk9J1vztt98SpdotnSTVjuGU4CBgciie6MFZTr156rIQYP3xwYMHfXnqNCT1/v178sk//vjjzz///Ouvv/gvQNDLPDD68ssv+Q+RgxH/YXFS0MtygNNYQ2fRC6IuD6c5I4ezcNkImN7vEJ/YgnDYv99+++2HH36QBbm1XQtncTtCDmvgRSp2e3sL8tJZlAkqF2npNCqFAI9HxAEoMAxTNUvO3ympNLIODo2F5EHayPYyMDF4Rhqyti0MP7iGJRZhhQkq5L8lN846F4YAI04PWwZ1tYEHmu6RJfL0h+cC2jZTZgDwx/QhTO74z6hg3sd/ZoKMBz0HNPdyCPfRxP379+NL+57hUYhsdKRwQA0L8UFzOkIqzw0HAsUVFth9zrKMGM6cpvKRXzW9dbyRXapQjxhjCmHWRh2YaLFRkhEGBixmhOhDqOpQOQuPvbR6KL9o5jErmOAJzsfRE+eh00tc6Dg6n10TANeOXT3x33m6B6Ho9QttEmWW3KpXlADIjBkjnJTqIE4Qz20PotgqNYgiGuFqj1zVaKoyvY9r4T+pcIV6XMJDqEbllJyNzsOVRCYJzCgTcvy1HMrUATfmXhFFFwTTsB3T1grsbi86aK+oC8C7kVQ+e6ILu+CL/8UUIKgBWZdWGrs21rBR4PjbwVlQDQX6d7wa9CaDVo9Yo1XqkIENYVVHxFWWmnFrVEKNRZ8MZqKzudc9hK3Gs7AGxMQJhra+WlLegaSgf6O3BrcXPWnjM25BT+++smsyPsaYVv4UZdOh0O5gtRmHBkbtVOVlwIfmFmmi2jqEizK0BYPEIQqfzNCKlhBEUR8hiArSXPJiCFTr3HhjHMDWBoPRJAUHSSeZAkBn+qYRKZjI7bygw1rUGpUxtxu3Gz/CjT5rD43+QLpdP7q6ZZzK+FjhIa6CUW5bLSdxM1FAZ5o4p5wPBRSIiRJUdTAIfOpCHfcIYnfkKaMP1q2CcRxJ0RPAajpDukT32SoDyivTnRmeGqBASlWa1rAQD1M1D3geVLXylCvy+Wq7Uk6Fp6EGwOoxzLCnPmMVhI3O7iFC+kYvcb9YbMyzJlZpgkPOIuMYpwoGYn411I03iu1BE9LecoGDSCruA3ELOiMOGuUGrKoZjyhRg0LsOquEV1fGdbQaIwd5tc5yo47tWIEvyqWtC+44xPs1MWV0YJynoqbujlXDKdOcDAFXoOYgaV04RVsKwxaOF9M1iDXEl9G2+yVtQjCwfLhtTlIAGoMl3bBFUp3H1/UG0afQv/NNcJVWsJoxUGKgoc6SW1bJX9S2ugLjXKALhcUIX92WudHMIGi9fPRqUbEcYxGHdGUhL2jJusztItYVZXwgVA50pod3iW9Iu65pvTxcWikvGB5gdBTeuy1JMZZMmiddRQH0C7XsW01imlYmlMuBy6hkeJC+WfQMrckiLPiurr9X5sVgM53bBb0MsHIpHn6LoMm9cYHeQXMNaVymgksusTT3jLicm0Zxi0tSNKqz7LUBwPhhMGqtENecupOxPoWcuyFJxWFW+h7nllS2zuDGuzJO2b4k5C555PtDkKGQQYZujjUfOcPSsBuuRPMWptCS82Va0XBh/mIMyAvkKgRk4rxuIpRbeErYPNW58QAOjcqNef9xDdQEJ+akWNKV0P1kDHIJ9W9FUhI6BB0p0NntXtUIX8ongpJcbZHPzF+M1YVMSqWpJwVOTAoivEXbunvjyI8JdaJW3WUGXgtxmHYZLboXBFtdoAfNXSWH4myZcJKJ6ChQFzgNVsGQHZelwEqgEFRLTNuEpNxUIqjV0atK/CNTJyZ1AS7jTBmBcinvcG5I1LwmcqSAt2XGT0k3i6hehbiLx6RRGge6KUXodWbGzCsuIYWKTESwytybiUCYXGdOzAhYUcezdQq4d+keDKji3m5NOdmfpPR4k64NBbyqJLsT5TYtuF0oCjcu9MBEGCvSTCFOqcSPY37MuC+VXcrbFDeExyE6VnsLHUx6Tg92byUfYEI/rqVj8YSMwvHQFZ9ZHMMpEFxb9s2kUDXWalGlziSVT0/6xr1U35Sfz3gGLtLOp3hzBhB6S1SV4afDZiaBopq+XeSMKQilykAawJUmzWmMIhmgMl0W7IV0yn1DE3qqUaQJkqbQAqw4lZZJ36XUGHZeWFsUyxNxT5LK925ej2EA6YbcXhTgeg0DDE9lQ8SQQNz4YmhXokpKNypkArK2bqOyIYugdvmgrdZKM+OmiVs+xQ72lvuG9CyjI2V7qkUdsVL3Zs7jKuLMUmhhvUxbqy7Fvi1u78rpRlIuIgLN2gzZ1bX7SR3lRFVd6Ngiwxj/cHM3ciLwCe0yFNEqrsawpGuPkIpqshCdOwLlijLMuLU75cNtsLqQlyU+ZdghHrShica4HoSY/1tD53afOWl6M2iY8e0+JBU7roaGfjJaHucwzjy15ltMqQibMaELK8X6cGkLNeq6wJ2YDMjsZKjTOwBSp3z5XRIztDOYcmEyBWJ0X74HXU7MZF4lhqQCcCG3ljTRUic2OcMSHUgqFQdCpzZi3QJEyb15et1OeXwF3GJK0iMhZFUlVgyrI5MX0XMAZWCdBio/4HtBIQamCqjUpS2X92m00cy4p5A5prNKYMG6GNgUgbaSlNuYbj6TxZUYs3Wd3fV3FSCqpDpsa0Dy8jVZhF4uTCjyYvNXzZLNGGTy0SvY3iWFNNbJ2Gk0M87WkZzJVvJd0P0q1omlUkjNiJtIKpVSSquMwO7m9RW4aEIKuHY1oG89ixHQQuGAaZQ7nAYEoRRK5AXb9Y4bPEwfdSFodyLSnsIbVcPhERakZODEYSCV6NWTFFwYx1UNTX7FXnTdt+Ay+tZWMNrdQKfbDWWc9ThEH+uc8qq+fUorMTJyBidsXGB2tYV8pYlUoYv5dHEsv5H+UmtqrqV7nXSVdJPTepKKXdZgPSDGdsHXqB0fdmklCIFx4iGHm8oKAuEljjCMQ7x2XzxdNm8cS4XAxj0Sn9kCnLiV+EyhCZlqsUzOuGM1I8Rcil0ImUdLGlyPcieklSQlg8qFmJPb5eGmP9oPY9YwRrUHaoZQas4SgJLJBe6FRfiom6XiZ43uWw2XaKjBaUdmUR+g0y2myluMwEXHQJlGBOhN16JFWPIVXJnHSclFeTeLlKtSqCEpOsZFQU52SYNFxa0LiylhS+/ihSn59JDEf1mY4GSwlzjjxkNABl6ojQpbI6Plx/4EjeoKG5VTw1icTQoCZi9NUh0nLVJoXOWRftcyxQfqDEkhNthhSpR3c50Y0v9odArLjx8/ztd0287fcuSr+tcuy/V89eoVP4748OHD8Kuf5kYg4sdQqRDOy2+aSuHevXuvX7/G4eKUih9c/Omnn/hh1CdPnnz48MFI3uLw48ePMQglY7hdGQFkUZSL8+JdmQolmZT+8cuMqNSlGFVqNgL7yy+/xM0hE4+Kz+97xrXUWasqITxdx+V+beq50ihMSyUsYtTayEZIj5lFS4tjvu4tjTblTEoVZLYkeqat1KE71xvQLvo4LitQfl7ovkC26Oq039jo5xb8e0RkSnVEyXlX5pjOKlHP1HFHiqmzbrrH6HIh0CcbITb6DThMrRaJUWvnNRnWS/m0DtquyW5KFTRcq54rP39Sc6jAElNtXkjd1cW1BdEnhW1du9xVQlLuQm9hiynTCm93q7nhBIjcykc46Q4WwyHrpnuLEz0GW+XPvYuvDS+QquTbLJ9xBDlufZDBKZ8/f+62pXVwZ3CgyszC7VG3ObeV6pPxTApmlLlqtdiSGzV95+uX18zLWXXVTQQKJcSocqMbDwoFUu3NmzdxZddtpBr+xtLE27dv5czIgmuvQWYFSbFE4k6htUkXtholprEoI+XFQow7MRlXuH//fupeTTS6rOuHVSqmP2ZgxM3pu9rLrvtu3aiojdWF7NNdpVRHiG6NBTMUg7QWK/AxV2Z+rsCy6dOnT/m/yskbbZfbHzx4IGUpWKotT/nM2BCJUqBCubTj1Cxxi7VTG5EZEqi8sTqNAsz46Ya5HWXkWRvy1+pmpC0eurOekWscqSmMOB4FAF80ZG2FfAISWicqrxUr9bX+UjYzHalcUnBThPyo1FPOkia2qCO26wKDQtoqnay69muhlFs6TBQaX5ABb8zRhxVEwC2FDqcdpRxG7uJvAFxuIjOmabEu30eMQ+3TcldjId9ocI/FiJLSAQC1g0k5Vb/kvJtG5JfqJAJtwfIlOlPHxVkDW0pSrv2CbChs4SiFdrZUcwehMW3TMQmX6ebyXtViacW9JssTPStEtdyCGpKcig6hgItXhJASZUp8vtox3KiPLSWKuXWMFwlK+VEpNmpScOVvd9KdjeonEkVrUiz3Ls7PyY0PuBFDuipTKNnqIn2ZkVN9yShgDqvFdrnRDfgltN6ldRGCa7E0xjjEzUJf8B/aYmjp7WZSv73AAs2iz9NKZp0xr4O7eJQi4ryocLViexSrzMFGwHz06FFJK1vUcTMpjc//lbTqsr650aVDU+eAh7ssFhocDCuZQ1N58KH2FWna9Sq5ul2BR5z8bSdfS3YN1xUot+Dgym8hKVdgflTKuM5XM1Z3P3TXzvUoWM6keDy5GFJg4mHe0xcjjUVfyeXSDLxHUEmUd5/nul4lt1xGwR3zxrTFHTmmvhyS/UlZF1oGkfGiIDbDemSm0rm8wKDVGFxOZaOC0jJJvXjxYlHpfZl4Ub1MhUJG2HRPkNHB9baMCZteOsh0b1MbXeFMJN3z+mTJ4z9dX8ouA7bkZSJZF5iVZ1Zg2HYQKpNPZappgduV3QUE8b0FkoJuzRByFa0OKa60kScFiJGNnqUt9t24jNl9OB0NEGK4a7jWExCqQ5dLUpmsR7ebKoelOn3VHfmhAm99hnFNnWfPnum7dim7qgpKCyTlrsYZM0AnlbCZmgc8LKHguPv7GmLyUHPYt61V0mQ6YO6qHpxGzmEPS9KolimSDD+NQCNJld/OAo6M6xJLtZIblV2S+jQ2808WS3RiUOWFHPmqi46xmpi5tQn4Cq2gzKH2H8jCqgYEyt4ajd3lL4YleqpaydRegWqB4cZYrKuk7lO8rrHRXrdrrbSzBfm5fVIlO32RCDq9dB0sJ7UJSMNE+dQs3AKpm9MNoOwWndvvLUkuWoa37J/UbkYe1K55vEamd5BR1tkWvNDeYi8JKczDJq/cFgT7Bo0GVZVbHkkoMTsUCxekSrKtHbTfvkkXn4tHIxXVBW9ouvuuophfpLnyAvueWHjRk/Sbm5sgmamTPk/+wbJUueSta6acCg/8L71kuLBEsy4RIKPDppcW3TEgcN5UsRE9d9ZzqAlpo4Hx7S4vm4Gg05NYwuKZuIm+g8jN1MQEGLZR/0UDKyqk5jThFdHkwjmsLIZlCjqBzFQ75iV3/TJW9Rq2BcVWc8Z9wsUXQd3Kl3FycTmcwNb43IBkh9lNyB34j0D3OxPVePJ+CGMesfCRhBkaYvIOP260Qb9a23Bjag/Ev2vnKdpz1yNiVTA7JeH452Nz4jPXsE7s9hTxNkaDMy3LMW5DxzkZrz0bBPqmPMcx/AiaCJ9qzJmrolsykyrMMs67+UD2s2pQ4vKpU8XYnPIznx4Af36P60yfVznrUT6NwvDU+u5ZDT6S3m6GHnJ5n6R4oy3lo9ou8kl9eK5yIQtfLUm5cz262HWmc3W9qy27h/TSclwHh0nNSuLK88xaBNy188BCPkkVDuBTL9YURsWrJalUlLrITIqonE+j8JbzThrW8sUu9V2/CgvqPknFDyBcvU89gPNhM9gLuzeukrq4neJk6oHLRWZSrMCmMkc6i2dM3fccnMIHRirp+lVuulcygDHAzdBGGlbdVuGzyy67V6qV3PfG1KC9vCkPD9cyWwJ5THaoLUX7esX41klymzKp8ybAhXO987443e5MqUyqXfKhJDAGMr3MnqMjvH97KMQ2Usad7tEWfuiTVCqKav3Om0ZhRSZyio0YeF4WFiuqCyU+UC38ODfCUClLmQOmfoLsOPpfjCbudA/r6B2HpPhAR4nl5320N+d6Jf3rZlKpcFci8IB1eKKXekYEQ3H1gDpfqkop1/IzqdRjHYPOeTMp+U6FscgcFm5nNXfNw7MgwEY5+fCb0ZlZ3mQog8mOh04mlcp+jZYnJSnWIFLBUxvIg8urfa4XcHDdIJWTa+hOUcYNUs+mYag5yztUJzok5eb5sdInJanCNCr/lmaMxjxzLgRgKJeFeZY3GepQXUk3OZ9qcTsv1vuCSQrTzvv9mbin5hmDAJue3E02R/uAiVH7sg8zSbpDUoVYZIQWShhfrfCT7TONGt81w1pkS4H7bJddKXPH5rBeWNVQPUmdcVNfyS/f8JRhbt5b5UMnqsxyuOsDfP9g5s6H7cdKkko9LzysnSjG05ySJXNWJY5sxdStGgHy6PhxHp6MV1zzhrhqPPvemFkKrySpvvqNkVbCPqxGzTQqdIcbhzKeNKYTq1shRD18+NDcjo28pnrlj3ENJkc7pI+cp3uudxrVT7cgxQ5VdyXC2MXSqTkzDy8AAXo/3nBAQGJL4GSo4/evQ1KnI6ASlPMf4ggS8OO5MCFgum5Q+ORXhByhwJYociijOe9LkEOdcV31CJBuoYPpIGkCP3RIqmRvwbnS/plGSZeXF0oS6nJpO9Yk9piXKDjD7G8y1I6dEjedohR/uldCUnEbRz5TkkaxYjUzf92JbialK5yiTGpstkTxtlPfHz44BQ7nVdLPpEoiTCo3OyAWxMzF1Sh4eX6Rw/RdKpNi9mRqHvaQfU/meS6haL6Ud8z+SlEKdORM97Ch5AsHZ3HWzNeCpLcKPy8l9a+hkMqkUmn50TCJN23yVGSGoqN1k+iT8St/CwIfLzdJssiSAkJLci6pv0uBsGnWI2I1iK5zm0wMSyqTSkW8WMKOZ+JNm303lMvnjKDy44+CHTuivGnXr8LSk59Jxc9r48YWB398y+Az5Hrx5j2jA5bO6GowCYeppclMxHPljD8Zb9rsy1BYxONCfsGcv8L31ceDcLoWXb8KkbKepBZTrd1hWpzoAcGc6KW6KUVSBw9O8aZNXnnp/lKegJBCKYXqPJ9CQCDVFXKZFBnsIvqFvyijmxxZJuE3i6Zx61SYuXoMSziTWpNy0/KUkMHn402bW7yUBw+KXSWrt1J5FjIIuH6VIylkLf5QypEzqZKJHsuocykq4zQp+nYjXkbOsEt0utm0uQVDYY5GYG5b6dK/qadwCyS1+PFcuioluoveLUIW19T4GMt8R28RYTdN0EN0UcLICnS61m0jhsIimUMszjZGmn/qtnTHaUMWSIoQ4fqoFrE4n9KVh5VZCM9neSSJ8+uLJd3hDkJ3gbNE2qZ1zKZNeGS7N5zEuxYHyKYmX5LwlFMtkBQQLCZTB1x15pdg3A8GSY8Sbwt/LUZuudqCS1IyRI8Di9m0CUNtOpGX2OzicxxYTqRJKpMKs2n/6V4wjwlRarNMqMBO7kPN+Fg3zT/RI/TNVyLKfZftcm7lQ3W62bS5NUPpVfMUPi5o82QGAZekJAbkSAqhi2+9HSeZYuTknYYcSntYBrJ5KSCQms64LrULaHrTJgF1a4bCRkmjKMso2sX2S2rUTc8/ud8/S3/5ZIp+WhIw4jpz2rzHwFAj9Li4NtyRQGQ6gqE6QAaGGqAVjiSYDGjuSppwBy+vggTzFzIp+iO/p5ageoQlHlwnE95ZKZ+zPBlaqwqfopm6jYRFHe1TJCmWqf2YHAo7ydYlk3LH1T5YnL9Vd/B+8r0SqtbRIwZk32SKHOqTMbFyd+6w26DExlnHRcB9eLJ7Wnp7eysJPgUOXeW7n9SbB3cHobt1ewmk+7yBe0f08V8wNveQV8NE7pZQasKCPNHf5Q24sA7l0nAwYf6SmunKtYcMxTiV3jeTCp0u3siyKSsa7qLGWmN1/fBQnFYo4GD8mSbyoVGLmuU8AgbYUPmzRFXoKl9ga1y+pWHRTPRkqEg4jXXjEjpL5VmoQyAV5Ri6dQLb7/rMfeOOH3WG+Nduy5QAAu7PXJLCCzjLa1Kh09kaxzpWxgFkgSBTp+MlFsJ4lifh1EgmyhH6ttvOZ5q74EM2qriRYK9kij6lZ48AeP5R8hE0PIsObib12RKT0FVJwV2hECyYsZcIaa+TV0MeCrQ3NCWAgF6Ikb7eBWRXE1FpcGHHXPLC3NLtOA3vp9WpQsvzjrL1KjUBPJPtc4kKhYbMaoUIMK+J3Wj8srE7KYgVG3OG7LIQvVktj4CbkjOQ9V2rSYqb84mMnkzqlhrLMGu+3a35sVH/894O8vHIHzxKXaKMtRp2hvWE83booTR3e9aM5RqSwsj8+hRhVmdr7aBgibsyEpyS5sYv27cbdSIJbvY6DHO9aXMYDeUb2igSn8gleqnqzszMI69KkkJFBGWIg0swS7sleXpi8Bh72lucEmIE3KnWmGUpN4/LM8iAq118O8b5Cs/EHMIZg0M9SSEIB3KJULwEEql7hYIozcCIDWiXbOyfhyUIuAsHY5alCELS6ccpzNBY4jaLddwNLlCKubGJpIIsOsydDohLwTUwTkm/UoeaeWksB9QRn7F8Hq5CwA0YqyTUVT7gXA/H7ruaUYfMBdzlrhrFRHEXU4VNWgrhffTFPSxQDBwUaIivaNPZ7HXirvCXV4CFAP42/VRQXoFrvsobBfGHuvCnrTejsSFu8Ba8kl7uNWpK2rrgOjiPvAsZzCQW8kaBNbkvH+O1zAJsG23HpH8zderbTRXS3MycmFEhat4yEQABd7XR9ahumZQmIrgQWuGTeIYmdZ18mYQLsuNv60CdV2Ne1QiQw5rNwX7c0/fM8kQggYCbI7P6GU+VNiEprRVfy4SqmM3h33AnBfMuC47O7I+pX5gJ8rZBrKUWOMt7IcCMPv6xVder9tJwtnsiBOK5HjwgPw2tDdmcpHRjs3xqBEiQ4x/j40HH/FWLU3frXsrfvXvXNM06uvsxldIXjI24eXiFCPBLfCwZGMPjD7mYCvNwIhAjQFYen4y9K9SZJBVjNc8kESBvMteYvM+vnhpM5uEiAnFsg6FSv0c7SWoRz1nhEwJ8uYWnGZ+O/1eKHc5UmIcTAY0AC0/mCQxX4/gnt0ySEihmoQiB2JmO9stmRWbMSvshEEc1thmFn9hzlZok5cIyTyYR4KHMTKaS6MwLBQjEJJX/6bxJUgWgziqfIxC/zRCf+fyOeTQR+BcBlszNJiRiXn7X0SSp6T2rEcClzIvluN0RftlstSXzhuEIxC9XLUa4SVLDe+kiGowdKz5zEYZOI3oiQCRjO7eWSLTLp1FUniSlEZvlUgRY5jS7WnheM5OpUviutV689lQS2yZJXau/NNsdu1d8prmRKeByEIjTKJ4UZx7qieXztRiBYhZWIxC/zceL5Y8ePVotaN5wBQjAR3quV/52+sykrsA7NjPxyZMnvBauxcf5vL46y1eLAPFMMxQ4lH/OcJLU1bpNH8ONq+GI833jPshekBReTTfRi/Xy8q8wTZK6IF/YwxRyeLMUhTs6H1fcQ7fZ5kEQwCX03igmevF+zoyqc00qA868VIqAWW4gTs4nfaXYXXq99+/fm5+kX7twOTOpS/eRIfbx2WjdDm/zzU8jaECuuWy2qnC49tHKJKlr9p9utpNJmcUpfj1hTvq64XtaQXzETn/wgG9vul+Syts3SSqPz7xaigDhUcdM1iD0YamUWe+CEGCiZ16CMRl3oa2TpAqBmtWWESBI6h0JTPoqwuZyM7PGSRAwv0VGrk3GXaH7JKkK0OYtSQT40Q2e3chlfriBcCqHs3A9CJBZ641RPAJeuxQlWM2newLFLPRBgO8u3tzciCw4C2dNfRlWqs3CJSHAXjm9Marxae/MpC7JNw5hCym9Xnpgccqk/YfQciqxGQI82NUMxeeiGvejzExqs766bsH4peamxlh63VieyXryaHZFydZN1ijb5/szkzqTB5xIVxYg9KYEFtHdn1Q7kUVT1UUE2HTSnaFodJLUIvKzQiUChqd4Gj1f66uE8gy3xQzFU5Quis/pXhcYp5AkAmbe9/LlS76dkKw9L5wWAT6wKfs2WYfq+MrBJKnTOsV5FGdVAq+VdYq1r26dx9Dr1VQzFJt4++6Pm9O963WsYZbjwe/evZN9nnMn+jDkxzQEJUkORabcl6EwYZLUmH689lbYl0A+xY4+tk3pp37XjstF2E+aTLcShG5vb7eYy/8/K4sw5fS1OHIAAAAASUVORK5CYII="/>
  <p:tag name="POWERPOINTLATEX_PIXELSPEREMHEIGHT#4F5E2A28325E6E29" val="133,3333"/>
  <p:tag name="POWERPOINTLATEX_BASELINEOFFSET#4F5E2A28325E6E29" val="33"/>
  <p:tag name="POWERPOINTLATEX_CACHECONTENT#4F5E2A28325E6D29" val="iVBORw0KGgoAAAANSUhEUgAAAagAAACGCAIAAAAHAYllAAAgAElEQVR4Ae2d8d3WNg7H4T43QOkILRMURijvBIURChOUjlCYADpCYYLSEaATQEco3aD3vfpOGEl2nDhxkufR+wc4ji1LP8mS7Dh5bv/999+34i8QGILAy5cvnz9//t133z179mzIgDHIWRH48OHDzc3NN99889NPP3399deri3E7HN/qmAZBi8DHjx8fPXr022+/ceuLL77g0raJmkBAECBGPnnyJF3+8ssvDx8+lFurFP61CpUgEghUECB6f/XVV8nr0YwYXmkctwIBEHj8+DE2k6AgZD59+nRdWMLxrYtnUNMIvHnz5u7du3/99Ve68eLFC2xaN4rrQMAg8PbtW/F97JCsm/SF4zN4R8V6COD12KkReuR64fUEjSjUEbhz507u+16/fv3gwYN6l/a7scfXjlW0nIfAq1evWKRInx9++CGeaQgaUWhEgO1g8j5ZMXz77bdE08a+lWbh+CrgxK3lCKhcjye5+MHl5KLnFSPAHvH9+/fX9X2ncXzv3r0j7/3999//+OOPP//8k38FCEyCB4Vffvkl/xIcwIh/iQykyldsLXuKjrLQgnDAoQRq5DIKgcBcBJRFrRBHOc5y2L9ff/31+++/lw3OuWDhB+kOkcMKeJGMvX//HuRFWZQJVBcpaQg1EgEei4lRUWBq94x+q6fzFn2ZJEhIvpYL2V8GJibkFgyvRRPBD85hi6RIoQIVeXpLx2gTCEwiwCzOXQGOYrJLqcGBlrpkszz149lNLpsqM6n4Y+mUFrb8y0xjzcu/rIKZY/n6V/XlEn/KEPfu3bO39q3hcZUc7qVwQA4b8YFzFCGN4/CKQBGFVRDgLQ62uYQU67mFj3pLHnFkPSezcWcijCqkFStt8G6TXJE0MdnwjIpIfon7O1RuxePOnD2YnxTzmA1UQAbn4/CJ8aD0FhM6Ds/BiUUAJeaTZfFGys5LXZxUvh+Ui0SZLczFO3QApOahIk7qZ2Hdpcau63dho3NQIlOO8GKL7GQjdUf7mBb2UwqBsMctLIRmNF5l0HYi+F+inQR7mElrkbl+mSUOZkxfIYUKkmjIjmhzCSICXVAlyIAPpESnDMFAsL373gVyCVcUliUKuzm+epYHvgt0Zi0Pm7ZuRVADslVGsePOqrEczup+hMbgLKimAvodzxjaxBHkXkBxVbpkhjPVF0fZWZKqeatYgo1Jm0xi5l5JEckv8YCNnh2PRuO8b6kMwrvoV3Bm5ua84S7kVmNhB8cHvopvJcOk4htlk2YVU8N6do9g2HqOAFYlnJ+loBSKKx/MOXNbwZhD2l4GfFzn6hYoaEBcmGEsHI0Ne9hkxVXlFBIp2kMEUoma6xDrforhLBuwJ2SVftO43N0OKEHMLcCwwJgKc4PWaMeHb1YcyyU4VvTtyt9eiXdzDWIZau3jtrRUpgwOLb2O00bxD6Tb6dGVumJUYl2zCpgKQrlj9VQyOYWN3BNhnFKfCjBgfQqo5g4o+WgXaqsRyBL+XeZVWoD3zHmTLgyEZSo+4cHyKV02LSgZQWzWcOMcH9oFJgWcqNnFepYkk43RXMX3DWCgxCFD57BgeaWWB6wH1Zx5ygvWHYvlKhkVlgYbAJv7BaYo7ZnnIKx4di8hMjePqAsi5mfJWt+t4l/uNKFT8mLCgDKqJGCORmqZQ9GSeeSeN9FUfAoDAwqCZ+KElL990EGOz+pVTA3ghgUNO0uFDQrWHNtx7GmpAv5Ix9HDduqrZgK22E+zkYI7t7F+O71dgviOUiTOrWLWdHIHSpUyBVyCuV+T0TGM1DeXFFfVOF+UaiCrnBSXMhZDVJiXWy6fe02cHJYkSDsnmzs+lGQVIHBvsaAQJbkFV3PCT+OccSnnlYyC1MyrFgGVO27pMot+zti6ZbVKAsbJTGQtBtRKh6HbPULOg6UjxiAFVNnoa3LKeZnuQs0lpWwgNU4uMp/eLbYh47qiiYWL1yNWSaX0rRRUngWryp9W+q5+S/kWZlzjENs6PuanhUksoDHINErS3kxir3AihXbgKsMp34puJg1LGKAwCQvzIW+/V4bIBFbKXQW9CrByy07pSdCkry2gHTjPIbVlGrgOy1Jza8Tk3HSPLvDgDpqvBuYGFWWHiX5ynbLCXSCX8jWJrCv1gEorY2Ns2NDx2XRAVMuEkTR+ADp2iIqhYxO2/awasSqRl0JdH3nLCjKo2XIOmLPYW6ux8r+I0ON92rlilBwuxJ+MK5PEcWrufM4HWuAjZFyJECXl2gmchpaOdfuRgfJC7jRFEIxTvDDEF3hz17z7VZBzPqtsFdci1FaOT8AVxKWAAe0IU8K0ZGeJSe7Ogl41lkWEiJwKldQvd2clcKyjEfqKgQGXMCmjpwIiDBhXTeYeZ6S4ZbbkWlDSpUs0qHq1XIqx4WhK7StZAkMvC8YKqySCeFIuS164xGSqdx1f55Spj1i/K/AmARvh2sTxudAktla01Dock3dtoBDgKgY6SZYGdSN2Q3fuK+0QGGhlTi6bFXaUWTVWxWPSvRwH1FQKErNkkcbWm4tJSKG0VhUitiBYVfpWohoiW5otNa7jE0HmLpxlxNxWhdqOjg/GcqtILE369PUdn4tL4gZLbclCBeJNCzZQiBYpdG6c4d3y0JpTpmxTP5kb1udWpgSNXTe6KW4QtzPKsr0FD2oZscVkqwetpMe5Ll4socKwnbpiM5NzuAS12hMQghR6gqXLakW0Ensr1lut4YXq9Fd2fPU0at34XBes5a6rQrGPfh+N5VUAyUOuTGlYEs6x+BKH1OfdpcuYgrhpwWqA/1XpWGdkqgBVUVmSF0fWbht5kCgNCjVBUhV6gBWjUjRn8W95VtTS5e5TW6KLsFcPGGs6vrrF1Pmw+A6oKVlGwm6tqYXgpayNuJQsBvtOg0qkKvFGg32jq3JAie12R7BYrbm3xcoX05nsCLwyeUqFdtsQzTI7SkOXRsyjYKlvpR5Tcfmfm7HmQ+R+PCeet9mlbOeLTCWXn9UcXwnlhE4P1i7fq1SWtCgaXWWURATXwBxwMzhyN1mVML3hyjZjqqPa3eMqsuQOKAFFzYpAuaSUt93anOohPEnd6Osl5lVyNztp0xBYgotGY6WYcV6o+N8WsnZRCfFOB90y7mQbZSFJ5Mp8Wcfx2cmQY43uJ/neq4HNkHPOt1hOEt5tkBBPZ/nh1hZsLAPcXZQNyEDFfYyZZhKHcmNQ5cakD8RQX12Drp/t9FCloN6pLHemD4h8LeZqYax4nhUcXyleJUPp1F+LwD1tXEWKiW/HPPMB3Kybk6EpwFtnzO9Bxu0rCzfhc0y0z4GqOxGX7QWVImCpAEsLyNoubixh0E4x6W457+c5V4TQ72TVYrKsxhUZeF1qvY7PHUwQoVDJNl2GBlfuzr/LAJGqpLDB+KjhrN03Jj6KzqxLtQU2Bpl6REwW3pk9JRCUdDJ3OsV0+adyFvKqcSmLPMgcBzFBTwqlHYYux1cCQkZlVivsjnY5KUIJuH5BMJd8BSegpcIB0z13ig4w+hJKJJvbaccNSEpHqzh9d8HUv9SwIQrmO+ejzfehOSblb5xu1t2X2Fvu+PCvLrhiHPWnKo2SbN3MjRIiAoUtpMCD2G2+fFApMwE6jXVFAC3PJatacVBIMYoAYgsY4RYbAjh0O5aqWUV8VKzIctnpUkvMd0Ypl9XKPtq6ZtBCzd2cdRPz5Y7PTgOlv06UW+RcpY1i216uMkoighez0xh7klhKyLJRi7nNTNgXTzdCdM7PRmCtRmzNFuDYUWxNowiVZpYmNe5crRBRt9x0FStSzWZdugbQz+osHiYbu0y6rnmh45OJ6qqNyu3WIJPCz21gPZESqj+hYFqW1msJKLFUvB78Y/duNk2w6ZwSc8GR9sJhDk4/MkK/VAC6fMRSGWRKFBbXTxoGzHQigDZdiRbznDra2MkoybQWU3anfKczXcxMpaObltr2Sxwfyna1JZWrLAEsrxvVTKauzPnFQ2PZJfpoSPIU2eihMo1F7HLNF5CBFyukwWKuFnS09jTG6EuuQYxNCgLmAuncLiXFyYgUOk8Uit5zmmIDLlctlW7U7DFjBrUGAM9uMtXC4XZtXAdt1fSvHPHG8qNHj+ot3bHrXY58N/+F7HY+X758yY8f39zcpF8KVx2BiB9Qp0Gql99Bl8KdO3devXrFtLdGzA8q//jjj/yY+uPHjz98+KAob3H58eNHC0KLX+hnRgCZJOXiPNmr0qAl48t/3LpCqnTLokrLTmAxCRe0HrLQdFktxeaSvAPqXTGdvb+5rteNUbk850r3EH9SeXMjMKmH9VYCEdRsbpJrS2mkkvolmp2RXA3nXrrr3AHjwoxjsgLl54XVNxwnTZ3xOwf9XIL/XRHtXC00VrrK6kzP3VSmk2ajOAuaubNP0ZmX8eH4nz9/7mpLKl3c5e4BC6ROda7mRnXSMTfkMgrzJE/0ZNzKEJXUL3VnOKGzUeH169eWcu6s7d21alrSrrXGWkCnpOgWUliC2+zBgwdufWOlm/lOrtLqxH/++WfboLRtbVsOrnEt882bNzkb8xzfJHyYaafacubGlN0nQfnQc43bbQ8y7I0+e/YspyzlnAd39QqqOEc3OXWHE8qrFOxcIqjKOn2VIUpE2h1fe8vSWAvq3eSikY5FlY7upG0kmJqtThYH7QbmuuNjo4bdHjZJZjG/SmMXQwXLDMeHJO46P+fVTYnzBictz9KfxZ1ED3d27969kvi588rLefuU+rH0U5PNDpf36i+rUJkIbj2osI3UjR5tdZZKihDeOgtqKq4CLGbmst0DjpvusWNTiXz4CpKkJ0+eDFiOWC3cv3/fVupVi1r6Vi7VfLOkaVDpfthbLTZhd+Xq4gjNlOjVG+fpHqjaJ1CqO8zIIzboz+VNUZu8dLe6xmzwJd5aNk8AfFKQuQ3c/FqZPZF+Lllpr0ilywNu8LkTv24AYv+de6CC1dyCiy0TTei0HmdpSeV6jEAYGl8QJ+KClSoXOBe6NBqxOh7UCCO9+BsAl5twjRlapKvriJmZ27T06izUB02GMRmlSjwAoGtvpfaN9a6zprKxu21WerhkW+Y1IlrjFMj7rlJ2dZcrq9XxuV5fxEuFLYxvFRTqRNyJrUTbdJ5jHPlwewVJFyWVjQqfbuPtKmFDkgjhIRUw8QVhqYXVFptfbBhuJoEsLYxV2rg817OzCjVuubDXPalk6DBTJ77dXXf/MT912LTHx5a8u3GQmyBYsB2T15yl7G7cKuZde1JtFl8qBtTlYrKrdHQTk5ZQscroQgTTYquRCIGZJV3wL3OSGO4+JZeOiwvs6k7aPMQr+7b1oU+xwQcILp/1nTvZE3S9Tx2Wte66GV8uy79bRnKjk+q4o5CKk1mXs55azKLc3lh5OnXZTmeLlrmtCH3XquTudgUebfO3Hf2csit43oByDw4ufTe9UoNWLl2aRIjKU4gKNW6561wIVtw9cUgegdb9Y33ozrvu8418Zk1nfDyTngx9YDHMIjsRUd1zLNStYZcK3iOwJLKLEUsNBdeq8gYXUHadiJJr8nSXai+XI0/w9ThT1xTrUksCxI7NjkvAkmsW5Kcd3+SJZdQp0opqz1JwVWuZXxwzLSlbo3hQftC2H1lzkKXuSJHTWG6yo9hg3a1qGi9dr9qTP6ZxXbI9js8Vp8KnnHgjE9ox3UtsuxsyYs8Tjo+NFTUtXSzqQcDtcpBKAeIg/ByKjdKhsIrpH4r/xcyQF0yGH0BYHA638FAlZfU4Ptd3uJVAza6RJEBsju2Y7iW9u3wK8hOOT/YpKzZUX/NXOh7hVotbR8BNWRVzSaOoy02HrhN317l0WTzh68Md525LuteT0cj0y0Xu8VDQcWliuj3KamcJr8cGSIoW9OLzGblou5Rdx/dpvtefKLdwzEStEznyXRcdJTWxfWsRmGmMAjOHOsviPtRiLm2Nxu70J0MdmlrMpDq9JMa2mGDq6K67qewka30ftqpocthIFgE9yCiynZeu9YJ2Ils7xyfncUQ3bmGvM4qduNC9dEhNiXlqz96Dkpt7DggDPTz3921J9+zkbx+X2KYMjEv8SzsFt6XrrHv4TKNwRlJxq1jFS8jQeD3mlMve+MqSHhOHtaWufrtNAfD/y5M+z4X9xg0+1Pl/Wa/rfxefi0ejlCmI7nH9Dx8+lMtVCm6+1k+5n09WyipFZU3NM1MWs0x8NvJ4ITetcIEFg9l9a09AKxnq/6y64omFRKWg3H+F2gFvTZp4Evy8KW0n5hLJcwM41GK8U0Db3fX1ufiUO18UsUOsMolset7zwoZCBp5lMavQSJdMJdVl98vSei7BUlzqlhJFJfYBBW5HHINT4riXx8ne20VbpaWLxqk1PgnLpEmsIj6TK+Uj/LsKwSQXvi/FKpzUFtEammSmkkkxFnDB/2EniGvAKXIXHZ8NIC4VQsGkMR22gSuRqkS7h+V/U8bs5k5Cpn/baFO2e4irNZ2yBC5XSc16OIy+sxBwlyzpgU9xj899Om5NoXRC2rY8Wo2c4a4zNpkC1Luf9+6nB/+fy+Aa0+dNznpVP6GC4I3LoLPKf3F8ux9XTzuSvuPjVE7J7nNw6sv+vOUBy42e/WodX+kEr2tMB9TvXJZ4NbN0bjGRwmCOs3M/V7rrbC+r8lz85Nl8x9foFE79zmZj9L5ax1eKfBeZ8RHp6+ke1nLexU0+7a+q7NpqeujhOz774MnF69ROoR7ek7xEjJ6D7y5oZ6ksPRS7yIyPHe1Shou+eA7Yfy7kLHq/JD5dW60tdVucAgC5meQpgONt6hY+Nzpd1TL07m1KjuDylnu8kF45sspTyyO8gLW7PVwSAyT4XRnfeZP/xnXueT++0G+mpYyvn/KhKDAHKlrm6MPTp08PxXAw046Au9SlO7btO75StM+HPG+6hxSVCC8yIuB5PbtIsbjQYgOLiR+nI16vJCnr39LPgR6H/+CkgoC71KU9GnccH9+3qdCSW+d9pBvrXFFipeBmfKUQWqFz5Fs8yS09x8PrcffIzAdvkwiUzNXP+EqP89Qw5834Wr61hbCNR7gVLHF5FgQ4yMl7pi63rHDD67nIXEylk/GVMn8l80kdH3s6pSCfC8gD66t9nptwcM2gtHbIoTtFGTMonUnA68UK9xRK7GHScXzuGseOcVLH15juYf1W5Ki5GATweq5n5xlueL2L0XJJEFTv/MqaaxCWxAU7PkQ777e2rKaiRiHAoTz3wBbn9eLkisLq1JeVBYrj+BpFrRBtpDC+WeNPiES6N141w0bkeIr7TJ8TTnFKeZgWdh9oueM740HWll+M40lQhP3d7XIjBnhk4doA32WJHH8jzI9JdqHjKz0nPqaQiSue4rU81mCX58hSBG+LESDft49xsWSs4poPbC7G8/gdK48rFjq+48tsOWzxaOzuRbqXoHNjW8WSLOCHqiHs3dzcKJaQkdfSr/zxvcLkGi7Ru/NU17V4BcfpNvg4le3u7Ci52N5WNXF5AQigfXt4hSDHkdXweheg3wUiOI7vdE6tRez6R4cSBeZGbPQImK4ZND7xFyJHKHBkj1xPcc57R+R6Z9ynPgKkZ+FBKV3YxrYdx9dyTuVcS55I90Tl7YWWxL+d2o4tiWfqZSRqWPmG19tRKWOGLrkpf6nb4vjG8L3WKC3pHjuAserJAXczvrzBKcqk8OrIHm8i8pTjFMwHkxsh4Gd8LZGwlENuxGgPWWL75O4evj6+PqRALmV8rBxVy8Neci5PPccnvMVLuIfV1+qMldwULs5Z6jJ8y5dXzjIBKl9bE6AbP88n7a+hUMr4SsuHo2FiDyrz5CrC29HUtCk/FVv1j7PwYxpqgWD5g2hLbmg7jqwhvKv9HTs6WUAc47KwlDK+UhS1FHassQeV130xQz7dRng4/izYURH7Du3aatrK8zM+++zfCjDpUGyXwTXkpPbAquIBSSMLUJiky9JWbyWKunTGV9qDyut6PSTiMfHdf/4av3kxHoQYEQRcW00Rfbnjm0wJd4d+cpELBLHILamp5PgOHvDsQWVeR1v9JVwBoYRSCdWoH4mAqCkftJbxkb1ParTxl9jyIUeWWeyojW07Og1inWJhSTWlPT53+VAiMrjeHlTe4iVcfKvI1bIbLo2jMBgB11Zrjg/+Jn9g7MgZX8sil63u2NqrGGIpJLhRtEJn2C2Urg4qb+H1ECdHII5ADdPv3IFKT18nHN/kh9dRf4n0XBZXbz+5R8mHp+Kd3EnY3XQmn/aTFEY2QOk5bxt5PSSStc7kqmik+DGWQiA3hvzWhOMjlLl2n5OYXEvmjYeVeVhRz0ZJZuMruy3qcCe2u2HcQm3TNuqgMr5pu7cPxbomJ8imIgfxOgIlQ51wfBCdTPoO+GSAX1BzP7gmGJEXNP7KmnS52oLr+GTaHwcWdVAZr7fpJobEexef48By5ZyUMr60O+E/1U2QsRgsHeZKDXgj4lCrXfa2609yCdHxulL7fOA4p9v4UEpXB5W39nr5k40SPi5oUTkYAdfxSayqOT4YnXzL9ThJH7OxbojkernVDlbDGYcrLeVck9pFwPygMkF6a6+HjJLuUZZZtIvsMWgdAXdp8smk/576qyd96H6KwIj7rOfrVojXG8HHxY3h2hbR7giC5kE3eb0BXGFIgsmA4WKIxQi4DoHXtBLBiYwPHdfPphP8j7BlhjlW0hCeZsQKV6brrMKnCJl1I7HKrvYpkrzLtsaYXA85WVVIxufOq32wiFE9BFyH8MmeWxxqHuXsEPsmfeR6n4SxzN26xcmVFhmjjYuA+4Br9/T5/fv3shChwKXL/OqV+eHW3UFYXbpLIohJeM7glsjof6RA9WFNgXdzj0HTEs/K6ZBd3nhN+3qua08ixC+lKlXOvWR625R/34wvKV2skW1odnPcDZ25wubt02EIRqGAgfGnhqiH25xUlMcjoJSVGPgsSRcXWC9wHLTO/bCoK3wy/STsW964Bc/SOArLEChFTtzBMoL9vT4zX6v4UTXE1H5ZgsJGCLg/jc3yRYab3uNLhsRxUPYFK0YlGy6VNiveYmORZ7gS9hVlojEhersjrGq4C77k0JMbXfZK+tApmj0C4PUjBEfg8Jp5cDO+z7bsxAW2FNwdH8GXHZAWIv1t6mzIg5v+gYICCOQbW6LrXUB2ORGWBhd2zHnDLCcRcI0hV9mn3b5JWqlB3fi2fpJAolFZ6XCLBo2CRLNGBFjTWTMav7XvLl4sY2NqyIIb0Ytm4xFwlyM4h5yT2Y6PzvWEK19I5yN1lvHW9XG39rmd/J+3O8hbbzJ45rvO13I1rIa9lPMq9OI5d61F+Ycljg/g6vt9pAN5VtkPNJK4O03J0Blu/KOVfqFORMHNsodhnh9UHuba6gNtFN1PZBJHZtVdlapHnQsdH2JDqOKMuIW36ken7vKYkEqe/hGDgkXAXWaO2eZz8826VxpwdxXbtjhHzSoIWL9EjaK83PFBCKN0natYHo5p2etNZBNMNitAP2Ulf1y2IOBumozZ5iOwidKPU4hw22I2u7RxD2DhphQzXY4v0cII3KWQmCn+Cy/WYiu0oWWdGtsry5ypkjwuZyHgBqFZFJY1PuA6F8NedydnGTLRy0XA3YWzzuc2ncVD9RTSdzImz1jhtvBrybXxqw4YEGfx6JX+6gywscLfpp9aqzNwzXd5M8d+6BB72vqwJAc2Bx8RbdHyWrOmZaxoMwsBDFLep04didm87aOJuF5zcSUzgRWQHqPvmjQ1UrzFGlmro7uCIA6tRT/oBAL9CLg7wq6Vrpbx5c4N/4qr4jOlyvXmbeplEkMcKH9bJxR1NuJujgC5tjoQ78fSvE+UA4GBCLjrA3ao7TJxE8eXS8pXkXF/rGSZM/hjCuo9MyYPK1+WvWkVzJtAlsucYJT3QoDdDPsD7a5V7cVhjHvlCNh1Lr4FF2Rh2dzx2SGj5qQIkMjbH9vlYVT8ctNJFXp5bN++fVsJxbMO98NRrR8pUOTi8goR4Jd22S5RgtuPVqkGcRkIjEGAFYkdyFpsahOOz2IVNUUEyO/UPTYu4uvWCpO43AUBG4PxekRrl5lwfC4sUekjwFeqeOKk7lmDUw3iMhDYGgE28tSTN0a0cVrYCMcnUEShCQFrTEf7ldEmMaLRZSFgoy/H4NJP6LqChuNzYYnKIgI8OIukr4hO3NgJAev46j+NG45vJ0WdeVj7VpCtObN8wfvJEOCxhjokR2yun4oLx3cyHR+BXUxKfZwCszvCr4weAZzgYTwC9mXKyUgcjm+8mi5hRGtYtuYS5AwZDo8AEZfXInI2icr1dI/G4fhyxKLcigDbxuqEFM/UIulrhS/arYeA3ctricHh+NbTwJVRsuZla64MkhB3NAI23ePUQeVhrvAXr6wJFFGYjYB9e5ePUzx8+HA2oegQCCxCAB+Xr3Pbv5oRGd8ivKPTPwg8fvyYT0vkYNh1R343yoHAiggQd3OvB+X2z9aG41tREddISpkahhjfLLhGOxguM5/MUFGWZxrtX7ELxzdcY5c1IGsNtbWHOTofvL0sqUOa3RHAzPKzeyxy7RnmCpOxx1cBJ261IqC2Woi98YS3FbtoNx+Bd+/e8eHOvN/czeXI+HL0orwQAX5yIO/J27vxyZYckCivi4A6SsXl3Edq4fjW1ciVUiPjU5t9/EJQLHiv1Bo2FpsPi+YfYuEby+6X+OpchOOr4xN3WxEg5OZxmP2X/LKVSrQLBKoIsMhVL6ip1Ua196eb4fg+YRGlTgQIvPnpFha8C0JxJw/R/bIRUL81yjqD1cYCkcPxLQAtuhQR4IeleL4mt/lxIkK0XEYhEOhBgFVFfnCP4wRzt/Zk9HiqK1BEYR0E+Bbu3bt3hRZ+EGMtfQFcmkUhEKgjwPnQ/OBe58mByPjqaMfd2Qiw9Mi3XdjsU8uT2RSjw9UjwCGB3Ovxub3O81KR8V29TW0DAHaZ+7vO+LwNj0H1HAiwhuDUnhxXZh+5f6/jPwEAAADRSURBVP8kMr5z6P50XLL5kh9w4UGH+/Omp5MrGB6MAIeiVvd6iBCOb7Aer2g45fs4hRCv8V6R+tcQ1Xo9np6tQfhWLHVXgTGIFBFQa94XL17wTZdi67gRCGQI8CFlOavMvt6KrwOF48tgjuI2CLAjg9XKHs3c1yq3YSqoHh2B3OtxGH7dM6Gx1D26+i+APyz47du3crY53ui4AJ1uLQJuTnI9Vgnrej2YD8e3tQaD/n8R4IwLeR8nTjnWlz/tDXQCARcBlgiYCsHy/fv3W+yN/AdsFMHEOWyeJQAAAABJRU5ErkJggg=="/>
  <p:tag name="POWERPOINTLATEX_PIXELSPEREMHEIGHT#4F5E2A28325E6D29" val="133,3333"/>
  <p:tag name="POWERPOINTLATEX_BASELINEOFFSET#4F5E2A28325E6D29" val="33"/>
  <p:tag name="POWERPOINTLATEX_CACHECONTENT#4F5E2A2828322D5C657073696C6F6E295E6E29" val="iVBORw0KGgoAAAANSUhEUgAAAssAAACGCAIAAACkM1AXAAAgAElEQVR4Ae2dv9bftpGG491t0kXu0trqtotUprRVprLUpot0BbHLlLGuwM4lRKpyUlluU8VymUp2my52l3TZ54Tn4GCBwRAk8WdIzld8BwRBYObFYPBiAPL33r///e+f+J8jMASBL7/88uXLl5988snnn38+pMENjViWbYMaXtQROC0C33333ZMnT37xi1/8/ve///DDD0+rx5kE7435e84wzmQOp5X1hx9+ePbs2ddff40GP/vZz7i0o4pl2eyg5JI4Ar0RgOW/ePFiaeWPf/zj06dPe7fo9ffG/L8cYkegNwLQ5A8++GChF7TFAqV3i/X1W5atXgsv6QhcAIHnz5/jKBZFWJB8+umnF1DKuAq9MXeGYdwATi/emzdvHj58+OOPPy6afPHFF9i0Ea0sy2YEIhfDERiJwDfffBNIBjuqHsYYAH5XzJ1hDOjB+zbBFM7GatCf6IUpemFWtoCYJxyBWyHw4MGDeMJ7/fr1xx9/fCsExivbFXM/hzG+Q+/S4qtXrwh1Bm1/+9vf2jngaVm2gJgnHIF7IsDRKCIZIfD50UcfsVa5JxTDtO6EuTOMYT14r4aS6AXvjzCpG4HAsmxGIHIxHIG5CHBA6vHjx04yRvZCD8xPwzDevn1L9Ozbb7/9/vvv//GPf/A/GB99wOsJ77//Pv9hvtgl/6G9BH9Gdo+3FRCgs+iFcMnrZ+SEy7kJy7LNRcZbdwRMIZAMVVOrFFNANRSmPea8rWr276uvvvrNb34TDv5sxRHCweNUYlbBSwr27t07kA+dRRpGaERTy7IZgcjFcATsIMDB8OBJSODP7ch2VUnaYv4TazAxG6EhEYjYsI6nMU1mF2vKxvKguHEJY2lLabRIGCGRp1LhwfmWZRsMhTfnCJwFAVx37P+ZHc4i+XnlbIi5oV0S4jO8a8Dh4diekjSzF39E3Zc9Ef4zbbBdwn82UJjM4q2T5FkuIS408ejRo/zW3BzOS4evUZEwKGElPkhOR4TCuAM7L49Yli0g5glHwBFIEOD7nmyLh0zC0v6CSUCjU6IZ5hZ4Fp9vgzeUkFo2OygDjViVljAAsxoUpFQb+fAMU9ECXrKIpUX4VTVtFkiYLzjbkdOybBg2Bllj3nbwdEkcgWEIMDpiD2lq43UYCIMbaoX55F0S2EC8Zx+bEWmO9uw+RQFAyaSSVE4wY3CflZrLt4RKJS3nQwFjhE15AVOyYZmYPbZd4sFAxy2sl2IUttzpLpsjMAYBxkLsXuYuw1gMsCwMq2IG7BId37pIIOjONMSzoSp0XIY//gGVt1bYti+aYD6NYehxC/qvCbg46Hz+DpaKmTZp5WC/5hIerHD84+AcUF0S9O94McQWjciGpeFNYleSIFa6xOPANnZTbRETz3QETodAwsiZI6aokMy7ybBlqK7OKYsrYFwnz4qXUI2Jy4zjmE9gGBC3RO4Y2VbcIjY+xSbo5ulHEZNYC5NQLPwp0kmHwpnsiD1dNhxE0sWxwdenMQw4yqr/soO8S+IINEQgXyqMp90MwDBgGY9M//n6kDlF4QRxDUtVlKcSqlpqE5kHU1hDJOurOo75aIYBgQg9lCRAWemYelDEktAIsecWGcZbaixkYnOmpudYzlI6kR9I+/VjSYZS/nTZFINP7L/yEjNGqZK+nu8IXBiBZDgzFkYqyzQRBmkco2VyCflLAsHylQBeMV7tLAsG0VUmai51ziIZiTBbMR/HMOgGME16IvRH3GGdjIa+BB1RADIHCFDSi6ZjqWCypZIG80E1Fp70rOhlDs5c2UoGzygAIjo9di74I8rjROj9BE/xkkrm0uIcbc9xBAYgkPhwooMDGl2aCE3nQy9fSCQLxZidUM8qXUgmhcUJ4CKGKRs3FBRfxNiE+SCGkXdA8Jv0RE73YvUapvMpJ4hBIrebhk0rVWE3sRh2ZmhF5nArZuVogS2GW9MTE2UTHQQjM2YVCj44oBIdj01l01BXmvNbjsBZEMhH1hi/HaYwcdDFBCKM0EAIYplZQlTOd4n7otqEtQzrslj+Rbt6zLszDNDMkQp9MD7eK5pCkKdyAljtWlpBayaJGgUT3lPzyKb6V6XdXYCJMEC3JFa5+e62tj44UbYkrggy9W4lVjOvJ0GbS8ys0mHFNXvaETgvAsmEgpvtrQtDLAw9cbglPnwpvHCReHqu8e1BF3H4t5qhQiuVid2Y92UYTIRJgCX0Ewmgr1SvbbHARmNhlnQTY01IDH2zahaxJKuwYLhx+VkxD0Za0rlN0GvS1xNly/3CaocqKmM5oBp3d56mgOj1lGr9liNwXgQSB8uI2DRz71A8TBliAIMKRYbBwIzj01tXX7maaLq1kh3Kio/kwlRi3pFh5IvI4ByZmUIESdSnd6bitY8fgxC30vX+CMiQUJChm3PJZ21MJEQHyY9MpW17fJZsIBB3JV2zSi5XFYc9JAuIuIkl7SRjFUYvcCUE8hHRlWSHpVTJOecT8DIww4O6/xe7JmYnYciXKI5YQ9vMfZj3YhiB9AVoQgJveNztHsSuZBCLkNw9Uj+7ZUHZOKEEM2LeUAInnzVD5Uek3fdsztlRYV9VzZ+aJVviERrO+njP2EJCv8cJrKs5kl6hI2ATgdyBH18ZljQNbSlrOWU5zSDdJ1viT5bBPusoBuAEHILbqdGrC8MQF/GLWA3dbskgKvNzRhaAUyyppnLd2kQyG5OSvAlMTZlgaro5r/NgTt7FdgIYs2SL+wgTKjHFfcjntCmYa0hMXN/sU8qfcgR2IxAPt2UI4Cd316Y8GPyJMr6U5R9yKpUrt/IZHTXnLiR2YN6eYcSTZfB9SwK32zWWpfRWfkvsvyDwwcMN0AiUDbUliTyYEYw4JzeK7VJY5Cu5sm1zcnKdi922xfraZsmWBO2wrnqZK0vqzHWxMTs8r1IpL+YI7EMgHw6d1vfBkyuDOp96g8/fzXtyBamzk46VXZCLtCpPY4ahBwbaruoqQVGKKWZBXx4nQ7h7BRB6K8gW5qeY8GKaJQnJjx8P9YxJBD4URtEUoiMqO0W2JMBwkJ6Kei2ZijktfYE3PG63igB+yxGwg0CY+4Mj2j2dl5SKVyylMoy4IECSOOIYw6QQ14l/K4kxJn8r5i0Zhu7+mvf9cUDFLgzd2WqeQPFSHAICuLAuDHFpN1DCkmwUUKj0cUxWa0hm00VsI7PaLNliWsMIXMVwdwE98Lb0RSu73S2kP+gIjEEgd5LBf7YSIHhmZrdSnaVRGS8XS88q+egSJqOQOEJZlLbqb23FvBnDEOEIuNgM3sb8NIgaJ+pxXy3JHIxxiDEJohHgs7TLXIVUeTHmLbp2oSOrbXUtEM+mQeauLdZXPkW2hNb0NnWdxy89YoTw1Xecl3QEdiCQDL3F+Ns6ybA4VKb2fNJdJDm4qF4qSf73di+rvbAV8zYMI/fsMS500qrcswrkMZ9Y8h47ERDenI0FSpHLw60eYuwDXIwHzo2pBEVmyRZ8EJZDZwV5OiUCGY0NNUnj8jq17tU6AqYQyAl32+kGr4L71T1wLgPjUYl51ABYWv1aWDzk+iqYN2AYJQa3eL2DQNd0xpEyOjfqJzyGAm45n4inCmQ7yIKPICM+G2KGQc4Bc6ooSZ45S7a4E3VPlMu8LyeAX0og0r6a/SlH4FwIMOLyUTByGqatXAByDrqC3JtRpxFnuwnzowxDbCxGvG3Mqrn1T5dfFABKOHKQ1KMaz6ZLL9tZLk+RLdmCHdNrOi1e+sVIYKnetLykI7ADAXGCV3Y0djShP5J4gDD3HXQFeZybmpVQgS5k27ubMP+vgMiOxNu3b1+8eKE8yPT54YcfKgWm33r8+LEuw+vXr/UCu+9+9913z58/FwH8wx/+gDEB7+7Kezz45s2bH3/8MakZOZOcKZezZEvM4/3333/vP3+Y/eeff94JCtH7JG19/fXXSY5fOgLXQ+DBgwc54cZ/DtNUHGgEvxHsiAxitTUD/0ijlc9uw3w3u4HI5KvGWETg2F35sAdFOtZbC2hvpa1gqbC0YWjoDeUyG4naIfYs2UAgtpYkzQDpsc8lHrZKmrbTNbpR+V1H4CAC4smkYTE8XHQy9Lg8GNkVNaLag0A1fFyUUMR8v9C5T0+ANr4/EuBOxM4vQ8njCehCPidho2HXDT6eU3ImKkx2Lp4iFTs4kI7judQwUbbcWvKcHh2Xt5LntILX63EELCMgDv9hGwr5uCNHnGvrMcynAOpkwq2voXfJesx3MowwI4r4kjlyJ+wgmvmUnyh1fBnKHFPaTViACqcxsC3UwUDF+BBGdtB2d2MVJIzBOY7MbnniB2fJRrfGaJTSPVzDqtEijJHeiXvK045ADwTEQEKPhpI68cbiqE+Kbb0U68TLba2na/lKzPcwDDyXCEHIPFeEdjUYc6RrMcFS/fRQWN0SDFjQI3MxC0iiyGQpBrzwEgp0NaCk8tye4EBJmVmXs2Qr+ZcwEEIidHQriEpGFVokQSSzVXNejyNgGQFxxTvA/oPfjsdd8OH7ECt5lcEOf1X4Ssz3nPR89uxZDGieFtvOi50l59tvv90h6pdffslxvydPnohndoCIg5zhGGw4QRkSnKZ59eoV1pYHM77//vvPPvuMQ4UcFOW46A7Ztj7yww8/5CDUTHJbG9pRfqJsobNWxRZtYPUppUBNDAM7UWrwW47AZRAQfZF4VqCtyrlXpH5RmPp2xWOq1Hnw6Gi9AJUlRTVzzDczjE8//VT3XPi+p0+fVkppoVg+hSdSrcZskvLM+lgDL4mIQMFwWdECY/xUKBkSy92PP/6YnFIwA1t8+PAhVCauqkc6txtaES2sR+t6nZZlC5In3RrydydWjZaaxb3S3S36g46AWQQePXqUj4jkPa8ewosrh4OOURS7NAX0UKqyzkrMtzEM5s6XL1/qEoib4vojc+8SDNAF2Do9EGAorW6JqsWhi9Cu0oQSzFgep7lQT6eEaPQHB1IrUSfKVhNIaKXmjnpKRrijKn/EETCOgOiOeIm9n9ilrwmwLNzdaGm5SLh6d539HqzBfBvDWN0fwecewbcfFkrNq0u9rZ5aLA8yxEJK30iIZRA3PpRghticou+OWzlVZ8UQtnh2VNjwkYmy1TOM+pINkclXdQ0r96ocAVMIiLNd7hwayixWLopR36i4XtIDGMwX8JKuXKokv6hsAssGhsGxAHHbKW7+Yicwgmps9of0aiLHndAFdkBYqfRszBLidFx+CWawKZDMHHlz8VPH06Lt9m60Uuy5stEjldShOVwlI6nEzYs5AhdDQPx2ojhht1I8mUqXao+MdOYIsc7Se4hLixz1Y0ee/5smqSYg1GC+gWHoeiIxM9+5TmAsKNc46zjGsNo3nLEIdqaHLpaqEstQdkwoD8LEQsLbE9Tfe1tKNPqg4CoaXQtMl008TJ6oDFbN4z01Brm6/ZfI6ZeOwHkRENdv+NLEuzZUUHQ+wTPvaEjkQ8yqyrYAOzVhvmDBs6PRI4/UYF7LMAjvr87EAw4EHIGj9GyNsy49W8pnbc1xTt4E0UMXy+PBRMTLvAmmKwwLnsEf9TefvZIWRbsX2Wvy4IDL6bKxP6r7FByEeBb1IDiJzYi1VcZXxGc90xE4HQLiSBR5wHHVehzCEHcA9IV98C2zlnyrmNcyDFH5pJ90LJLCdi5XmROi1pRJNGLiV7hnXDihOMllXDJOwx9FChmXOZ5mBSBOZgOaXhXeiGy4sNLwZvjBAnusLcROSRBzhpEA4pfXRkBc9nRiGGK14nRbiTmLUnGW0dft4dXWWZPvKub/U6N/TQCD0yg9PGmNeAfL1Djr5OjDwRaTxxMBksuk8OBLJsi8RSNTlxHZMHu8A3+MdvwObgJrYeAx5jttGkKtRGeU9JQFFpiI5JdXRQCbXJZGiWUunrN3nHVBVZzgRSpwvBfEaksrjZrmAleIC1OhMqtyMnJBG5A7uZpYGDG9inkVw7hwAIOBIQI3MjOhFMnlSEnytsSBJFpV/mzvHFOyEa+qDFkdh0VUPKnWSB8lUvnlNRDAbcLvsUPO/uOvalwWk0jyEaDmUIjr6RrZdkgijsEjDEOsUI9MhHlZL7ZDu/pHVjFfZxi8CZPQ0rx5ONQw95q3fiSnk/1tEimB14JIQX7x7SHRqsIjwxKWZesKguiMkhZXXyxPyvulI7CKAKe+OPnE3r849PTHWaP3ZhiloB1nJkq3dJlLd3scwkhmgaVphbIQNA29oO+klLRokl8CNmC+fg5j9RNbCDqRQx2EqXI67xrlS2QQTe2gmrsfN7ITIcpvWTZR4FaZ4XiXUqH+Dr3yoN9yBHIEWGcyl/AFYSazMLHlxZScMVurYiuio1BEXb0lUvzmUUN0UbZIeEN1kZNIhlJsVZfjBXTMVxgGRCmZ/0SBzrtgam58Ij4nzWTJItKd5mNpBz6WZduhTv0jLA7ETolroIO6cuK4LU9fGAF2QziExwTGfFZJLIhnJ3/MQPDdGlp8HElxthMJwZG2xAqVeENNW4CWFBN1WcrwCtsyL1Omd2QokSq/FOUMEK3skojHT5I2gKYUKklKGrys4U9537dVhAhQ6A9qthMQKvkUC7OXZdnamkdSW42nnhg1TaT1y/MiALdgfazQWRwja0voLNumTDNzV9ILzuJsV+PkN3VT7K7DgwcZBo+L796H+kOCeFKYl2u8QXiwU2IFc/1HWmtkYkbUK7F8V0Qn0Zoh1FsFDIVWEIYvOPVuq77+cJIoBgS3Ul9Dv5KWZeunNTWv8l2sqKsAXvnlESCyqztGfD5lDOIgugXcV0NRS7+ufrCJvFpxIMcKMmscbLTJ47FI8UyxVK7FMOBK8QOl9Hl3fIkB1tDbAQcbeddo1utGpW4lXwRHdz1KbW1vWZatraZxbeH9tDgzSZcGfFLMLx0BEQEi8GGJnBdgCUSEzEK4IpeNnJJ3wtW3krlHAAPJeVWCmTQOY+Di4g8qkmavKrTOMDcyZeiYawwj1lbsziXzpG+RIHzlIYwSggom17gl4mMEDcuy9ev9VfZAJMyI3+kHgtfcCQHmMH7eQuTutIhpsWi2sEOqqF/yTriLrvNUk2U26wfOG8T7vxytXWqmU+J8finCzq+t6phrJz0DXVJ69ODmk1LzgFtxnynNMbSUuxe+Jfqakj0NxsGybJ2g4IznqsVa2JftpL5X2xUBDvUTrBWHFe0SusD8jNML5Cx5p5JeOyDNX2tgEmw13wNy8lNHrPP5CwOfyYjfo2jV3A7180d0zIsMAz6V15XnnJph1FAoVB6wS5IDayFHPORl5Pe0LMvWqe9Wz28S4bA/B3QCx6s9ggDenuiFOKaolhUzpz6P1D/s2dJWSEOGQZgBHr9Mq/xn0EHOGioI1HwdlWohE+HQFQ0tZ18M8rwVzEtnPSrfaCD6VKrBfn6NWRg52DgeTJiyiI+F40WWZevUU/lBsKR34PqdmvZqr42AHveyMN434R9m5XiAsNewqRIvvAkBBfNiDKNyfX/e91Qhg7EJltKnDtKUlKrJL7F+0ZhqKmxYxrJsDdWMq9IDGHSKPk/EVXnaEQgIEL3Iw/7hLivp0x3rEYOspfBM0NQTRxBQMJcZRuVLFqc+oFBJoW7LMEpjUjSmI9a541nLsu1QZ/UR3uoKG7FiYYy5FKsUy3umIwACrLIUesG6f/rXnHZ0k3gsoLQm2VG/P5IjoGAuM4zK2ffUBxQq13y3ZRilMekxjHyAdc2B7usBDCz5vKHErtB55QoC2JXi3BjmyjurSrXTb4kOavnd1+myXVUABXOZYYivAuboKAaaF7aWoy8KF2mhZrc9OlcakxZiGJZla27nnIgqxWxoi1N4p4tjN4fIK9yBANELxa6grSeNiokOStF0B3T+SIKAgrnMMGpmX9oQYyNJ2zYvK9+UafKWs00EVqUqjUkLfseybKvAbirAMXXeVSs9wja5qffWSnJ6vjUEeGFBCVSzdOz69YgpaBCzmdLunRsFc5lhVMYwzhubrdwiUTYpL283pTiBBcUty9YQH8anYoG8N3/GbfKG+HhV+xDgy1r6vhvMdV/NFp4SI/YIdhOnMaULFMxlhlFaI8bSnzeAgRbKujDoiILnpVBBi92JGhvYXfnBBy3LdlC1+HEljs3WyVk+URBr5GkLCOj0ggDGqf2eGLEH9ps4jSkGpmAuMAwYbo2U532RxLdIavpXpPwlrlpTYcMylmVrpSbvj5Ti2NCLyt8MaiWM13MZBHh/RF9fnTqAQTeVfJToNC7TrXMVUTAXGEbpJYJEh/PGMCrPSFd+cyyBxS8dgeMIMA3wK0diPWyOOL0QkfHMGgT0AMbNA7c1AHqZTQgIDKMymnRShsHedmlpGANHqPC2b5EsOIhmUIqGxdANSFuW7bj6mGjpLS3ohW+OHEf4tjUQn9a9ny+rbmsbnRQXflu1Mpp0UoZRGcBIfn6mE/perSOQIwC9ECkU4etTH+1EeKY3UbUchPPmEDGmBwkVWHjrKoHx5cuXSU5yeeG35y5veElXWrgEc4FhVPbEhRkGql3vZS0LBucyrCLAxy3Ed8VN/V7zqhZ5AfTSt//zR86bQw/CpSp/l2Ckmvo7dPg9gpSE0A6KNJdaGYmzHsTwXI8rmAsMo1I3pdLKGsYX4+sCNadMPIAxvmu8RRBglS9Ow0wMZ/+slqjXhTsdksFUPXeuTeDF++mrR3xjK6/u23kJ+Le9FM5hVGJhavBUyrwaJKQegpz+FaNKPL1YQwQ4vynaJ7+qenZ6sQyrhlidoiprHnIkyRMt+RS95kK2RWAnwyi9ndJWuLa1EbTUTzktzZ39Za22oHltYxBgfZm/PMIo49t319iwu9uwMqhvjfdrZe0TJ4jKc4StNPV6QEDBfP8uyemQrRnz7ER6AGPpWdFHKJY00h4sy7YDB7jvkydPkgcXenGZF5oYVnxAjEmuZpsygeJcl3ScwTfR2LIZhjyfSqo8UD+yZ0WnMVKAG7YF5gLDqOmJVtt1w0DnNa2aICHn6YaJ5A05AiCAZebvpsJ0iV5YC7Mf7C/UucB2z0EQZj2++kMQfnJiVtdcu11hl+R07KGmh/TvzCw14OivEZGuAWS1jGgG+kmx1TpbFbAs2yYdWVkSvUhQZQl4PXqxCRYv3ByB1QBGTnObyzCmwmQ0hUZFpxHueuIIAgrmAsNg/bTamJFo+aqcSwEPYFQCFRerCWXF5UemLcu2CQfceuL6yWHT5GLRi02YeOEeCCRmljfx+PHjPPOMOaW56TJOw2CnKJjvZBgGlVREqglgcErjMnveChT1tyxTfsuy1SNMwCz59AVfVOTIZ30NXtIRqERAZxjMvpcntddwGpXdbaQYmAsMo8bUSlERI4rFYrAiXD2BQdjm1F9LjPVtlS5R/uMf5DkuoWXZKrXjREJyth+O6z84UomeF9uKgO6xa+LWW1ucVb6kac28Nkvms7erYC4wDLSt+d1UCzNNTcdwgn21mP6pu9XHL1mgRPlLAbGRIFiWrQaH/MtaHDF2jlsDnZfZh4A+bC+zRQI4uqb70POndAQUzIV3SagLg0vit3kDVGqfFbIo1MOD6MXa8dGjR7mCN88pxQlKdHUkXJZlW8Uh/7JW2092cupokQEeZn+ErsLlBQYgcPkYxpUUHGAPW5sQJ4UFczmGUXOueHXm3ipl8/JEWfKvGCWtoKmvHRNMlsvSmFToqlhPj0zLsun65l/WaksvaJ2XUx7+58/gNwl0cPxuPwRKYb+lxRJl7ydPv5pFB3UlBftBt7tmBfP9DGM1yLFb3FYPru6PYHa+P1JCuzSLW2CWlmUr4Ul+/mWtHl8EDx1UQkmR0G9dFQF9ir2SqQT7j7vySgrGehlJK5jLDIPg6mqXrH7CZa7yxKKTk3S5PBTwMHIOy5JTWvSIAbFSJZ3yLctWUjn/shb0ovn3VyAxQYCa01ShsCeujUBpyCxa63fPhYzooFans3PpaE1aBXOZYaDAJ598oqthOYZRsz/C2To/fqF0cYl7iXRVqafHLcuyifpikMmXtXrQC5qOe8ffvhb74p6ZN5liS+8f3ET9KbatY15kGLyar4uLLytVrT844O7qORI+keu/P7LaEeIiOJ7DVmvoV8CybLnWGGSMWyd6QbshsuguNe+FO+eI4+V6gMSjLNbOh0OMRtu0jnmRYbAAWjXK1W2ItppU1sbJTT2+Qnjm888/r6ztzsXEYSke6hmPkmXZEjSSL2tBAppvjoQWg+WvDt7wiCfugMCV3kdV+qvknUR3odTjt+oR0DEvMgwaWA1jGDwm+erVq5cvXyrosJqkjFLAbwUExGEZ5rBQbErCsmwxIMmXtaAXXffmAukX8YkF8/StENCP1pUmidNBVFpP+45hv67UMdcYBvsI+glkvpVpaqOEw3T6+yMs7PyrzPWmVlr3WOh0y7IFhJMva/WmF/ExzxI+QTZP3A0BZe+4NEmcDiJREWfbXftRx1xjGIi1+osedsIYTHu6V2WAxS64K+jXqLwUaRdNarDKlmVboIi/rAVT700vaDQEMEi7Vx1skPabUw7vWxjRTQAUI6wlX9GkRa9Ex3yFYbAI08MY+pbEMPQXeiG+M7PIAL3w6MXW7iiFFi34I8uygTM7ceFrb4wg5v6umyNLz8YMY0BzW83Jy89FgNM/JWcuThJzpd3Xuuia9JXnvob8qYCAjvkKw6AW/cuA1G7hWAMEQtRzQQHy7vQiGMSmhEj/WY5vqqRTYbOyESoLu3VjohcgDMkODMMDGJ1M7uzVlmLSwXLOrqA4C4iO4uya2pFfx3ydYXBUTdnAQ8+S1Y6BAMfKck3h4LyYaoEDjUGjeSsi/VfQbi6AUqFN2eIvay30ohRuUVTbcSs+l+0MYweAd3gkNpJE3wuswcIv8iSq9Xt1K2nohpermMu/fJYgxWELfFZpDwIKw8ufU37dY9kcETnUogKf1fLvXiS9uekScpkHsYzEMAzKluzWQb5hY4kBzMUAAAoESURBVM0J2XLyn/FIAuPnL2nCF22bjPw+hXmjhB96FNeEDPOzz8TJKFi61dl2V/Nex/zfdX98I0gX9N27d3U1NSvFPFfaVkRUbiFzs8buWhHdKvY7c9t0SAzKZsSdQayn944LYBaBkpVaGNRHQCNcnTsrwjZH6vRndQRWMV/fJVn6DHoL+c37L+SEjeeQ0zXBxgdB8lJYhTUcC7uzU/KuAFZWToRfpHEWwhjWZMPesLpKYLsWE/ePurbolZ8IgdILgGJs40R6ietpfYv/RNrZFHUdc52hJHeVbTz050BlUr7TpS4GTKhTu/esVnzJzQjIdmQTJZnlFM6+GL3nQBupdWm5yMqhoRhEGdtWqMsmDjcfCzpoB++uYv6TrQ3onpSYydYKN5XHXkshPlTl1kiD3iT5eQsTcs/NiJWBBY2MyCaGCnPQxuQQc7LQNS6DcQRET44LbTUlh3XgmN1qPH8+vlDHeC+cWrwazDczDBAJppP3KDnc7YEadq+325vc9FDqFHWCfN7RRqYxC7KJLCdHbFgOW4SnsCsXcjoC4g4C9nOQZLALE2+tjol3isPQJ4WuNlaD+R6GgdClINviRjHcgzaa4IImsckmzprmxp8zTSS89qUYNzKC+VzZSlvaiYmOvOxE8a9t4bfVrhTJ2De6CVck7zEN47uiImPCJ248sX9LMN/JMMCUipRZn1vQguPQ69yC2SXR53iLXkOOgLgLMGZpkguT5EyUTYygxINtSrrJuEtA9ssLI1BaLm4a4FhdzvVHhhDyyYicC/eaBdVqMN/PMNAQDysyx+BYsTkWeTuwgEFjnbkCx2veIYw/Iu63GTmKMVE22G0wSDsJ59w+YLciwCBKYg+LPeOB8cPcFSvES0MsxClgcFwZSfIBiGCi2J7ZBIFKzA8xjEVQPFrOXuP+Xsy0xvFRBoPWa2Mk7GMtTWC9bSUi2zOCxizZDG6RMO7ablAa6WIXYwACYhwieHLcMryBaZv/OGFx0FGYuyVG0k8FMQxTM+P0E+nyNVdi/h5ABBs6klh+SXL1ewCYJpbKH229//77eEO+acFTy58uABvM/PlPOukodbrLN1vzX7ljDFv46Mgs2fgoy+DPwNR0bqsRXdOWl7keAlg13/fc+ksluPTFP/PZ0PGY4IUSgSFAfGB3vCT3abEW87ZUiykHDtsWZVizBy3adtOO2sSYGD5lR1XNH7EsW3NlvUJHYAACrP3wugxwcfdk8fCwCpwzkQ8G4ACRSk0gaj7jGHFNJZnPnl+PebMYRtzHkEes8/Xr1wmvjMvoacwapsKfhSWyLup97ua/MGdnoWBZtvtYiGt6VQRw6Uu8eVEQbjElViHCK4YS2anxaLcIV5PMesy7MIxYB357DZ7BJgifF8VGSSSf+maWwl7ZMVk2UPjgsVtGDKCdNBthL168SOQxMpIty5Yg5peOgCPQEIE8XM+EUvrNz4bt3rmqesy7M4w7d8PFdGcdAxFMlOJkLr+sm2SOv7Qs23g0vEVH4D4IvPfee4myHEKc8lvfiRgXvqzHvPaXzy4MlqtWiQBxUXY3k8L5b7snBcZcWpZtDALeiiNwQwQIXuZa524qL+M5uxHYhLkzjN043/FBIhaJ2ux5vXnzJsmccmlZtimAeKOOwOURyFc40As7Z0Quif8mzJ1hXNIGeinFD6Zz/DapPTe4pMCYS8uyjUHAW3EEboUAhy3yXw/PVxq3wqS3slsxd4bRu0euVn8+gHlpiGMQFvS0LJsFfFwGR+BKCORrG96eZaVxJR2t6bIVc2cY1nrQujycIjYbxrAsm/V+dfkcgbMhkM92n3322dmUOJm8WzF3hnGyDrYgbv692Dxnlpy5JHnOLNm8XUfAEWiFAOcNkw8fsPLxLx20glesZwfmzjBEJD1TQ4BhTDQyLsFQ5xsscc6stGXZZmHi7ToC10Mg/xEDX0v07uUdmDvD6N0p16w/H8x5zizNc0nynFmyebuOgCNwHAHWM3y8Ma6HNY8HMGJAmqf3Yf7fv/vd75qL4hVeHgE+vfX3v//97du3QVMu//c/fyFnVsKybLMw8XYdgSsh8Ktf/So5Xf6nP/0p/x7glVSerss+zD2GMb3jzipAHhjIc2bplkuS58ySzdt1BByBIwjki2leIvNXSI5Auvrsbsw9hrGKrReQEfjpT3/685///M9//nO4bSeMYVm2AJcnHAFHYAcCyWKaX7ba/RObO1q/5yO7MfcYxj0Npo3Wz58/T37c2c7bYpZla4O+1+II3A8BXmdITmDwO973g2Goxkcwd4YxtKuu11gyvBn8Fn4IbcHZsmzXswTXyBHojQBnL5I1DAc8+QpO73bvXP9BzJ1h3Nl4GujO9mdyxAEXkBzCatDMriosy7ZLIX/IEbg1AviW+BsY7I/kH4C6NUAdlD+Iuf96e4c+uV+VzOVx6JKFBSeDjMBgWTYjELkYjoB9BHhz7fHjx7GcBCmfPn0a53i6LQLHMfcYRtseuWltX331Vaw5v1Ri5AdXkcqybDFonnYEHAEFgeQ32bl0eqHA1eTWccydYTTpiLtXQpwgOfTw7NkzO3slZmW7u924/o5AHQKffvpp/DOqH3zwAccP6x71UjsRaIK5v626E31/LEGAr23F3+D617/+xe/8wjOSYlMuLcs2BRBv1BE4EQLE6n/961/HAv/1r3/172vFgDRPt8LcYxjNu+a+FbKqiF9eZa/EzjrDsmz3tRjX3BGoQCBZqBCSJGha8ZwX2Y9AK8ydYezvA38yR4BP33DAO+S/ePECLhwu5yYsyzYXGW/dETCLAIct4lPkvLnmxy96d1ZDzP1dkt6ddbv62Rx5+PBhUBvCgYN48OBByJmYsCzbRFi8aUfAJgJ8XCf+AIapl9RsInZcqraYewzjeI94Df8PAQKY8esbvL+eBNz+X+mxF5ZlG4uEt+YIWEeA99FievHRRx/ZeQfeOnZ75WuOuccw9naFP6cigC+IiYWpxYdl2VRQ/aYjcBcECDfy9YvwfS0OeNnZb71qH/TA3N8luaq1TNZr+SX3sOb429/+9s9//tPI930tyza527x5R8AAArzoziB1ejGyKzph7gxjZCfeq61kIv/LX/7CT57+8pe/tICCZdks4OMyOAKzEGCqI3rBq++LAEQvOKON65glzx3a7Ye575LcwX5m6phsSXzxxRf86ulMgaK2LcsWielJR+BGCDx69Ch8XIuzF3a+DnzhPuiHuTOMC5uNFdXYQMVThJinqV8TsCyblf5zORyBUQjEUx2frLbzQZ1RAExopyvm/i7JhB69W5NY8DfffBM+xpV8634uGpZlm4uMt+4IDEYAPhGiFwQ7nV4MwL835s4wBnSiN/ETXhMlWsDXcvg8RvyOiQVoLMtmAR+XwREYgwCRTvwDS5F3797Z2Usdo/usVnpj/n8RpR5Ks5UGMwAAAABJRU5ErkJggg=="/>
  <p:tag name="POWERPOINTLATEX_PIXELSPEREMHEIGHT#4F5E2A2828322D5C657073696C6F6E295E6E29" val="133,3333"/>
  <p:tag name="POWERPOINTLATEX_BASELINEOFFSET#4F5E2A2828322D5C657073696C6F6E295E6E29" val="33"/>
  <p:tag name="POWERPOINTLATEX_CACHECONTENT#7C435F697C" val="iVBORw0KGgoAAAANSUhEUgAAAMYAAACFCAIAAACPNRDIAAANxUlEQVR4Ae2d/5kOOxTH7X1uAWwJqAAlsBWgBFSAEtgKUAIqWEpABUsJ6MD9kMe5eZIz+fFOkknmzfsHmUxycn585+TkJDN78uvXrys5vx8/frx48eLLly+3bt16+fJlTtfZdocaUPAApLJ+d+/eFcU8evQoq+9svD8N+Hg4QUiBSLQAJE9PT+1mWd3tjrO8Aw2oePgnS7Dv379ntZ+N960BFQ95kPr586ejI3Dq1MzL49GAioc8SB2PsqakB2vg34N77r7j169fWdh++vTp27dvPI78i5+3n8urV69e//sjSr1z5861a9eKqIWl9PPnz1lZP3v2rAjBpkSy1iDo12EOLWdR6LzxxcXF06dPyY84YiZeAqxXr16t1AlIMsPBRufqUvFwJYtplUQWhT4bv3379v79+4m4SWlGeuUwYIFIod9/jkbFw1FDCp9UFkmCBlPA4WU9QiDbpsBlVvf2jVVI5eWlPn/+TMRgi82zWCqAsMnWLr9+/fr8/JzwKGUg4iXmIASnQPxEZo5/6UhchfgQ4ffx40cCL58aLUHGvXv3/FtOzYi6VXk+Li8FAvAcji3VS9BDS9xY1qMPeuxsslAmPArTuby8lMamAAPhLj3cVb3UEUFKwl7HePYlTgUkYeA1BqO7Dyxm2CWatDduz+ak/0AKcY4XUsS8vs1s+1EGBGVjFzycM6iKKhwnDslhhsuyzCyheWX9MUIKmaMZAcBEs5XKVbsDF2d03/c4DQRb9FVpdlV5dJCKhk2YsxKYbMM7i0o7rvLnRwOpIQIpZDwiSCGqOpuID2BKYja0DV+17EDH4NiBmvBGwXdmVdk7mPixQCoahmPL9tOKDXHKgMbGkFMeIpACiPuHFEBx/IFjKi63spavfZ83qWmP+MMclS8UnO/nJAK7vGQjSTmKYZwCkRPL9QcPHjj1bS5v374dje0MJ/iwEbPHosadQOrDhw83b94kiy2COQUmO1K9N27ccOpbXnK+wEkrqKMvrQHVxh1W7gFS7K6cnZ0FlIt7ePfuXaBBs1scWYmOFZ27oxQ2bpA1iapzZxaF4o2js0nLlV2KdFFHtTJ3n8JDqTYqHsb2Uo8fP2b3N/BQgifaBBq0v/Xw4cPAoABu29k5wFvirYEhBVbevHkTkLNDPMFtOH0w/Kx35cqokIriiexUb/7JoJ+lX2Dum5AK+IiKtziRHfZPeIKeT20HcBO4VVGhRUmP56XM6bmAEliE0ybQYPNbS7jZQSCFbgeDFLmAJ0+eBDCBVQLZzkDHlreWILVU35K39WONBCny4+HlEupgv6X/1PPSmm5Caj2gMyjwWnM4nwktclQpp7wzRq3W1N5FlkEmpEQVLQr4p8B+CxxgpIE+TuRDah+BFIYYY+IDK9EIiSmvBbQLjeHnEfbhosaAFNu90a0xsgbkewqZuwUZ55tKDDkh1ULvZoxoSM4THz12147dtJGml0rTU4VWZCzDIRRjgqf+V3lh3ewmkELMrmMpprzwrjACEOf2ufESxpAz8TnvcIf7dn63a0iFd1iNZoeb8gzbHKi1kbGbQAqh+oUUmyrqVwZsS+Citjr4a7OxvjwhtV6HcQrRVR4kBnVRcG5/+ozLsZarYeN16qWIyh2l+2IM7aLsiW9PLgoz9Qgp9l6iUTmsR48I+yjsp8Zexk5IVbdL4nQ24kJPdGdDKvDasbQfqNCdl0p0USmLwZ7NIPzjopYOJvTMf4C37iAVPq4pkgw96yEFu5bmNRXeQBSh9lHoDlIpsx7nNnf2ZO8DTEaKviDFoc3oQg++o7t+e7LQcLL0BanEWU8CkeHUfQwMdwQpAvPooShMQjw7+ibxvoHVEaQSXdTOltz7g1dHkEo8lrmzxOCEVC0NMOtFN4kZm02YudarZYNCdHvxUokuas56hexekUwvkEoJzFHDnPUqYqEQ6cEgNcpreoWsMySZLiDFa8QpGc7Rvzg4JEDyme4CUimBOaLt6YB2vqWG6dEFpPzv86n6m4GUqpbeKrv428aJXmpOfIno4c0iVtAcycKvs3nVerMh60ugvjsp8tF3sk0pyspi9WgbOxugvCGI1SppQ8VDFxOffcRxCVvTRS1pxq7nfSFnX4t1jwMyu32N8vaQIm+eItiMzaNa4mjQ+/fv/WbEFYlK9vseULM9pFJcFIIlTo4HqGA3XRz/ZMvVMpzaHlL260e2FpzynPgchfiXS5psrLrtIeWrRq2ZXkpVi125pKKA97K7lypvD6mUvDnSOt+lKCX/nuiox/b5ewKNX2XeHlKJRm0ZDSSylNWMTafaL8Nw7IdVvUxzZIa5bP+2Yxepzqht/A98Rbt01YDco1mxYuaqwMIhMda2so/hpUaf9SSaWYqgtwVB2dG3h1SKB0ppU1YvZanJAcNj2KbcHlJL6xTbqEN7KWY6WYJMSNlmrVUeGi4pSpFZD197DEcIt/dSKUu5cUMQdkJkk+RIXpLeHlI86LLuXXroZeJYatBtvbgoOGy8fbuVTrqA1I63hAVSPDaNU45HDamol0rcWt5KiUvjcjRAOE/59OgSnbHqu/BSKeuglsczSplQYMSqdh9fPk7RTBeQYichmnmSxz1Fqh7a8JFt4VndfeuByRo8dAEpBIs6Kv9Mag11FKQpLopp/XhcFArsBVLRBXbi68gFMbGGFJu1skqVCH0NQacvLhCYkn85+fPDzXNJ6OY02+Yy66C77yrIGGVRCDQOz33cDfTt6patJRIHZXnjsEpAUQRtjF52xAA1W1ID398ZxEAH/5ZKwm92WE00bXN5eXkY5ca9ZIsJ2xd85JDCCQ+45Lsj/nqZLcU2Iqt46AhSICbsqAly22hqzSj2t2UuLi7WkLL7Ak0bOo4q/Kexja/qHVJo0HkKHYTx9Nta7rDMrCQ8l53yBE94Pt9b+6Ztoyt/3L4mPiDisygWMgUadIgkwxI+SbgFAQX5FCek4omBVAdf0EcuyeLbC0j1suIzxmDLwp44xEJSkJW51HRS4Bzw2dmZYQbDywGp9eyxjpM1I8ve9I8AbrVG7gtSGCCcFURNmx+E9VECnuxtyizD+9ScGnFR/EGKpV1CyanafdVKu0GlcneQ4ikMo0pUXEkjuWQNniQLhX9aMnwuZdrLH5EjNuJvhCxRSPxOyVL3wvVL06Rar86dasuVlRKNqtI6652VY63p7iiE8HwNNafv71D37y+cF1DV1UBLjvgw2114Ljol3iQi+atP5X+EkcZbFez1HSyWxRNCibdGFQEZ1dgcfhqoaCRIoUF7AeVjCi3zQAQUXfuWM/+GvchhzEjKNOxv1D/6FUbhYfz4vQaDFAI4bsABFhrfBFV4BTG2YakGnmxrhcVU3Tk48xFQvMZm0qii34lPhBfn7+DJXLZHlcMP5kStwm3BggwUTnGBZlUz4L4gM0ukhoQUwohyVd1h1AY5PdhgFMc5Yeyw/1iyREq9TKyIH2iv7jdQGehS8NaokEIF4RkQqFX18zzxvuXCll5vNsCK1PwCpJYC8xoTscrGwJBCHrhXgwZxXbiQ4u6KQf1sPgNRr6q4ceWGgbmRdGxIIQMPru8tBFKmgL2LPKMQ2SrZk45L9RljxkynsLLl8JAy8mNsVZUOttBsrtMyc43vlgxl6tvEvIlmRjpHZHPZ0oOqkDpBAJUztVI+aiN3MUPK68LSvkiBt2UIZc7Pz1Oo4WzYgMN7mZ/AkS0UmOdf9MJ2GBtzsqnikMU1MlzBbRaH/mGXnAyW95iFAsK23ANV8dDREbzEp1OaAQhZFolOyxag35VnsmVXJQ2H89K9VEH1UgNDSvSCHtW4R1V6SiXUoAlkZYjeCnhNVZDGPO8WUsbeuBMUHY3fVUtQyYRI386RJMhmEvcFIdqTBm0KKqSGjKV8bTo1zPEmQuLUBw8uoZITJwGgv8HVdSIt3FL60TZnrPaXfgRjeEDkxgGfzwnaHuNbnblmQ7ONlZvL4Zr26qzHE9KJyN0dwVuj62Poa3+wypZXTXvaDZqVJ6SaqbrMQKTlVELhj1HzdjI/tWPxyn1OfMXV1A9BebXBZimcTOGEsXkNhICSk8d2xxrl6aVqaLUWTcJh9Zh5GFKCQknz1uLvD90JqarqLUxcwGHTDQfmvG0hr8pEv2Vikz24PCF1sOo26KgGUokuikRJm62zCakNkHHYkPb3020KiZBq9lbthJRtna7L6tvDZPwDvodVnsnxEkU1+2zahFTXMLKZk5DIrlw6imPaiGdSs6M2nYLlCamCytyAlP3ivDO8/aZyOGvldFx5OSG1UoHtuqtbxWolPJFukPNkalBfj+8JqXq6LUw5/ZAFiQNpzEZN472/CanChq9Hjj9p5PskP8AypwNMVA6wAh/nqMTqhFQlxVYhy3Euh66T/ARARFcGTySiqv6FUoeT/y+zzmqpR66yKMzGKzXgowrokJqSmc6Yts1xPBUPezgovNJIw3X333v+30P8OZ4K7NoIpUJqnkSwzTFGmaCKAJwPLrKUYxfZhFPmoDO+qmW+QNXXhJSqlgEqyYY3S4hnqWOG51nqmo3jGpiQiutotsjSwIRUlrpm47gGJqTiOpotsjQwIZWlrtk4roEJqbiOZossDUxIZalrNo5rIA9SbV6xiHM9W/ShARUPeZA6PT11ZAmcUnVazsv9aUDFQx6kABCblKIaZ6tS6mfhSDSg4yF3f5Fv7hhU8W+fn/PKlWi2X6MBHw//AcZs5rEiMFg5AAAAAElFTkSuQmCC"/>
  <p:tag name="POWERPOINTLATEX_PIXELSPEREMHEIGHT#7C435F697C" val="133,3333"/>
  <p:tag name="POWERPOINTLATEX_BASELINEOFFSET#7C435F697C" val="33"/>
  <p:tag name="POWERPOINTLATEX_CACHECONTENT#4F5E2A2828322D5C657073696C6F6E295E6D29" val="iVBORw0KGgoAAAANSUhEUgAAAugAAACGCAIAAAAAWejEAAAgAElEQVR4Ae2dL9cet9HG474vKavNSmOzl9WGhYlhUWxaVvsT1IGFtT9B0o8QG/UUxaFFjQOLnNCyJqxlfn+nOkfVkUZa7erf7N7zgOdod7XSzDXS6NJIq/vOhw8fPrI/Q2AKAl9++eWrV68+++yzly9fTqlwRyWaZduhhmU1BE6LwPfff//48eNf/epXf/zjH+/fv39aPUzwj0ab8o4RF2tlExD48ccfnz59+s0331DXL37xCy4nVFpZhWbZKlWwbIbABRBg8vD8+XOnyFdfffXkyZMLKHWbKow25c9uE1bTeiYCsO+PP/7YsRbqZTo1s/ZyXZplK0tuTw2BiyHw7NkzHIVTinnOixcvLqbg7agz2pRGXG6nLa3R9O3btw8ePPjpp59c9V988QVteo0oSa2aZUuEtRuGwPUR+Pbbbz13YVnZgi7nNflQUxpxOW/DOIHkMAMWrb2gxFpUsRa1snnELGEI3BQCd+/eDQe8N2/efPrppzeFwGWUHWpK2+NymXaiTpHXr18T7/Vi/f73v9ezJ1ezbB4xSxgCt4kA286Iu/gw7SeffMIU6DahOLvWg0xpxOXsDUOp/FGshS+J4ApKZNUsmxKITAxDYC0CbD579OiRcZe1VuhS+whTnoa4vHv3jhDid99998MPP/zzn//kv2/TgMuHKvfu3eM/PJ3mzn9IOqGqLrhbIXsRwFhYwb/F943c8ZdrE5plW4uM1W4IqEIg6qqqJj+qgNIvTH9T8jm02r+vv/76d7/7nd+rtdc88BhepxC1Cl5SsPfv34O8NxZpiKYSTTXLpgQiE8MQ0IMAe/m9JyGBP9cjm0myC4G+pvxoV90TMjPIoSHxkrC9tqdp8QxaE+Q/XAWKK5ewRjW0iIgmcbKaFyfk0SzbBPWtCkPgjAjgukP/z+hwRi1MZhDoaEpFS0VEk/jqhG3kYTON0gyK/LH04BaG+M9oxJoR/1lFYowM14+id7mED1HFw4cP00dr77Bz3h/ORkKhhJX4IDmG8JnxMno+I9Ism0fMEoaAIRAhwCm67A3wNwmi26dGHo1zJbqZUgMT5JBE6EjOAG7Fhzywk01pCVowWMJscqVxH/qiKrbB5zahtAi/qabODBGhBmc9cmqWjYZNg6xp3nrwNEkMgWkI0DtCD6lq9XkaCNeoqJcpFy8VQTLC/RBh6yTNbqzDO1QAKBqrosIJvShpCum6mBLBdokBswwRVuVcVMlGy6TZ07Zz9BroeETrJRuZd1nBMhsCl0SAvhC6l7WzO+YYzDb9ZJsO62L5e+ceLBEwDPGuLwodXffHP6Dy3gIxPa/g7vAeQERRHjSqoCLEXr5238WUy4gL4IbW8vi6BPgesFnaY/H7KS3wdWHaLrWk9e66k0q463UNmcHZo+oS2FeDYMigRDZaGk6q0OYjAP0l3gc3dJjBK7GCiWEINCKAu/adggRjRGOBx16Pxt1QJNJ01c0xxbmCkFVEhYSXMJjK2QuMhMzhu7k0Xmitf2435QLiAr6R3CG+vShL2CgLTY3Ws5yB0tZDBGhVofCnSEcGhYrpEXu5bPidyMShuevTNAyoz6Zb1IO8SWIIdEQgnYHMZ/N0QN9h6Y8QhXTayZhSoBphCa4o8lMIRbnSREJT5hlUl4qBeL7YyAe6enm6ypm0m3I2cYGXeMNHCXAs2LuxA8BOxAbhZJjfAUJ1oqYMDuFT/elIfiAdZ8e9aCyXrdDgo/ZfeUkzRqm9OFh+Q+ACCETdmb4wUymGCd9JQybB4OLvuwSCpZwArxgSCDcPEV1lpKYrk+m3qGw0LYf9hLL5V6iIkSWSExlSOf0rQxORjntNOY+4YF1gioDzZhax7gsclgMdUQBuThAgpw5Vh1LR8nI5Fd4H1VB40qtCuCk4a2XLNXh6ARBhdMTzMuM+yI8PwvoRnuIlhaxl215ySxgCMxGIfDixzGm1+6rTrpfOT6L5Z0h6KCfHQrwu0aDgnEDoMVzO0F3UzPxD5uTKjOT0AkxIeDydJLtMOYm4pHb17hjgppG+dCTzYpBIm+ME41FFRNj1DPw16kc9gbZY89acPAtlE/0OPTN1PSIU+LUcyw9b7K6uLlZkNw2BcyGQ9qw5ftsPYWKnC3mJ76E4dodtKDNUo3K8i9wXxUYkg0tfF1XU2FGUcw6AqXghLE6RekmGExeMlBrAwz0/6C1azstTOa6kNojuUAtaM/bUKBjRqZpXdpUfydbxMopSAuPmTKJj7eWiFsoWRUGBpd5bhUql5fiG6hM0s0o/GJZsaUPgvAhEAwpudrQudDHf48TuFvlwl9lRnHB4rvHtXhex+/sRyrMW5or+pn+3kIjiHIga8aHCu90fHTblWOLC+JrC5FtAJUnsDpbnzl4Sn+jSByJuhG02G5YXgMQmLPSHMP+qCA0dODJuF/S6mHuhbKm72TRoQWVaDqiG5k7TZBCdaaFYe2QInBeByMHSI3YRggOK+yFDDLdQIP1U7JhhNH3vpC5V02vqV4gO9P2IKzixD2DS5ZVUx0pTDiQu6ZTXm5YBz4fRuui/t5DCYECb2FtalN+3Kq+vb3BRTn8Z5iwgg5lTyQHTlzMzEfEnVGgZoftKvko2EAhNiWk2Oeum4pAS0deEFR3wX5v1WgZDQC0CaY8Yyt39DC3nnNMB2HVP/2LleBwCHpIe39kZXDyLovADWovDU7ubCiXflT5mylHExYPrEfcJnOxCmBymuXbmhOTpLuijzD6I51V2CSyUUzykI7k86WDsy48EmHCJkL52l0CFCfXWVLFKtsjRdCQTuKewhUTIu0taVw04lscQuAACqQNvn3DmYPF1QRRyeQqzdLrnMdkif+K6uWdCXOZYVE5Id18kLo1DXrnG8lMPr1OwEq4hxEWExonV0ZuX4dh8mhI9D1yhgW4WS4ZyIxapd8h10ipooIVx61ivSGvZdSc1sZ5wyyrZQhvRhHIEdBfOPnPKxnxz9YlcHNsXYglD4DIIhN3NdYFjA/kmIN6fFPpXYVaJnJtViBlE4uI7+96FJ19FONb40hYSFwQ7YMr+xEXExQGENz8Q2vKI902kRM9bkUTjxhHYSUiNw5JJp6EX3zdSzlToEmQWaVBfoNLS0h6Vip2+NefOKtmiEOMIR1AmxK6N6aGPc8xttdwsAml3YOgZgYb35IVOnQ693ucfplPRurMvkATjxWFNRVELqh2uqP7FA6bsTFzKYYy+c9B6XHI5RRP69tHOsWh5BUBCyuyHPUTy0tLicxJyP3zdvzIn4WmWx2oJfxKVXSJbFA5pZL2iXu5moTk5W+Bk29ttQQB7ZAjoQcBTCu+IDrOEnFLhRCiXhx7nBYgSLY7RDwpRmY19PCrNXS4fmveasidxKXvV7k0q14zq7+dahrNlr+EHxXNRE6YIrsXQvl2lftKQk40Ma9lxNEg7sZUMlqtkC9kSPbC+Be7Niekd4IX/vdrtXtksvyEwGYHUSXr/2UsS75kZ3XJl5nplOAvNvVu4jy5iN2+JqoY8LCy8IMacR3tN2Y245FB26LRgPQ64nBW9RTtWzdBOHxAjKMROfFSQIRCp0mwMh5h2OS8GkHCQdkBxpyNQLUUtkS1iS6Obenl64CyihEe2mNLeNQQ2EYi6nmv8fZ2kn3MWYifpoOskwZNvqlDI4AqJ/hf4U6Eo/yhdlKH8RoLlC29J7DVlH+KSDhgh3Ni+RaWh76YRqlDyEcsx0POU5HmmksrDoxFiHENVDIqujQB5RVbJ5l3bHBfgOW7YUKM0ntTDYglD4MIIpDy+73CDV8H9lj1wKgP9sZFh5CbVjc5WHKmVzDxTGAum7EBccnzTOdNG+43ucqIh/TAwTnj6A7ilNMVXTQLZGjl7d/R84NTLqYGtOzVXyRYasezgepnDg59LIFKvuqwcQ0AzAvS4tBfgXafJLM6XEKnRFYh6tffr0Fl53BpF7QW1qHLOlK3ERazMI0Kib+CuF0a+nOXyiwLANHMG85IvSaTtXs/kfols0fL2HKuV2bbrfY0zsyWtyyo1BPYiIPKGwrLO3vI380cewI99ja5A7OPc3JSnkCEXxVEyRu8y5c880AcS7969e/78eeFFRuX79+8XMix/9OjRo7IMb968KWc4/PT7779/9uyZCOCf/vQnuAvwHi58xItv37796aefopKRM7qz5HKVbFHzuHfv3p3//NHsX758OQiKdKkxreibb75Jb9odQ+BiCNy9ezcd4/Gf09QUOxqhegRrkUEstqbjFyoVyyRkrmSM3mfKAkErP4IfpXPcEDVQLpeg4anI8kZrAUmvbIJ0AMifBqCQIZVZzzrRKtlAIGwtUZoOMmKxT9zIFlWtxzRKWq+JcVUExF1f0yKOuOio63HZGIfOdfDG0IgoamEfyfwGU2/K40tF6VAR2a8R5WmoRWKnlx0lgYWkQx3tye/PYPaQTiAY/+gJa/EUGV5j/+wF7ELZ0taS3hlhuLSW9E4veK0cQ0AzAmL3nzYep/2OO420Sdw/wCjQYgURpXZRW0RK3xWFFE15kLj4gVY0GzdnrjKm+u+6kzKJSKn2STNDV25JxQHlWyqsBeFp92I0C7LY2CV2IRNm9hKG4LQjE1ZxOL1KNswaopFLY7XDquVe3Gy0CKPEOjkV7L4h0AsBMZbQq/BCOXhjsdcXXql5lM5dqcUNDTWvi3nEIbuRDIkVNd6sNOWRPS7svfj8889Fg7mbeNUXL14UMqh6tDkGMAAcFpi9F59++umDBw/SZVcsxMjngPrhhx9cFS7BKyTS5ssi5ePHj93+iR9//PGwVAdeTOWn0T98+PBAUd1fWSWbt1pZI6zGfqZynr1PNxstBVaKt7dqy28IaEPg6dOnqUivX79Ob/a9I+4aEYfeXfWKxW4ucZSrEFdhRNzK5Yx+KoqUmvIIcRGLDvURyV2Y4Vzp77777oDAX375JQwDniG2QiCC//ldUX7Tq0+wUwlriaEXBiSII/tA2dvbfUQUNYUkpSA0diSxogM3F8rmjbUpttgGNt8qZDDiUgDHHt0aAqIvEofqvsikXpHyRWHq68Wli46lpVjKFEVN58b1cg7KKaqZmnI3cSFCUJ7J4VKfPHkySKsRxYqLMmFFeyMutBJoB58LiUCFgRZfi8/pE+5RLvTinhJpIJYDQ/LlDEqk7YaKxBY2SIBCsZpl82JHZvX3Dyc2Gy0liwvGh2u0Fw0BtQgQ+k17RPTF3wjhxQlJo2MUy0Q7P8s9oIgIBWUyvhwobegrlabcR1wYkl+9elWWW9xwUH5l7VNCF2UB9o46hENEykwt7GYNAy2+3kIVhdCLe728bOeraEmI7b6xf7bIE767ULaasEco6uR0rhFOFsOqMwQmICC6I1bqx1WdO66ikQ2IxGVzlaOsZrqYTv7ctstyUROe1phyH3HZhA9X3mi2CbhEVWxOTPcOAGJ+kCFykzvbI5QBdhhJyGUh9CJWl5bQciftS40zgBZhoncXylZPXOpzRtq1XKZz0JbS7F1DQDMC4miXOoeOKoiFi2LsqrR7sRAscWJcJi5sVCCWP3knpQNKxDCCZQdxQRNxnSy0ysV2t3jVdtkvxZ1AC3SksJU1JB9h2gtAwoVeWBmJBqS0uvCt9rQ4axldaaXYa2XDIpWMpDtcuUZSiZtlMwQuhoB4lKgYju2leDSUumIbezrDhNi1W4oVwy3sWCisPTHWE6Rgt8OEcH5qjhpT7iAuZYJG9Qyo59rd4iATG0qEZhgRiR6ll2wD8u2sHGhx70asSGTHvhYQJnLjN65T/ui1uRH906vTmFguG5R0UwUaQ8FHbL4uZqhpkJtroGLJdtMQOCMC4rQQXxp5146qic7He+ZjFYllMrAyRzpWIG+JuwDLo7nnOtEk+bAMu16sMWUtcWGNY3OAX8LOdiEiZq4ZA8QXCzeJBPCpM98ElQMtroSIqUSXaS2MgkT/oC/8UX73QTGqUZy1iKQ4enHC5XLZ+LCr7Kro+aLjaARns5FQfmU0qFESe90QUIKA2BNFKtAu8MwNLn4afEBsYifiwI3jKpTmQWupulD+5qNNU9YSl5o1oDKJ25R1VQbRrpEwNXmiV+ATldt9IuYUXUbF+ktoqchMfYYuCeYr4hg5oepN+ZXIRifPdW+6H+SyZbaUA0E0SpTZiEsEiF1eGwFxNuXH4L66i8WKw+2uesVic+6lpmQfOwkzl7+C9p+pMumqHMLCwrukN035vzXV1IRbwGKEg64RrzFPzRgwNGIWCRBdNmrX+DrjblqCkhFRiWw0ewJs/OEj8DtwXFoLHQ8eP2jlFMZWw6Q1kMu08didSyJAm3QzrqhlOs85OirsIBV5g0gF2k0gFtvCMBCp+wYXjCLKWV4b8VxnYSRi05RVxOXC4RZM296IG0uImEp02Vh44+tiuxdbVWNFB15XJRtTk2mzE1HxCEAlNoqksstrIIDbZNpAO+RzDfxVjctiEBl9nLo4Ta+R7YBRxD7YSFzEMmF+h2mfuEhNgYUpDUtg/hOcMr85AFr9K5um3CYuBI4iEp1WDxbTvHZae8udQc16l0gRvBpE8vL7RuzvkBBbVZhhTlqzbEMREB1cVOPmyQVRfrs0BDYRICTArjKGQ7HrlV9nHj+auOTGYwbj3KOyzLmnZ9ngIg4lZc/goyx8drBwCSVnL2/K7T0umyfOYV2vbc7Sau+Lpk2lPcx506LSO5EMEY9J88+8o2Q5RlRZs2yiwL1uihOpqPDyMnaU2S4NgTICTF8ZSzinm1n4AdZC4XPWl8VaREdR1rf8VJw5tMc4xWIbozipIgU5/YknRCIWhluczGVTbhAXVu6jYTUFgjtlEie+ouRm9zatRK8uYuTWXAtNv0u9NYVolq1G/sN5mHNsUlsMNJRqHxbeXjwXAiwJscGRmTdHelTyFca86I8RCBpdw7bbwRFHO5EQtNQlFtjIMHIOraVYEQ3xJmhgax+AYF1vYbjFmUaU0yO/sVTk9+kUzEwzzQV2Cm8peVRDy1BwqLQ0F28PKvKtZ2ilNYXnXJWGQVGzbDXYHs5TMwAsny0d1s5e1IMAlIUBrMCScYxMWWHJrB0zzCwf6oBOHO1qnPwu2EN37V9sYRgUIpYJwi3Otl4kWAtGdLbmrfLH0l7loYmyKTeIi3hORiTuecMtKJIb/0IdRQTDDI1pvj1hNHI+gqkJ/qKxwF6vix1+NI2rFF6zbJUqHMu2OZeguQ76mumYwPbW6RAgqodXF7uY04XJFX8K56uir65x8vU2YhVCzNy4y1MkLvXMQxQJ0kMJUckpE4W1kM2ZGwBzCopVjLtZNmVpqch/z10W7ryr6Ris0Dm91hP2ojLS4CyIFuphLagvgiO2J4/VtIRm2caBkDtOKqwRBhxeWtoQ2IUAs208nti/KIc9m3z27La87Cp2Tuacd8LV9xIg4gGu2EaGQSFise1BgfRc9WjmgykBzXE7Enr2TpRNWYq41IRbQLyRafZqTwfKqTRSDsEDNZ7rFREfJWholm2clTdJCXF7C7eMw//aJTNxevz4cY6y0LQIDLesXExAL+edcBdDx6lBs/f2voy9OMAds3rwYUiEyhw3BRYfgMG+PNKw3udELZuyFHEROaDX3yXamWZU4MzLyhAiFp0plZ66RBeWa0+TxdYs2yAoiMltttiaHTCDxLNiT40ACwTlQAvNTzlrAf+cdxLdxTF7pVEQBsH2TSFpsWmw5JjAMDYISjiK4UaIuzC+e9bCjAj76mEtm6bMEheC0jUwnZq41DAzQJiwVFQD9fw8vlmHVSv56T7NsoVwdUxvbrnF++gfWjoCYkX1QgBvz6Rc7FNUwQiqagm7oHVu6O1IXAhXMD1wDIn/dLoum0JYsmHbkNtBCMkgTNJOhjxQyAwvoUwiQ57bURfDN/Kz9jf6iB0vSX1iw5QfMn+AWFMHVC5TwAlu1yiIdU+gyQAR+ZFIER867YDa9hWpWbZ9mlTnxumI5vA38UHVhVlGQ+C/CJSjdBr6+39lrUiJXw8wYFe8all0IVAwZTbiUhmNULix3LvycgIGWs7gnp46pFSjYC5Pbo4iNqZcIYPua5ZtkMrlcAtGKQ8/g6SyYs+OALGWdJHCK8V0vH2bhS9tTkIMCeeCSXNEslqOIVAwpUxcKj+3CZfNjkm28K1KZnazxCXX1cXGNNmOmmUbAQVh5PLuFhpzLrI6Qh4r8xoIMHkrsBaiFApXEDaR90shYc7cVCfMY2ltCBRMKROXykH91Js/KmeoN0tccl3dIi6TuzeziHK4hZZ83sDnZDCtOo8A7arg3Ojm0Xez/kXlCdFBuV+uVi65iRchUDClTFzYuRIVIV4W2r2YX9XN8hTWiQrju9ndjrmuriHiolm27o2c3Wa5CBN1sXHydMH87hBZgQcQINZSaFew4ZPG8EQHVdD0AHT2yhwECqaUiUvNoI7oYiRnjkqNtVR+MzXo6/xG4ee8nuvqGtyZZtn6WocPFgrHKbEFoeOnB30lt9I0I8BXQoWwOjPSoaeeLEGm4xl0S+S3Sj0CmFImLpURl/MGqCvXiQoLwB7EqyZyUQ0N+mqWrSM+9M9CC+QM0zNuQeiIjxV1DAEOmisvPkKIj5Ws4S1xfQHBbsRpaDBBLxkKppSJS25GGwp03nALWhRmsV5HFDwvM/NaHE7UtIHDhTe+qFm2RtXC1wvBfNaPznK0RqiRpTUgUGYthFtO7ffE9QVgvxGnoaGB9ZKhYEqBuMDHayo+7ydFtk5UY19xgpKjwDUFdsyjWbZeavIlUS6YD2vhaa+KrJybQoAvicrTtlOHWzBlzkeJTuOmTH86ZQumFIhL7nOSSO3zRlwqd8tXHsEXwWKXhkA7Aowuz58/F8thhchYi4iM3axBoBxuufEwcw2AlkcDAgJxqQypnZS4sG8gN5EN7UG89Ga/J3I4iM0gF7sLoZuQ1ixbu/o00dz3erAWWyFqR/hmSyCaXvZ+Nlu72bZxLsWFX4euDKmdlLhUhlsYIc5lSJP2MgjAWkRmRgz/1LtxEZ5RU1TtMrZDEeLbWJDAhobv7yJgX716Fd2JLi/8HeXlG15kygtfYkqBuFQa+MLEBdWu9zXghdvxlVTjUBbxMALOazn1l8/oVd5acSUjYkEoWuWPisxUvPw1JX6PkCoBv0aR1jI2JVHhRgztdRAomFIgLpWQFQqtLGF+Nk7FqNnBY+GW+aaxGkGAmIQ4ujPenP2UOVGvCxsd7gIDWDuER/Di/cqTUnxjL69ua5oR+HbZFwFhj0tlBar6ZKXMm5FSyiHSe+qpbSUUlk0bAmy5Fdsnvwt9dtbiupU2wEfLo81DzuSOYkseDbiVfzsIHCQuue+UNANH5La8Mc0Jf/avATWbwGTLIcBsOP2MiF7GUZDXWLW8tW6lUN8a75drn3vvLxwgKvdo7tXI8s9HoGDK40tF89VorLHGlbDKa+EWh7PoegotqdE6u17XLNsuRVxmKPXjx4+jFx1rucynbXQrztNj7KxZq42gONclhlP4TSLrVtOQ54ivym8gZlpWdBozBbC6eiGAKQXiUmPgXkuhvTTZLIfvAGsipWyB3CzKMhgCHRGgZaYfP0OgibVoW2to1Bp1LrDm1QjCqtc3f8XFdqWsMo3VewABYanodKSkRu3ysUuuBMaPa4TlawDZzCM2g/Lmvs0ye2XQLNsuHZkHE2uJUGXCej3WsgsWy9wdgc1wS8qeu8swp8CoN/lKRafhn1pCIQIFUwrEhdnepg5Klgw25XQZLNxSCVSYrSbwFuafmdYs2y4cGC2iEYU7rBxdLNayCxPLPAKBqJmlVTx69Ci9ecY7ubHpMk7jjEY5JnPBlAeJyzE5Vr1VE25hB8xl9hN0wVnzBEWzbPXgE96Ljmzh3FJ26daXYDkNgUoEysSFQf3yXPkaTqPS3NfOhikF4lLTgnMxHIV4MX/d3N1CkOnUZ5KOgD03QWk/n6pdWs2yVWrHbo/oKw+os/0IUSV6lm0vAmWPXRNl31vjqvw5TWvGtVUyW70iAgVTCsSFImp++VnDACZqG93kW4boTnpZPlAyzX8Ld3ITlFz4biYmmmWrwSE9aI5d4Uada6CzPMcQKHfby6wTAU5Z02Po2VtLECiYUviqCBFpx1EQO5WbQvVzWKaw5RgpejHTffjwYargjd/JRTVyLHgmXJpl28QhPWiu78G47OhyMkDv9PfQTbgswwQELh9xuZKCE9qDkirEscaZUo641Oww3yQEy5UnJpQe6hVJhaY2040wcZe5rl5gwWI5I25qlq2sb3rQXF/WQu18pvTgP38Kz9Iog2NPxyGQC1K6GnMzgXHyjCtZdFBXUnAcdNpKLpjyOHHZDMksR2FzkYjWbItEOTPlyIEGwqpZthye3E8PmhtxnL83UA6lgoT26KoIlEfuKzUV3/5DU15JwVCva6cLppSJCxHmTUtvnmi0FlMC8tHmx1QeMlgsPYXF3clN0cTwXa6QQfc1y5ZTOT1oDtbS/dwguJEXoGanms9siWsjkOsyTuvy03MhIzqozeHsXDreiLQFU8rEBVw+++yzMjqaIy41i0Rsh7StLQUT5yidyIIL5Yx4pFk2UV8aZHTQ3AjWQtWhdezzftEWt3nzRkbu3CcjN6L+ldp22ZRZ4sKREmUUcJG5ossvTni6uUeH863tN4k2DSFO2cOhcbOEcRk0y5ZqTYMMcRvEWqjXx0HNU6dWuOU7Yn+5HiBhLwu1s+4QonGKdNmUWeLCdG2zrW+uxSwBiM225WgQwaSXL18uke1clYq9XdwwNV8vzbJFaEQHzcEtuq8Q+Rp9y9/svP4VS9wCAlf64Llgr5x3Et1FoRx7tByBsimzxAW5N4MuCne2vn79+tWrVwXQmfuSp5DBHnkExN7uh0afbUlCs2whINFBc7CWoQuUfi4h4hMKZumbQqC8bTE3SJwOotw03ZZNL2bKEnFhMaW8F50TaVWtFrH/sfwlEdNQO1K9vgXnZnuqJmkAAAwASURBVGkajK5ZNo9wdNDcaNYS7szN4eNls8StIVBYQM+N96eDSFTESPzp7IjAZVOWiAsvb/7Kj56gC6Np2VnTb0PPfkZbTpY5t9wgNimTLUIgPGiOCcBo1kLtPtxC2px1ZA67LHxvoaFHdzGQGA/O+bEuNVohgxAom3KDuDBlLAddyusyg1RKi3WsRfx6ymWGtVisJcWtfCcXX9Xg5jTLBqosR/rDD+lBUIqhK0TOjiFxmVBdufHYU20IsLMq58zFQUKb/DXyiK6pPKGtKdbyzEegbMoN4oK45fM3KV3DlhF4iaing5uphrGWYy1PnKwQPDhWWt+31MpGYM8vWc6JtQAs3N0TFwu39G1plyktF0H3LefsmoqjgOgozq7p5eUvm3KbuLC7sLA4Cny5zjAHWfw1k8vCjIEvnzVQqzlodK9FnKwU0O4uQKFAnbKFB8051pILDhVUO/Ao3EpvxOUAgLfwSthIIn0vMLXzv9IVqTbuI76oIrvshcCmKeUfWYyqZyMLrjC3EAMz4uviJb/441aIRGrmVOCUOTuvJbLmrks4axpyUxJxUShbtGQJp4fkded57hsQ+iMJGj9/URU2xdzVyG8nM98W8Zuy4lSTbn72AT7qBc6sRuLP2Ly3Tfmh7o8js8r6v3//vq6kbrkYPnNLtojKI2TuVtmtFoRZRbszZC6HRKFsSrwkfH25dUwAtQjkWqmGTt0CGsH11FkRZGop095dgsCmKbeXilxTgIxD1dNm4e/4RX1/Z2iC1R9WCnJBIGacTEPPPoEYCmBl4SxziOxQQ9BFm2y0N1pdJbBDs4mLaENrtMJPhEDuU1AxEnMivcRpenmfw4m0uylRN01ZS1xAjcWgwhIpNbEbZg64rP4UeBIEi92RuZ+zmSPhlWoRe77YsOZrrUe26KC5+VCENeam1GEeS98sAmwKFGehrBb1PTCCnQp9CyybTNxiLLqIcjn2dDkC26bcGwgqHAaAtkR49ha4Kz8T/YJT5hEZdhVomTcRYN0hbce4g80XJ2RQIpsY2ExBm3OHCNkE5K2KsyMgenJcaK8FIz/LnbNkL8aAUefsZrpB+WtM+dEBXHyLFB3xoDVFulO53tGc6QBQ13gF5FNDKxkdNcgmkqcUsWl3WCe9RsMzLUYjIEYjaD+N3IWlqHB9mejOaEUoX+yGNihMQL57FTWmPEJcEFSMNHrXTH9obPoRFmgS9gRfkUtQ3fytwZGE174Uo1xKMF8rW267QNREZ14Omjlcu4XfrHa5uMux3k1wJfqibRqNFhWZE+y52cYzSPEaUx4kLkhMmyiQCR7BNtoVK1MWBi1rmu0gb5YgLoXMmUhplk2M98zkKGJdXfrdJuyW4TII5Gahuzo4rS6dQswMeKSDEXcuY6ObUqTGlMeJC1DiuEVy5P0pTZkp6QHQ4fs0+lSB9pIPCGOviIuOSra5LJQN0uwbpJ6EUXnrsHsRoBNFkRLXnvHA+GGeigXipeEr4hAwOQqOJGkHRDBRbLupGYFKUzYRF6c/jjLl2mEzcq2/xp+Sh35SLo0OdowMabaWftlEEqlE7FWyKVwnot/1XaVVYmITYwICYtTEe3LcMnQENsB/nLDY6cjM0xzRGaeCGDSqGXHGiWQlH0Og0pR3KN03zZaE+y3czXMsaPF0AP6o6969ezhZzmLhLfdXFoDFe/7s1+PKKA16ysfw6Q9q4ho0HJazSjYOEyp8lj/IEJvF9urRmxVZhksiQKvmu2jxe9SCvrh055+XnEOBF4oEhldxjHVBYHukE4FaUx6jRbm3GMlg3H0RgeNbiCUH+LT7YgQPVzVNgEJFmmUriG2PDAG1CDClxOvSwcUlJOfhISs4Z+I0dMCFiiBqOuIocU0LYTlj1fWm7BZxCZsOVJdG/+bNm4gFh3nKaXoLBIg/DRP6sqi38zT9MUs90xrNst1OCzFNr4oALt1Fx52CUJYlkRURXjHwyXKVxeZFuDTfrDflEOISQsPhidAXVoI4a5WmTyI6p5/Bj27AspFbReK0cmtwIYB60qwGPn/+PJJHiYPQLFuEmF0aAoZARwTSxQUGlNzPC3es14rqjkC9KYcTl+66WYGrEGDWBb+MamczNb8NHt2cf6lZtvloWI2GwO0gcOfOnUhZNniy7y26aZf6Eag35Y7fKtKvtkk4FAGCw6wcR1Wwjy+6s+RSs2xLALFKDYFbQIBQa6pm6qbSPHZHGwK7TGnERZv5VMtDfCWSj4W/t2/fRjeXXGqWbQkgVqkhcHkE0okTrEXP/pvL499RwV2mNOLSEfnrF3X//n12TEd6pg0uyjDnUrNscxCwWgyBm0KAjSzpz9SnE5ibwuSkyu41pRGXkxp6mdipX+DzMbaYLBMoqFizbIGYljQEDIEOCKRTJj7PZgLToWgrYi4Ce01pxGWufc5fGxu/1QZdNMt2fsubBoaALgTS0e7zzz/XJaJJU4fAXlMacanD1XIFCKSnMqd3guxTk6kk6Z2pAlllhoAhMAAB9nJGJ2swobKjNAYgPbzIA6Y04jLcKterAO9ASDbUCw/C2UHhnVVpzbKtwsTqNQSuh0D6CyQ2RTmplQ+Y0ojLSW29WOzUR6R3VomYSpLeWSWb1WsIGALtCDBN4izTsBymUhZuCQE5S/qYKf/nD3/4w1k0NDn1IMBJdP/4xz/evXvnReLy//7z5++sSmiWbRUmVq8hcCUEfvOb30QfBPz5z39Oj8e8kspX1eWYKS3ictX2MFyvNIyR3hkuRKaCVJL0TuZVu20IGAKqEUjn6HxOaB8TqbZZRrjDprSISwZRu72FwM9//vNf/vKXf/nLX3xGPUEXzbJ5uCxhCBgCBxCI5uj82t3hX/M9ULu90hGBw6a0iEtHK9xcUc+ePYt+9V7P54iaZbu5hmIKGwKdEOALlGh3y1dffdWpbCtmKgItpjTiMtVU16ss8hr4FA2/uehw1izb9VqCaWQIjEaAfS3R1Ig9uZzeNLpeK787Ao2mNOLS3SK3VSBLy9H2ETxLtG9uFSKaZVuFidVrCJwXAXxLeHYLi0TpwWXn1e6mJG805Z0PHz7cFF6m7AgEoAhh/JZpELuuRlR0oEzNsh1Qx14xBG4TAb5hfPToUag7IdUnT56Edyx9CgTaTWkRl1MYWruQX3/9dSgiv16k5CejkUqzbCFoljYEDIECAvzsc/iUS2MtISAnSreb0ojLicytV1SiGtGGkqdPn+pZMFIrm16LmmSGgCYEXrx4Ef4Q9Mcff8zWTk0Cmiy1CHQxpX0OXQu35SsjwOFz4ZF0//73v/mlcuhL+a05TzXLNgcBq8UQOC8CrCz89re/DeX/29/+ZsfNhYCcJd3LlBZxOYvFTyAnc6Dw62gWjPTMijTLdgLTmoiGwDoEovkPAVRCvOvEsZqPI9DLlEZcjtvA3kwR4CQotvr7+8+fP4di+8u1Cc2yrUXGajcE1CLARpZw4z/fMNrWFrXGKgvW0ZT2VVEZanu6GwFWiB48eOBfg8fgd+7evevvLExolm0hLFa1IaATAQ6FCg9uUfW5ok7E1ErV15QWcVFr6LMKRhQ3/JCHcxei8OBCxTTLthAWq9oQUIgAXyaGrOWTTz7Rc8iCQrg0i9TdlBZx0WzuE8uGiwn5iqqpkmbZTmxyE90Q6IcAwVFObfHHzbF5Ts+icz8tb6KkEaa0r4puounMV5IPefjzM6S///3v//rXv5Qczq1ZtvmWshoNAW0IcJICndRYiza7HJBnkCmNuBywhb1ShUDED/7617/yo82//vWvq14enEmzbINVt+INAdUIMNQRa+FsBSclsRa21eM6VAttwkkIjDOlLRVJeNu9fghE6zJffPEFv9vcr/imkjTL1qSYvWwInBaBhw8f+rPm2Nei5wzu0yK6TPBxpjTissyot1Mxi9M4IB/4VfULI5plu50WYpoaAg6BcKjjYHg9B0GZgfYiMNSU9lXRXnNY/t0I0IK//fZbfzZd9EMVu4vr+oJm2boqaoUZAtoRgKb4WAuhWWMt2g2Wl2+0KY245LG3J/0Q4DtkYhscHsWxLuHXRv1qOF6SZtmOa2VvGgJnQ4C4LP6BGc779+/1LCifDUUV8o425f8D/TOEUDiCHloAAAAASUVORK5CYII="/>
  <p:tag name="POWERPOINTLATEX_PIXELSPEREMHEIGHT#4F5E2A2828322D5C657073696C6F6E295E6D29" val="133,3333"/>
  <p:tag name="POWERPOINTLATEX_BASELINEOFFSET#4F5E2A2828322D5C657073696C6F6E295E6D29" val="33"/>
  <p:tag name="POWERPOINTLATEX_CACHECONTENT#58205C7375627365746571205B6D5D" val="iVBORw0KGgoAAAANSUhEUgAAAdoAAACGCAIAAAD1vdzAAAAZq0lEQVR4Ae2d/bXdtBLFk7coAG4JQAVACSQVQEqAVEBSAlABUAKhAqAEoAKgBKAD3i/PD6E1+vAcW5J17H3/uEuW9THakrZG45HO47///vuR/oSAEJgegVevXj179uxWMd9+++3ffvvt1lxKvxmBP//88+HhYUP2P/744z8bsimLEBACQkAINEdAdNwcUhUoBISAENiCgOh4C2rKIwSEgBBojoDouDmkKlAICAEhsAWBN7ZkUh4hIAQmQODbb79dleLNN99cTaMEDRF46623PP3y+++/v3z50tQrOjaA6FEI3A0CH3/88d3IeiVBPf3y888/p5DIWJFiohghIASEwAEIiI4PAF1VCgEhIARSBETHKSaKEQJCQAgcgEB72zE2kU8++QRDddfWcO7ls88++/TTT7fVgnHnu+++y+b1f/r466+/0hI+//zzFy9epPGKEQJCQAjUEXjc/JD0+++//8svv9RrbfV2m/DbDps6ZYbNOSXpTKxkQsCPQDput41/f41K2Q8B1NYPPvggLr/LIeneenHcgG3hn376aVtGT65tx9U9JSuNEBAC50agve0YS4V/v78HXMwC27J/+OGH2zJ6cm2WylO40ggBIXBiBNobK1KwuFAKMys6KUaMb775Jk3gjHnvvfdgUjR8LqniD3drZ8Y0GSIhDLuDH3/8sWRETnOZGORZJEEjZgUijGx7pDLl61EIxAjIWBGjce/hrLHiEeanwX8fffTRTVDCdKicUGcnOSnZry/DuXxCZGnpJIyKFQIlBNKzXqWUip8fgdRkChG196xYpVoWef/nPoiSUdhV5VwONa7afFlFONSI5KsNVIIYAT5s8jmBocYOif/xqzFhepZR1HUIjWmIajk9AgfQMZii7T59+nQVXKwBP/zww2qy/QmYq8xYDBfZonj11VdfvfPOO9m3ijQIsAtbDFPLf/P2qEeGnBwQjwJf9ToROIaOnzx5wq5/1QdjVWN1NtKTLPv5kUiM3Z4T6J4qzp2GTQ/7GJa0rDv24W1nZyM6PrwXJEAdgfaeFfX6wlsssCFcCjC3h/nwpr7SKMUsGOLiUu8s8WxfgOjx48f8bhAfRefk4kXUYWOpjpjeCoESAofRsfNA3Ri/MTQ7o6qzWkA0MjiWxg3xgIYBB6PTZteUSuHNX7EbU282R1UFtkXgGGPF0gY8lFf93kjwxRdftG2zKQ2lCUniSNkZYzTSMETM3t8sYGmybEzWKJRN2Spy+ZQ3Zl1vJbPKuSYCR9IxGugqHbP5ZfJ3tRiwy4632Hy1c2ruFxwxy4UkqWEnhQJtFGsP/xfvbDhRymmKkmKEQIzAkXTMVrfizxCkRK/pR8eUHDtUiIsD7GmAVaq+fKL5srbRp/yJfFMAFSMEVhA41l/6+++/X5Hvf687HbtIbRTHojFt7eCPnlvpKZyy6cpp5T+HYDoGco5+XFrBnDITCq/8wz7lLaLg8eYxJtaVMtMq5yMm6bhY2YtLuH399dcc/i5ZirE4MYwwKNGVpRIULwSEgAeBg+kYEdPf70vlhjfbeilBMXG9cIqcUlPYicFA8fz58+wr9hYQMaua7BJZfBQpBG5F4Hg6NhaDUgNiTbaUxhmPKhdTDAL0dt5wCjZbMhTeLOx8nfv1119Z0kTEs3WZ5LlrBI6nY6a051KhLC9sgB5vYj43hYxUDa2ERwUCAnBx/JEzxGPVwb9CR8YDIAoIgVYIHE/HtCS2G5Qahu1y//0V8Eh8VwYOAGjKpRqvHJ/lYr7m8f1BVp0rDwy1vSsCU9Ax16Sx/11t55dffrmappKAO47h35Bg2P1EocZ7CRjnv0Vs4IKLdaHdvXSi5LxHBKagY4DzKMjsnaHUbSiTEfeAcNwDRS+7E99W+Jlyofymh55ZxthYyFJ8po5WWyZEYBY6RiPr5/GGVwY2isDFVISiJ3JJhyPmoHQLgnl9v5korUsxQkAIGARmoWPE8rhYpGRh2pM+wsWx26y4OIVoiQGo+CPnEinzegkuxQuB5gjcGR3T/lsdISCU+AgDNgp5BWSHkbm7gzSYdKQXZ7FSpBDogcBEdLxcYbHayJsUZDwE4vtuOMirj1FZhFnkjDGdbYTzCHu2QEUKASFwKwIT0TGiczputQGounxWWk1GAuMhwJF/2NmT8WppMFOkn1Jx9NY24mojQe09FoG56Bi6rF9Vs4DlubuW072xh0DXa+GO7cL9tQNO+M65lMbnOxaz/SWrBCEgBPwIzEXHyO1RkOFZFLpKI831QLqSooIVSBr7D2aKVmcgK/XqlRAQAgaB6ejYefV7RUHGDBpvvXUlhely85giSYy8AA1KehQCAxCYjo5ps8fjraS+meuBdCXF6hgyqjHGIueKuFqyEggBIXATAjPSscdega0zvW4Cr6zYc1Y+s6tDIfUa9IC/WqwSCAEhsAGBGemYD/qeKyzMLttcD6QrKTyjwWwysBpLNfbgdvo0rNN8V8dm9fh/fwR45JNM/ZuNBxauK6BwPhTjchrKpxLCTHziqcXpOuWpjqIoMFsdAhCPMJuvXvAIcFuaOX/vJP0dmmyrOOu8yM/1u1BJSMOOm5vR52zaPFIBWkBsCaAazyOeJDEIpJPCJGjySC3xVDIjhEcMgBsmF4ON0eXxm1pqJCX61uYWwQzYPOsNiZuG9sbvZG6ubkNGJIwFIAyqjzYUNCaLB0oQRxjDxWTcMFzGNGqqWsz2ggEBklNJKGFiBAbQseezzUIiCBPLVgkzqGBwQz3OR+ayv6JFBmjOs7fOCsAaEDS8SouavLozOk7JIosgnR0vufSfOMU5XLCtx5AyiJ0ZlewQBHrTcfzZgDkVeBDlJjsZPdpryu+UTCSFm3kKPaWJl/FJvAdw5Ex5n1FNu0x1pOTEqRn/YS6MUZPvjI6BLADkDwxb3DzjY/I0BlVZKibvr650HB+Ih9RSKLKMHCg7Tc9MjPUkBhvFrk5PEmS3xVmR4kqRxGRkPBvGj9Mv4RTSZVIMYGRaaibga8ZLRZwnJl3rTAPM42pnz9O0wyVJR4PQO7xT6gKk3FFPf9PbwGWVTZKZbssjJJJWBJ3FiZnI2WRpRmLSkbkUVaHIWK8nMY/+6rLLDIX0ng5pM2en41TiuI9NmOU927uKzCJgJgxgZpMpch4E+tFxTGcVjTK7u08tCXFpsPyGiVmyWmRJNlbaWEsq8pe60mjxC7EQWUrfJD4lt9npmGZnkTJEzOOGLm+C6f0WYkZ878F3v0DNI3knOn7NAv/81c3BZsz8k+m1S0BAKU4DfcevQprVQEpVS10UbvLGK0T61iQuPZYUZAAvZdkfn7YRrGb0Ow7dTCBeaeN4E354eDAxeqwjEN8BTUrUinp6vT0rAsH3HE22/ru0waBhoAjrBNlDacxcjmXhTWwSex7xCM7WFQpfCsFrONwKy24vPdPkqYs0sX4dZynRdJymbXh2OuZUQrZjDAqmn8xbPaYIGDp27kLSchRz7wgE0okV25satXAibBgO3FMmhy9uKsQk5hd8TMzyGH4PAWYIVzayHuw5vlS6SJar0vcfe8m2ohQ5Ox0jt2eUiI5LHVyKj7eopNH2ogTUueO5aSDcreqZaFk0oC1Y8vnz58tb9OK6lp0txESWlLBA/WHKoxejJpvstz6W1JGgfd9a4Lb0J6FjGr95q7INuHvPFSbh0pDS6L/3Zkr+OgKB1LBWlZTEUILZUcXx4a4YNv479eKl2JJ+sPz6REz9e/Ti0ITS+E8tvCFLj8Ad0DGjJDbYl1AIA6uUQPEVBEqjv5JFr+4dAXbiQfvzqMbx75yZti+rO5yeXuxlUjofS/yIDIH6oYUm1F8RqbQCVbLseXUHdEzzSrb2uOX0U8ObR+KSFRYCp0QgcDGtCxxXaWmdmyDQuMBKOZ5XZvcWsiDDIgbVhU+I4e3mQKm6UvzmiuoZ74COIdmwN6k3RgpyHR+9FQIxAoHO0GpXXSBWdR1m32ohce318MK5lTQIP7K6iiQNX81Ox9x957FULIiIjv0jw2wGzZc9fzlKeb8IBM8EzxSra77sX/d/T4uRrNMx1Y35GWIzTWIJe4SnpmNsW0+fPr1pv6APes5RYozF9dHvLFPJ7giB4DGGzPvpuLkmVB+QbaurKP4lj4tOHT0vHcPF+B6GXmGZ8hxVCJ6PnfA6TbFmnAWcT9NANaSOQKztejTNOL0pGS/jhnYDCq/fB9+8uor7hNFaTMObP85Lx6zYgSPgYiAL/uoVFMhSWesqGa/2SnR8tR437Q306tFyKnOKubnfy9jIVnHhIOXI6jzgGOH3PE5KxyzXcZcwdHB3I9JjyvGw9h7IzpHXjLMY7XM0UK2oIxB63ONTEbg7LdPjIZfmqsdUqnPemlAv37ytaMelw4GmhFaPM9JxfBSddnI9EGfYlwa/fPlyteV8oBh8tHFVpAkTpOOsogFNKL9E2oNAPEE8XqQVfvTYnW8VtVJdD/YPK5ORE+WvrRHGlJ8+TkfH8VF0xOUEZGzYcnZGW0t/itoJYsIKF9pSmQMhjQLnQACWYRMJk/J/9TAeTa6MjXh6NgGHpSJYKU2B8KNHWpOr/hh/0jQpe6w0pgrzOBcdc8YmZlLGijkByTDyLOayV5huzj6a0Ra8ULOJFXkyBLDAwkQeO2xl22SGUBOIKtSfbun21zi4urrAE9ExPmqxLaJ0EUmcptQ2fOMqi14p19XizVxiyxbvYa+GhtpbQqBCWGYIlUq4KX5wdcH5OhXSo/mlufbEzELHHHWPj94BROk0Orts8xkq2355vGVhiSPT0RZvTeKUCl8ZgcH8OLK6wYaR9VG0/1r7/SXwsS4WlCW3XqZzW73hZ1rq9Z7vrVnYsM2dr42naVE67Mc0LZ6bJtxcgPrp0ObVpT9RFhqIstK8urjA1J1jil8DwTLF0buAAgSxamfA9cLj8SZdL6BaCphPoxh5Wt3IVapR8feFQMVwbNbyJu0aqRojcMVS4fH/a9LkuJCDjRXmSgrOJlT6I5bb8Ej8KoRFxwGKUsB8KSWZxzRfKk3x50OgMh9PYDge3LrV4XEkHWO44VNpuJIChRcF3uno52ENStYVFqsjwPjV42Mk0FZBu06CwYQ1srrKLhzF30lEbUfCYXS8h4uBwOnxJgV5dbikC1sas1qIEpwVgQo/jvQ4Bt7UU34n5hVyOMRSQXMOo2N2OrGzN71+q4O3x16B81bF+LWzO8+RnYXNKMjsKlIjxjkaq1bchEBl7vQwHKdft4K0gw0jqdNRkKRr4Bg6Zl2NDybGx6D9raUQcw9ONq+OhGRhiSPxKTSfRlEcKlu5OK/CJ0agohoP5sfm1TG8g5nU9CArza2qoSlh8+MBdGyupMB9Z/Oux6h1WRR0hUUWFhOZbtzYr+lUiEHpao8npuN0wIfOPcpS8VqA2BVuQNhYGPD721lpALESQEHeWcsVsqcKCGrCFRp+L20c73dcmVM9QBtZXaWuMecVUsvMaL9jDsjHi1J6JUUFo9Irw+/ZZLJXZGExkcx2Y7LAoNT2F3dMjXqcGYGK4Thdufc3pGIca15dxbn+QEsFGI4zVmCgjA8ul66kuLVfPfYKjESVDri1xrOm55teqn9h6hEjn7XH6+06saUiHecBiiMtFQjRY9ORlmkOI6LSpmk2x3gWT9JsLv9SGbM7id4HRi+F8ObGpiSyuShPxsq0YqPtKeGmNBVXjbbV1c9h8/YmsTcnzhorRtCxuZKi+dw25YeFzgTGmIQ2d888GbNePlrPDu+gwXRspk/82AOKuHwTbludUQ3jukYO8iwddzdWYIGKr6Sgwc3tBjhmGKNnDHEIx6aSEKlAigAdlGpGi2N4/Tcl06IUc6cIjLTkAtFIO3X8+cr0TlYRMWl4ZBbAORjxmk+HvnQMyvGN0exHKt2cNtsf4zlIVukGf0UXSUk3pYzMsZ13331XR6ivMAYGG45TxT+AnI7D8GpDAAKNTzyYEpynn2Ab8OGzSnNK6UjHtDyGEi6urIEGl1sfPf4VlCkq8QMLI2eVBa6lRjVorhf4BVPKAQgMpuNh1VUINDvas1CHe+BiXTOb8ubItnaZUBoW8fjIHOHeNnIPmogRJFTAg0BlncOnxVOC0rRCIFUhW5WcllPhkTTx/phh1cWkZCrlE5SnIfGXqj2cNs52vFwPFK6kuOmqNoOR/9Fjr0CkTtYSv5z3lZL9ROnTB7Z4fOPwX9Thvfvq01VpK3Mk3u+uluNMMKw6KgqkZGSDo5xng4NqzHaf8W/K2fnYxVhBn4Vmj+FiUHD+aFNlt7ITyrNmx6DGSp5VK3DoZhV8eHggTT9L1FmBnbZdFdNBxR1tc3Mq1bVl/8CkqaiVXaBJHPYoXTyUPfq5Pw3au+kwZrI/+86UASmDoHncs8XYKeFdZ18dslA2Fgznpu+uoThE+HR4dxLDTOF4+vTo3OxKv1Talj3ihpiw0ws27oKdNJI1VrT0O6ZJBtm2aHoGn8fjTUZPD5LZNHRoZa7GQ5xk0DeGDrI4x3q2RkUGBGIuWKAOr9oG4n404bYVURqkZqoIj8zlhtXFNt9QxRJgrDorCto6AWeWUrIsHb9hJNv8yKf2+Kc9KIfR0/zG6FXxoIBV/2LsFaWfqV4t/+IJ6FCMEjgmY6MI9qgsJrgTpR5FnsUyW9rmSAwpVMrI5LRhc0vfZqlmzlix5DpX4ptaN8xSUaloddu3tAiKC4U4s9wExevEJfK+KR71x8y0ozTQymIbQ8NScVMDlThFAM3XbIZihGcL+zWgtKWTxIzRjpm5pb7rMakrvMYAa4h8xfPKaXYIojLs9wuW1Y4b0DHlGi7mcb+4m0uo4B7G2Qkm52Z82mZkD+gBPCB/YMA569ri07C0MXRcUYF7GI4NdcTDo62NK9gZ4ioIO6kg1vOarBNZOt7rWcG+1dgoaGH2GhqDQr/HsIhVqmAfLU+ACj7+V7gHMQYgHchicl6WscLTramJKeRyuoKF9KsBXCRLP8kBTY/5SQ7nUY7gR4tq7Dy8t9r8NMF2OgZKTm1nvT1KC1FafY8YBk1lyQ01yuMtQNEkwGBYeJlln/UYap7KlHGsitAE4QGFnNVwDHQlTqjsBgLgqG6BLroOpI2f8ph4KKGlla0UH5o3QwB8QVYaU/O+4HMff6FYlm0++rHXC5/+Rg4PJiFf85hyY1St0Oo7DVRU4x46VrphD7g1rw4tOOt37FEagtKJVF2v/76ZjiHi1a/qfH+MJ2SAeECAyQ92zgnPikJzBkh15SpY8I4aDFeGfVvbg+dAmr05P1LFyOpK8rNap42NYzBNBE0Cq3H8qn3Y+amBdYzvqiWFPxWL9M6SGyYDLL+Ei8woyA0FUFFCoB8CAz7lVaZPj3alvLHEIEaP6rKtq3+fjE0T4N9QqnRnwA7Sasdol0s6FEzWhOWvsoiVAGVrgPUQRbXrPhFPQCRkh4XM2Z1ISbwQj6YPyqjJCExvsVTKfBHAUeBSCDCbStvKkmq5B5+KnbpHdYgKt3IfoZEZAjEx4ZHTCeELHspoVzPF/yuN+b4TCtQE38UV7Q/Hq1aAr0dA6vP+zlIJTRDorR1XduI9ZkFlCrfVQ2Pw0w93kF6cYAmjqMZuQoTTNDtjstrxv37HaWe3Zbed0pvsbWWrlNbE5dsIr0chsAGBdIZuKKSSpcKPbV2AFxlQ0UrzriLkzlfwbGqyiBcbWNIchGmuSi5NyNLxv45uCFpCZ398CsGeMrGo7Ml+U962kt9UtRILgZEIlHwM0A17+KWUqjNs2BYBTJHwoKkai8Tjf/4wWsa3LLBjGPmbFY+h6qXBcBx6e/B0WWhoOfJPgjgQAFoYfLE3EQ4BEsRGKIrCq6yt5YXSthmLg/CeAN2GSiLHAA9WStMbAbyAgsfVUleYvK2qhnaNLZXdfacDUxAO8ysmClrRrzoD0YsXL2LaNW95ZBFCa+6xDi11gSrUH9f7mk53Kv/KLgSEwBgEehsraAWMwN58UcXgSnTDrk3DBhJMtFSHXty1OlM4jaWB6KBhB4wMPMLCPYwzpvasseJf7TjmaYWFgBCYDYEB2vFsTT6xPFnt+F/b8YlbrqYJASEgBOZHQHQ8fx9JQiEgBC6BgOj4Et2sRgoBITA/AqLj+ftIEgoBIXAJBETHl+hmNVIICIH5ERAdz99HklAICIFLICA6vkQ3q5FCQAjMj4DoeP4+koRCQAhcAgHR8SW6WY0UAkJgfgREx/P3kSQUAkLgEgjY6+cv0Wg1MocAV7q8vsTkXH/6PYFz9efJWyM6PnkHrzaP+wO5YNBcrLWa674ScDWMbua7ry67prQyVlyz3//fan6Ph5+rOTcX01QujeSmrkv3tBp/DwiIju+hl7rJaC637VbP8QWz5Iz81YLjGywJ7hAB0fEddlo7kdnFtyts6pK401Y/Sjt1D0m4R49Ex5ceBfzYQeUX0k4DDVyc3t1+mtapIadBQJ/yTtOVGxvCr9TwhxGZ/OczIkPEcq7YODKUbTgCouPhkE9ZYb/fBJuyuRJKCMyIgIwVM/aKZBICQuCCCIiOL9jparIQEAIzIiA6nrFXJJMQEAIXREB0fMFOV5OFgBCYEQHR8Yy9IpmEgBC4IAKi4wt2uposBITAjAiIjmfsFckkBITABRGQ3/EFO11NPgkCr169Wm0JB2GePHmymkwJGiLg6ZfsdTGi44a9oKKEwFAEnj17tlof15IsRy5XUypBEwS4qcrTL9m6ZKzIwqJIISAEhMBoBETHoxFXfUJACAiBLAKi4ywsihQCQkAIjEZAdDwacdUnBISAEMgi8F87aZ7LeFcbwgAAAABJRU5ErkJggg=="/>
  <p:tag name="POWERPOINTLATEX_PIXELSPEREMHEIGHT#58205C7375627365746571205B6D5D" val="133,3333"/>
  <p:tag name="POWERPOINTLATEX_BASELINEOFFSET#58205C7375627365746571205B6D5D" val="33"/>
  <p:tag name="POWERPOINTLATEX_CACHECONTENT#41" val="iVBORw0KGgoAAAANSUhEUgAAAGAAAABgCAIAAABt+uBvAAAHD0lEQVR4AeVd/T1tOxB13+8WgBJQAUqgA5SAClACKkAJqAAloAKUgA68dd9+d35LvmaSnf3JH/dOcpJ9ZtZeWZkk+5zz6+vra2F2fx8fH9fX15+fn4uLiwcHB23i+92m8zj7Pj09bW5uim9vb29nZ2dSzDX+ye0w/vZ7e3vs5MPDAxdz7bkBBLKAMoyCU+SXLPavOWkQpGd5edkPu02Ms2LQ/v6+jw5qAFyw3lI5H4Du7+9vb2+DMb+/vwfrLZXzAejw8DAWcBsZmglAvjYzWEiIuJhlzwEgSMzJyUki7J/OoJg2C2Q/GiDkzTFtFoB+tEir9AFMP5dBl5eXz8/PwpSY0UakJ5xJQ5tXVlaMwRcn0xOexTBzGdGJMctUD2in+Pf4+GgK72+jl5eXsjCnyiDW5p2dnb84RP8v51oZrsP2wm6hIIE9Q8ssji5lPk+SQUyfq6urpaUlwStmFM/00wPo+PhYxsv6+vru7i5AwXQWg6apt7AsfIUy4g3VC1rLYYj0bm1tcb1vQ6fKfJ4Yg3hPAwNtdXW1wQJK5IPCNUI6rjTZZbgO0svXZnHj6OgoHS3GoDTOMqbEIN7TOD09ZW0ObkUzZPPXICAiAUObHRYwuaSZYzhdjMUFY7thmznajDTa8efu7s6Bwy+CRE4vS3EaQ4wHF7R5Y2PDiV+d5tG+MBWyoDhsG2ZHkzf7/lgkBtfxO6o1E2AQT+2ONguPWLCl0jHKGDR2gPi4AtqceFRDTYVmCJBzXIFll0MKLqoyVJYrjppBvCjFWsHX5iyA5sYg57giTR8g1VGuOF4GMX0uLi5UGVaHWBmDRpooAhEZPsZlFHeRvo6hTup+gzEChKSGpyRj/sLpkoOLFAuS6TEOMT6ugDZvb29LhAlD1SD0teST7lv4pBq2xjmusN9zS/BGMjICo2MQa3Msb3Zv8n9lVcXRqkCnxwXQzc2NHCVDm7H9HMQiVsnKFWxTkCuOCyCmj2VWclBQZWjaDOLjCrs2M0ZqKmTRKb7gH5sFaUDb2RKzazP7DFjd8L6X/a1I7h60xzLELHsa34MNlFQGFWjQKBjEO8rGvDl4ty2yFeyYqBwFg1pqs3BJFWlpaTeGB4i1GQekxrw5GKE6xNDr9fU12DdamWBXDy852ixHyWVv7VwtGHNuMj0wg1ibcToqR8nB2NRKS/dsnS67V1V68fobSXCVa6ogYvmS9UZDMojpo24YqpE3DVQZys0VBwOIjyugzc1jPkYUEs3U5Vj2aiOLb7UaO7expTazV2oyjZvB7VV7GAZx4tNem5lQaio0AQbxllgtbRYi8EMgDJzYue84AIP4U8m1tJnjFztojH2a5+VSwdpamBIzOHUIAoTKrK2CXher8IxnmYraLHhZkmn/8SLp7hu9DjE+roBOWxLfGAti9apIo2OeTvuYdVTjaHMWz7NcimEn9Rjm9gv2990dPLVDKS23WkKqa2QxqKchxscVdaMtuFreRGYnW5uWrM0FIdXtkpVM98Eg3hKrG2rZ1ZyFTvoinX8kEzt4a2trjRPgEUt12rPiV8/Pz9P5J9ywf5tH5yLt7Gl0MbU7UCL/dGqc4og0iI8rusibg7JYN5nuNpNmbc7KX4ORGysto9juTIcizdqMJCj9CKYzCtoU1U1FXDxDp423JbcZr4nAo+7y5qBjKr72ZLorBrE2Zz3mo8ZmacBDO9g+Q6eDd6BlJctkm6PkYjfUUYYhb7x4Jwxi+vAGUPBmdlGpAmTXoPoA8XFF2WM+7SFTAcpYrxqZZmzm3JmetVmcrPgR1soM4j2N/rVZqDdSBnGGhnlE7mf/BmfwgppjGL2qyaBOjyuc8NJFlUHobnwOphpA+DIoUb6KR8lpIGKvqnkQOoq3sYv8X29kWroZxJh96uK4Iu2A/6oS9sIChqHfy6+pwyBos+SmsHvY01DjVxv0xyDOm8GjoaZ25+arMoRUwOkSLFZgEGvzgFO7Qxke8s5LTdHIoLYA4bkeGVzwKfGp5KCX3VWqDBK30z60Agg7PvwtmJwlpt+1h1fVc7fOGYSjLmyPc6iY3bk4rK0yyFkVxbwtZBCyHpae5urqTYs50UW9qkEdDjGMLN7QkPB4qSGVQxmWEWRKpoNzW6wSECQOVcDqWMee65GpqgzCnbPkitZTDSQ7FolBm8HzIGzRWdABQJaTqMDJKk4dwZRmiMIAV/HbHcYR2wwoTGfYKsPPo1g+R1o2BjE6ZBDBN9wVFPFxztyfGQHr4S2QggENDTjskN9Ck6yQ8MZA2XmXlkX1Wd8sD2ONQcM/iwT2lRcNsW4F9caknj1J2MbpucBPvwvuxLdpPmsc+ZeL1dSd/vsECPT/pkFQHwwx+WB2I3UID0bzLyDgaBtfGwnAS2wIWLggfhJEilUMrG84g69yTf8iECYo2r/66V+gMe9fNAAAAABJRU5ErkJggg=="/>
  <p:tag name="POWERPOINTLATEX_PIXELSPEREMHEIGHT#41" val="133,3333"/>
  <p:tag name="POWERPOINTLATEX_CACHECONTENT#435F69" val="iVBORw0KGgoAAAANSUhEUgAAAIAAAABzCAIAAADfWp0rAAALJUlEQVR4Ae2d/7kPOxDGuc8tACXQAUqgA5RABygBFaAEVIASUAFKQAfux81jzEkmk2y+yf448v3jPNlsMpm872QmyWb3XPz58+eFg/y+fPny6dOnDx8+fP369cePH/z99u0bCVH/0qVLV3//bt26dfPmzcuXL8vdUxJPnz59/PjxkydPHj16dIocoy4E7Pn39u3bhw8fXr9+3VC9Igsanj9/Dk+n9BHcQ1OocYocs+4FM3fzzFevXt25c6cC4doi9+/fb6MB/qQNhHRHZl8EYO99cRfsQoLBtAhB7EBL4HJR9ZrCFymk29gq/eLFi2fPnuHWaxTAz+MNcPEk8PtXrlzhLxWJB5g5Qvi9f/+egJFKoyQ43r59O70V5Xz8+JEmdCbCewWVP2JrWBpXhi5hlX+0yafAmpIMkUXKgDVhIJWKW/flfP78OaqFAn6VtrtbuiAJblFX9SUGC+7A0da9UIvqKQ34upxMyochpTUZEQBQYBsCiGxpD3VvSQNZX5/L6IkaNTlgUGLskTJc9lVGuF+bAGbxxTkl0FNMVOyYANyo9dSuowLCBHU7aiKiViWg6O7p/CDopcMkoomWjgeppwoEDAoAKLMSAcBqjmuxL5wDfknDNDQdAR1Yj4gR3UikA6WXemsQUAy29HzQAHdg0gZBGog14lF6UABAvbEEAGtka1HHuBzXNwd9bmH1qTK5nHH2MZAAJnPaytK+4fFPnF/6EBfvFmNS0JleFEU1FxhFAHO+FHGdY04Bm7vRXDGamGoNJT1U1SEE6A0s6YZOYHrNkPWtWIxPqD10dtCfgOK4HtqfBnqKg2Con+xMgD+XGG1NDehTxdcZetrEVtbqSYDfk32iD0z+dGhoAKD1bgQU0dcLzkrrWK2Y44VGO8w+BBT9PvSshmZDQ5i5niPo9NAAgKodCCjOeZjvN4CyZpVcF0YHgA4EsI7V9pKm6cO4ZWQvkjDzVHNyRgeAUwnI6a07s/QZVi9Ml8rROkt6dAA4iQDs2t9poBv7WXAV+TD7MjoAnERAcZdt6BZKEdClBdLurBAAUPIfGW6LEpwU49iBX6UYHvzqK99NZ6IpJSNUaiGA8xqc0/O1Yd5548YNv8yu7nK2JdJnvwTcu3cv0jW6xJpqNrmiWtteHmYEcDqVY08+WKDf/wCT32Tvu/Bx7dq13lINectcEM6H82uGGJVF7H3w4IHKOEYyckHRmbhxfVhGQHHDB0UP53wCuMyqNcrrBABaXEAAxzfN05Zab8z/7t27Oueg6T0SUJz5gPVBzR/N9YseXK42hasdAcTeSMXUtA9t/toFrWb+YFhFwPfv34uxF1nFTemUs/3k6KndmgRUbUdXIrt09b+r8nodsMIWkPS9TIAem47B7vyRi3Q4lxAjw/xzZUbklwmojKtrWs0IILaSWX5FiTVtMfzyzIs1mjM+5q0cAoUg/Pr16yL6iC7uDuWan/mFEcDLbMVtZ0AkThx982crU/BGALPPGvSJWhP9Zv48Al6+fFkj1znTUVP9Ly/jEVD5SGvVZcu5oysbA/A/0Q6t2Xe2H/iGhnlrZtYgkB0BleY//U8Nyk6ZLAE14Re50/844NbcyrqgmvUXDbCArGlmlskhYI8A3HrN+osFcE7uzK9EwCag+OQrSF/twWllZ45YzCbAf2dB+jkDgEDRnPjXrFk5AqYLMtFLM9mpZFbJMx98Bvv2ZzYOzG1YZveplDTHrDszIwSioyQ8+QlfRgjF7OcBKdZpzv5fu4iA2OTSXCdp6IwYwBo4hTvNmRE4xSTKYTP/zZs3USaXeHgB2SBAP55OK0tOpZuS8n9hwtnNlDBgEFD5EHhG4KJJ5ZDU0BkEFOWGAnMEFIHKQaRHhkFAzRqYtmv2Sosqnu8C5nkG3jvTx+4MAipBES9WWX5vxdhueffu3VCtOODOjFMcDutWLuOj4+nkrGYjmslsWvFAObLUB5Rt1W4cAUf3P+KFc3Fy6MjQwg0C9CE9XVSna8ro8ntLyyjffDvLICAXuzWIhx4BuH6ZaOyRgEODq60klxb/wziu+Yp3Tk6XfGME1ExvNnedzZ1nD0C2B/ZwoM8ggL7JzCnXTxnCuQK7zRfzR8Non3ITnW0CzvFGmxCAkekF0Sbo06hNQHEEVG7YbdWrXLtsT4rmNa+85eT0zDeXITXfoSEMmHX3nCkTPBI70dMeAayhizN9MaWe5jBSFq/Zis7mLs3IxvOyc4ZgPsrRYlb4mFFOt7Z8MSkcbJuEEbXsEQDQxSla5dE5zdmGabbAZOYmcbijPgwv3lBnBn/x/x8uhEtCTrkJh1UxGVMKd526u7olW290pPvLhHgCByiCDa07aNgP5UOF4jT5KC/mSewFqb5zh2gng0tcdzqHZOspx4FHQHEuRCjLyd1Pvg5mHb8gCJEa6AiK1HZz48AjABAjhiNftJ/JXI5v/IPo3Nf5CPqMqtQTaKcXFMhhVSAgFST9CYkcsTlE1szX/8Og78xHDNxEnz6azsMcfwUCkKWHcIQ+lwyRNTGtb0tDkIOpXpouKc8S6H7O/nTrApr5Ec8yAaYsEeoooZVeOY3OgC5K5mBq00okm4AGmXrwiRqYctpimQDq+OvGvqM7VXFpToS+MwNZKpny8kmJnE8PMk3E2glAqMQc4VMnojlAQ8d6VYmCVt/lun4K4vNqwmWiVDUCQCcyK41+SPcd5m186DkPWvVFH5XErvFCjoY5p21CVEsA7Zl+TZhAp75rHKeH5i2ZmQSVfAs1JRQzZUFn2rJUFzcl4JDIcbaAABqITEw3QBr9NuEAixNogkoj0NfOze+mRGmNTy5iLyMADmQYaumSXp+DSB86b450Mc/mhDTkTzrgXtDQCazEbHoxAUUOgMBccZjNn5JJK5HhA41vm6c0Jy7O9z/m3oGzWmohgG74vgjmcyPuFAikLtaU9tPHReo2J6CWXvNzJOTCr+MSGwlACUa66exk3GGe3YcCjaYrcxoa5HYcrM1bi8JvkNBOAPUxitQShYCQAB2Hf7MbZiZC6ifXpoQVMk2L9DcBTyIgdAlozIYjJtBj6YAIoz41+SCZ/FxkWwHrtAl6F3U5XPqjM/utCFNWLpPjZrjgmo+7IgFD5twRIyP8hDweGYI4f9GYp+c88pSHiFG7DDua28OpHq0YzyDlzJ3k09nC5wxTJptzgE+mCqJB3wTyd2X1ghV9N3vqB22qd3BBooQkaNX016aKNZlIQyadlCb2lmBEmh0p6jyEgIAOpopaxSht6k0mrom6O8dd7AB3mnbE3P6UKiHRJwakbUc5+MHg2XlHGaPAxUf+Hbh/B4WrRAhMfp3/IBLp2XZJ78zTtHS5HKgiQuZlAwLmPA17qhGVPZjVZgt/YS39woHuvrko0wVCehKQYrIsh2WQWSF+HfVsIU7S8SPP/l7Q2cLzykPAPOjoT8f5P4ThcDyBcI4AD9ziPcKv+XErnwDh7NcitCZQzDI5BEyg/fCrd0yZEM4RULRyr4AZAExWRIqYP1PtX+9D5rid+UUEcrtv/upX9r4gjybmCBDTXJww35Bg9e6858vMJ6xAoSH8x7tJwGLcpYK88CQ5JMxFmRSQNwNl72gSIOD0SZh7EkG0/DM8orSsEiYB7biDY1rZzKQYE1Z5XqJD9yQgxbA2p36jl49DSWG2KM7s0BVj/SzgIJDae/oAkhyZ+UBDJG1OQyNAll2mM1EWAVqEBFuGFRN/fSukJwEpJstyeGQU+SyAhgbxOeFu7uHMJGAZ3GZpxkHqi4QV/A8kmRXJXOmJmGhzjhO8ls30hr25sD4AdwYBP5lxmn3/D1Pj9WgPa7w9AAAAAElFTkSuQmCC"/>
  <p:tag name="POWERPOINTLATEX_PIXELSPEREMHEIGHT#435F69" val="133,3333"/>
  <p:tag name="POWERPOINTLATEX_BASELINEOFFSET#435F69" val="21"/>
  <p:tag name="POWERPOINTLATEX_CACHECONTENT#69205C696E2058" val="iVBORw0KGgoAAAANSUhEUgAAAUEAAABhCAIAAADHt4TkAAAQ3klEQVR4Ae2d4dXdNBKGYc8WAJSwmwqAEoAKSEogqYBQAlABoYQkFQAlABWQlJDQAfuA9wzDSJbGsmTL98734zu6siyNXs07Go1k+90//vjjnfgLBC6LwC+//PLFF1+8fv16aA8++OCDL7/88vHjx22tPHz48OXLl9l733vvvWx+mvn777+nmV9//fW7weEUl8i5EAIfffTRr7/+eozAbWR58eLFo0ePBkmICfjXoKqp9tmzZ59++ul///rDgL169WpcW1Hz3SIwegbeD+zPP/+8v5K1GnAQ3sG0dP/74Ycfsh7C8+fPu7cVFd45Ari4WWVbU/rmfLzWNqihQ3Oj1RvhVH9fuuw5vHnz5v33369KFgUCgWYE8PhYOjL74WN///33zfV8+OGHn3zyyccff/yfv/726C0iIQzK/9NPP60tjKtyIs8iCXMvZos0sv0pVZtpWbvrt99+K4vSbMzWWoz8QKCMwOeff17WSXMVeqCl8K1cbfNVasY0mEbXfkJUHA3sUaG5zhyuCgegBWniUiAwAgFmsDWSmHwUeBx7pWs0YdpNf8KUMnWltp4xLRwGXIVUmsgJBM5FgHnVIwBU//HHH/f4zJ5WKEMThdmOS/izrEkJuXsq7MlhT4gfD94jVpQJBDoiwP4ITmm1wj9jvEf9ZeNwZBKjwo6wmeMXpCeHnR6CX7goGQj0QoBVZbUqvMi3b99Wi3UpkE54TL/sk3EaZGv9PTlcnWPBcZOB2dqZKB8IrCHgPGLl9LrXWnHm4yebbW2o0e7Gy8q4S6LgsWBmujQRlQQCbQhwJLPKMbzZtsr9d+GuGkd652ZN57g0a3Ej34Ia8Pk7GSUDgREIVDc+F10dfRLJRLO+++67nZ3tzGGkwczA2IXJ/PeHyHf2JG4PBKoIGP5kp2Wi09V6mguYzer9BEaS/hxu7l7cGAiMRsB57NG5MbtVWuPM73ShpfWeMa2sVYvMQGAeBNhkyq71jIR7TmiaquTnN998o6uFwE+fPpWruxLC5kgEAveAgDPyzJKwIxr4zJqlRKE7Vh7zsMY20rePgHFo1zqs58y1Ms58dpKePHkihRGAOVl+7k8Eh/djGDVcCQHOOZrAUlb6Xhxm11e/AICmea4+22JzZv9nD5tFudsbl2fl2PRfDrplX7myFRxWfRy5cR643Vr51cvz+p7qeST6SACM9fOezpqGiIpD6T0VZu8NDmdhGZvJ0HKsb3nA1ZzX6dvwIKXpK+QptXne4LMTPUwzlkIsMltWjPuQznZcW0dVBQSYYwlsePYn+w4zk0lBqru9xEEOD84cC2mDyBx24vxi3yCZlir2hzUaQ9KwyLMA86hUQ5nRp46GQHZIpZ5NprYAMnTVh45paByBgSo4PFBfmHj1WDYwcP8tQ7VnIHbjq4afHni3CpISuHkydzYd62HPOG4uQ+zxq6++krWQ//5lctj/ICv1YD6QIcJaa+CzXn3w4MHaVcnHEDufeVpuMSttoh6jhyA4LIPVJ0Hgkc1AT6SKIAcxj+U/lIunMvsMwJZaCDtX3zyDKYTtzlpNhfsj2652nfN1FKsigBNVXffCVVy4iDNVwTymAAPhIYnz+LQZ/cMiEbEe7qMtDPPiBq/pBKdznKrQR6CoxYeAJ2ABOauVmeNfvZ5nqLZLgeCwB6VKmcIRXIjN1QgsVRA877I5ybxmgssjaBSgLZrdjEFwuBm6/99oPCitBAeP5d6e3Ov9esjW0oWhNFaACflgIIPDuwBfO7NBftly72o1bu6KgHGDszTGn8q2ac6KeLzubD17MoPD7egRUs6O92HBjHbR406FQPM7ekxIDMOtaj0u2cJhRMd0EQyQKA7aTM5dhVuzBCZz9Ib+capxTy1lR9MYaMpoSIhQ6gLmqi45Or2Nw7j+wlvdAUlD7HtgctaFPsWPGq0fd1K/cYlFn01CdhaOPA5dHQIvhxHaY6uWPhcCAFWB5i+QXT6ROb/kIWEBgfLktCj2MsqGwNx4buzDxWGz+QmZsVsiN1fTTbZbpXHWYN9qZwsaf3uXzP6QmYHlJwTW2g6ByTkXjTqH9cIdibOuslkbLB2+vdAOoyVjKYmYgc/V4F6tMyfJmPoT4l33EqOhngqHtdZifmTuTVtKXRFy0mKXzklXE2eFIi8N47TCF7b6s6yegcCAWeGwuA1lAlNRqt90mxjYtAO2VTCzlU/vqphsbSLKn4tA1p3MspfMrEN6ivwlDotZ8jj92VAtxD6lV90bzTpak5jh7p295wpl0lqj7pI/D4EZrNX3WvIM3cuXLxeJecdf9cm4rJanH2gsQzPtVR7ENbIRxxr9XKhpMX4egADD6mll/wPenla8ZdaMrqxvndueUt40fHrUbq2D/vzUPGGt/bdHyWshsKbJWrGnCmTm52HeYS3voPC8aJcvL0t53VXSa/mm2Mw/00nYuQ8xc6dCtjUE4OfaJcn3kEIKD0+kNlJPO86dz+yu6SL61ReNGo2lRzezyE+HPnJAQO/FFOg3T7w2Mw9rG5NOQdleFTjs8UyydU6SqdFYRIpJeJKhGSQGoZ9sgNY0lyqGKXDcz9T0Cuv8Tr/cksqd1n+tHLNnFivhaw1fm7TpPmKq2ORM4mPaeZjvO8kK1rMwoCf6FtNVjz0zt0z1k5ehmdC6E5OpehHCbEKArzHoT5wV7p1kKrYcFrGYcJx7JwVHWnaYC0DMfEl210TI4LBAcZMJrLZ/4hGynAyFdjZ0/IZVn75USBc6QIWFG+e/ZBzpiGbNP2R7JERdnWc8ROdniGz9Yx7WM6pzCi18iJEa+E6k9PaKCeNI649QXrE7IXMBAfZHed23vBicEI+x4Nl7v/3222z+kZn/4LC4jlij6sGsRUq5JRX66m5n+pU6v5eVohE5kyPA4GoCE6/ybEBwS6onR/dU+x7StnNbWPvecu+SwIzpmq+YToOTV+xFyOxBwFhnCTgXNlxE4Z0HGT1itJX5ex7GlxCxnFNoYU3vrEFanDBhHGmPZzVhL0KkKgIPHz7UX2zheQaJ5nrOR+CKau5Um+tfQFMf5wGD5I9mFQIAYsl0/ddKG9t8urm9FnpXkdZMNiZGVfA0NRX9lBkBS+nZw3J7sFR3Q6fhdvneS1w1Fsq5vrhE10LIBQGz4s1S0RPcPXfl2P7dQz7ouOZLg8XTp081q6+YJqgux12Qn3Ga64mzIqZIiw3CFRS3sFj8Hi+ypaLPcmCjedQnBYKQFfHqNN/k4IHz0UOTedDPZpNckO/q28ILJoUOXujSbYxFs5au3ai3URnN8kLJEwph5bXW1uj8Rl/aQKB1ugzH6P50rF936rppRqojJrdRFXOmHtAq/Qrarus561H5Rg4XLNNUrynZo3N6eK6bvpnh2DOU+l4Tx0GT9dW1tGeT6ayISQuHCw9Ynru4XxuAtvzr8lYkr84wbchc9y5UV7ORkIFzrQE/BdW1xFnK/+81gQr5a6EsbjGR+kIl819iSHRMCz7wN7/Yi4QITyQmAlp6vJbTlDKmQMSc7DwOTHSweqySmomTEevVjR6RbrCpdH5NsrOWBA29qN5i1guYp+otUWBaBJhv9WYhOrxVVz2bTE7PvC9Kf5/TWqOlyed9l2LJzCU64DxlbW6c86fZSZLDtHNKG1KVEcCH0iPIwaytuurxMTnbd/zx6c0cvhNHGoXQZpufJhZS1pi4OhUC7Nzqk7PE+RpWGVRiVCLbR3NuJFumc+amaR2HpND8pqrmL5w+8+CMf8zftbuS0PjAezbbUpXI0uFgPdk2Dxc2ygxS2b5dKzM9naNPxl+rL3crLREm/XgsJOQJh2Y0nPGqgq/a3HTpxk0m2YR5dL03uQ+pO0g6wlqbtOX0wmZDKHscequQnlUxAbOt1e4pv2F/+E62hTWaZjPp4LHRkkR6KwJmXdrrAEaBBdri7/HYt/Z0A4cLFqgXQFulH10+Xf8Q2RrdaNS/HwEzcH0dKGPZNXUlTZn9vXDWsIHDd7ItrIFLjW5fbdBtRboXAizrhEskuh/gN/XrtnR66/5zc/e9HC5Es/z72hAA+3Skm9GMi9yYhgAOjjqKJJHwIGC2AAfNh4X5TGh8mLn3crjgP+C3eMAVK8Amm6f8JGWMV8YIdQmNTNK7GxPDENg/u2zFwSy2hbcmsbXatvIuDpe3hZ3zkmw+DTKNbf333GWMbkS2PKAdXwbfVY/UOALTtTIjhMnO6W0nVq794cJ+F8x0nhqXbbrClC6dnyqBU6Tl4ahp9oUPukykD0aA5xk+++wzOQWMrzd0Mx+dlzmp0NPqYxKFezdc8tiAwhEz57awDgMcttb3dM1TJmt0L9cLT08vWoYB0irKbOz0Dff01/jta5RzEmSPJHVfGmVdk8/vVcpUdq3FsCBrTgsAyOVWBNKX20vouCM6eZh51e2ucaR7VDwdvjqHC8t3/7aw9PC6ASG91lq6c8xqJx2zyBEEmG8NkY7cwJcwrah3NjHaKahz2GCkpXQaPN3V0f2R0e2e0L0QEJwIdBcmKgQBwNcuNINyJIGXIUgtu+iGJPxTXduw1jksopgE3HY2KVbg6v5nGo1Dh65rlZzDN2cxCGz4g5E9XtR0kWVowk/kHCpYhcOFhbvTK9Y1HG8m+2IHXY3eMEJ+W9ZXmHuuLSXw6LluDW1UIiVtmjPUvlQ4nHUgFxGdbqTMXbeh6zrALkN1df9iTUHnzGcmMJZ09ERXxsGzyTRU+SscTk8pLYrrRE1r/AFB9jLWva5mg3wMUjjVvRAu1JOdVM4NLmolF7OeJsY5oRUOr8nnnHkk5OAsXxi8qS7JVpkeKjrr9E2m6stVhMFErs14p8Nu/AKtFZIed3y6wmHQESF0wrPrpZf7p6PcXVOz+sRY3oy70R2xPRUy/RZ4Mm6Kc8pckE2zZpCnVuEwfcjKVzUqegJ3Rr+ceM1TLEtjxuys+Mo8yHSUBPaKN6f5oNMnKhi0lIiPFimb9sx8DdDVOZz1G8scZtYV5t+YF20gXqMxahcTssFq00+mVkyhaFGWEjrzlKmYdbhfwkXaEeam/u3SV69ePXjwQONFGmbyommTufzk/bpcXU6fo8qA63woIlvb/Jl8pXXtaDs4MMxb32M8f5c7SsizCmgIFaIwvP95+Wt7XAF7+ujRI4KL4wCHC0jIa26RWZ7h2YoGEjIF8sZF+M87zDuww2Mds5HYrHOv49iIeHvL4Cxc2WCpDC26dcoskRV1qkxsnKDUN1H2ExtAyFKgr8xLbQ0Tdd2XXjqcwo05EYqSgL163UJarjZAdrlb6CyAFAaVq0CUNXyX62wXgcuGr4Ck81IXIaUSZ6P7i0EcadSZ8HKY6tbWfqnclLxPZdWh+BSWJWdxsO/KwGV1Ubtsa1g15+MDZhtty0SZmyXZeiO2fquQ9fWwFuLFixd4KfKktb60pLEiOAN7XsOd1nmtHJZMT548ca7o4DNjBmjL3/KFpw4LpCtAxkqY7ssnVJbgEAikCenNwqVF/UhLggJaJ6mBt1b0VUJqa14Ai/zVBGqAe7L5OzJbSU95mmGmpb1FJiBDEeF2RGIFTKAAk+qYDS2AADEiMiI3nNg2Dw/VudurnNA9IWvnnDyo+zjt4+K0g2SOajch4Hqf1qYao7AgwJfyoDEs2rTVKbd3SYiz2qW2qGRCBGIePm5Q4DNrKqZl9hgPa5Vtrc3rq8OEi4Z6IBAc7oHixjoI58Bk2MUkuZxq2FiBtzhBimfPnnlLR7lrIhAcnmLcYDVklj0MHWVtkG8J7XIS6E5C3A0Q3dIt/wMa5YChjfWZRwAAAABJRU5ErkJggg=="/>
  <p:tag name="POWERPOINTLATEX_PIXELSPEREMHEIGHT#69205C696E2058" val="133,3333"/>
  <p:tag name="POWERPOINTLATEX_BASELINEOFFSET#69205C696E2058" val="6"/>
  <p:tag name="POWERPOINTLATEX_CACHECONTENT#5C646973706C61797374796C657B6D7D" val="iVBORw0KGgoAAAANSUhEUgAAAHEAAAA8CAIAAADe2sI1AAAHkklEQVR4Ae1b7VEkNxA9XA4ACMFkAIQAGQAhQAYUIVBEAIQARAAXAhABOASKDPBbxDVvWtJTa3Z2ynbd/qEltfrj9cdoNcvax8fHj9jn6urq7u7u8fHx/f0dO9bX13d3d/f29o6Pjzc2NmIyylyvr68/Pz9/f36S/KRic3Nze3s7KdrZ2Snv75x9enqCNjiSq/vr8wOn8Nna2uoU/IsdmDY/Nzc3QPDXjsLfg4ODt7e3phzH8PLycnp6Ci8KEktT4Dw/P3dC4kOAiPBrR1gtYnl5eRmXb5w/jKoRsIM1CRrQ14S4eaCJMAhRYgmgxBUlvUATAAmZYgmBxHZnvx42MEUemT5IN2eQlUgZWzIikkd5kCAZkxAOrNnclFkmnAnwM2eNhp158IAv/HLqwHl/f4+SZy1GdyWswhQ6TCgsy+0uwmq45/zACPCZTBAQ28wCMBQLtmgSK4UlbiOgdGFj/kRjF1todBxWhakZhMDmutOMqWSi2FthE/MAkSJbURFg5b1GCz+5wsCPYVxdMVcgpBn+L0yKPmCSbRKxLRZLXpgsDaFCBdT01ubzjpGQLSKFgBnuSAhhf02dq6ckDZM1fp4v5ykMNZt0i4y4yjyIQREFtqlI11I1jx+HOV8tCs8na6kqOpsJKWNqEpFTxlokOAEtDCCsKpkBdFFIcNJ6ESsCzds5Q80GZgjSSG2nJQ1FGzTJA4Ns1qxvosCQsRHpAcI9VOe7qRYEJyDrsk7CBRFJKKELS6yC6WadFTDlB1+zE9UwRevhY0MzNtq9tMo5yE4m4Ry/ZTLULCm2VOhtRquAqaVDJM9rfkK3JXvKWbN1NMFpyJhCPnfbSeIHI+E+azG6Kd9jyk+nSLRrwTQLIoEJogxnTCwTsMHMQEIEpTXZapg2U8RjyoXfbBwwi33LaaRqREjTvcRQy1PTO606i5PJT0QzbH+4DYYpotS8bcIFj9vuhtfX100hbosY4hpJrGIJxs+prmaMxxS3eYnVumptJ+ZxYyZWUSOHh4eCoXdJYwp1+/v7vTJH8NtzorqX646f1HZAYQZHa9wnrPqkt+rD58K06vih5/Q2n1GDPOW8i8Sc+Z1inEYnLEMIx721U8HDydUJTHFNzqoLNKeePekiD2uhFdXBYiehrdEXfBh+lZpEnXgeNit4kKfPz8/J4qOjo6LpPCmSVBjEErpooa52xuqS75hFxuBFjmP2Q4sq+pGtNb8+YZdops1ImtI4UTvZwOaItXFFidOgcESkBAfnU3QlIBX8Yu6U8bDXgSY/x5sVgY442ZTvGPhZ7dQ1D/wQNcDUiRZDURqIitg4bkk001WoE80kknCDfupiIoaiu4meIATqpZnV2SE9twp5mk/6mXGJI4BDCo+TKXaJZjq5uuX7zMja95GhsYBm3JJwEmrHyRS7+M6Q3FqQkWYKyWNqX3zNtxOus2aZ4b+n8CNHTHg6BtOZnfzPqfuN6aCEHh4eBmMaRC7qvthFZ6ktkSJP1raMnp+5mYrHeuQUldzsztOZm6k+CPuQLj0WfUbA7dR2Yyq0igOW0xofzqkOhW8/03QWovDjP538jek3engr8T0YUsEnftq0hhYw3N4Yra2t1Th6RdXk8Pyc6oQuXNOsKk9FM11F4Yun8OTqbm9vOZZMdxU+NvbV/pzdDcbNqU5c03QV/iIYXacckR2Tf++GYeJb2bTq9IkNq10o9WG6CELl06U1yFxRtZgOSgiyie/4SKOgEGPrqP05uxtQm7N3iyd+8FiKV5B4K4p37yD+FLnglubsblAtGpxoQc7myBAo2Iu4nP/k5CSfzGfOzs4SPotrScvYJjFbd0uWzKZO3OoHL/dgsKG8SIUmlMZg23LCeCYkci02M6EWiBIX3sGXlfz+avG4C9rH28y3RIzo4k2ls6kTiuJvD+3dO2oLrkWfUaKZiiJ16MeHQt20zVS8ejKkmmZb6/86yTZTJjEI4BDqoJA4m6jHaU+mAq/gzwYMUIhKJ9lo7QvdcaSCnOIEHq/HiC5R+KmKI0KsbqwHhmpfnExF/oow6KXZCl8oChY+zmEmxLaEMLVtORYWpXxp9Mxs6sQPWoPf8S8uLpKbaFbfP7aNpLdIxlU0UxR4LR7BHhdxCjy1hAgWPvco/t+HUD+teYj5oPVxNjbU6Z22mQpMUcURg63YkaTM3679/2szRcBqBSHq0sKM6wi7JcDrP5sH0cZUfBeu1Q4r6KXnfKlX+yWpOMmZO9ZwAcJ3J03LnLRFWgC3imYqcmTaZgpna/FrHoGt6oFhblW7IdYKBOKKMVhy0hLBEZM302Rn0TudK1zpOPDn/jZwQRCcbzZE/ubilpwRh/D4FVGXDcXbaH6IO2kMaO0fUBqYFlUmWOO/y3BmiSFbbMFLRDEjhKj4Ut5tiumCAwnfT4sYNzAVTuZ9JO5GjZP7lMO0tmX5eYCVdwDOGLRXd8eqD1sNTPmCgJ0UUVrGyVoIa1W2jC7ei/yIPOsTAqIzJJkNTMGUKwt+zWCjg3QxZVanzlnlkpFzKNHIpEh1tjGFn0j1VB3AtxklZ2jvEEZb24K6VWeoMw/OwkH0U+sGsAFDFFAEzSTtH6YjJw50mueuAAAAAElFTkSuQmCC"/>
  <p:tag name="POWERPOINTLATEX_PIXELSPEREMHEIGHT#5C646973706C61797374796C657B6D7D" val="133,3333"/>
  <p:tag name="POWERPOINTLATEX_BASELINEOFFSET#5C646973706C61797374796C657B6D7D" val="1"/>
  <p:tag name="POWERPOINTLATEX_REFCOUNTER#5C646973706C61797374796C657B6D7D" val="1"/>
  <p:tag name="POWERPOINTLATEX_CACHECONTENT#205B6D5D20" val="iVBORw0KGgoAAAANSUhEUgAAALAAAACGCAIAAADy9pe5AAAK8UlEQVR4Ae1d7ZXVOAxl92wBQAnQAVACdACUAFQAUwJQAVACTAWwJQAVACUAHezeWZ/R+lm2IieOYo/1foDjyJZ0dS07zsdc+6fm9/79+2v1v1u3btUocdmtCPz8+bM+Shct0PDPdS291VVFwAlxVSO70i8nxErgrmozJ8RVjexKv/5a2e6ymWaZef369Utx/98CgRs3bmji8uPHj7Ozs8SgrYR49OhR0qMf9oCAJi5fvnzhpvqUwTGZusYJMXX4ufNOCI7J1DVOiKnDz513QnBMpq5xQkwdfu68E4JjMnWNE2Lq8HPnnRAck6lrnBBTh58774TgmExd44SYOvzceScEx2TqGifE1OHnzjshOCZT1zghpg4/d94JwTGZusYJMXX4ufNOCI7J1DVOiKnDz513QnBMpq5xQkwdfu68E4JjMnWNE2Lq8HPnnRAck6lrnBBTh58774TgmExd44SYOvzceScEx2TqGifE1OHnzjshOCZT1zghpg4/d94JwTGZusYJMXX4ufNOCI7J1DVbvzG1H3hv3749Pz///Pnz79+/oQVfLrt37979+/efPHmCj2pt0fv9+/e///vhq1v4hf6Dips3b965cycounv37hYt1BafcoI2OMLV4Ru/+MEp/G7fvk1NjixUfUaXf9usqrlSGFrkD9c9fPgQH+FV9kZi3759e/78OQKghBuSL1++pOa1BTAA3JUdiS0BEd+8eVOrZYs8LIwNQPnim8hVPRoQAiAmVpYOYYzSeFABHCr1I9cjonpFwR4AjejK3ZbOgoVorvRro9gAhMAIJqQADUUCzMVgpVNU0IxgzjD0jEp0DqLEmAIgLhx0oT6WLJVhJ2ceyAG/EnWQ/PjxI2YK8iUu2KSK3gkBgAgUwMpBz3KCSMPl4TBiT32igG5RySXjGghk83zWpLghLEkaggcJ52L5UEar2EIqG3Cid0IQmhhSHLhQQ3jFBYw2Lg9AYxmEMyvGG6KGIxW6EoIU5zYI41CvLkt0dLLI3azx+kruJmzuZQ0RAyqMqmyO5fk87g08Q+7RwxQkS3NHNsxgG5EPbBbsL5mRZLLQGypL8k3q+yXEBTEvf/KyQBOnWAYEyoZwEVAOVjCQky/mKD+7qCgIlJKEMCEqexbEuI+9ZAiCA6NZcACn4qF/SaGL/ymZxwIoy73JZ2kKixWhHLeKcwPZEAsoy0gqiZZwKMyeyp4FsX4JQdAvhjCOd4xgWPHF6wY50wgw0al46Me6aAKKU9H2oRyriMvrMhx5IRSyhDh+6/rDhw+0VxhDHIOyWP769eunT5+ePXsWJMGbFy9eLLaSBYimiRi2HVGDjdR3796FUyCi5uvzST/JYXYZAZmgLhHe7/B4QhCsSI+L27fY/c1igfrHjx+HU8gWr169yopVVWIbOysPXdiNjsn39OnTrGRVZYl/fBxXdVsrfDAhfv36RSNAkx6QCUoehjQDViHllGSq6ksRgg1EPkwrTcgnGFYaA0KTLacOvrlFbIAPhLLgj4wOQhh3KPSjOUUTWSJMNkBdaVspaaI5LKkr1Wv6XCFzcIYgQDGyF+9hZv8CTOwzZp/FTmJ5uUyBL4nBeEt1JTPa1h9MCNzgDv6UlvSxt/Lox9Jh+8ouVicTAuoePHgQy+9ULs1cO6k7khC4LiCvthOCFqfU58aCTIi26oTkV7r62OhdqfmRhIhHvGa0xfKJP9h1aJi90TkeoklUxIfN1QmXEqWLndiehuUuCIEFxKJLwhhCUt2+65AYIFzOQNJSnQacxPgth0cSgkDXXF8I6UFzvVqLkaCutFtaqyKWFzIEnueLJfcuH0YI7ECQb1igUblUECKkWX+Uui3VC+r24B+NjcQeJL+2U2HSPz88bB8CfmImBu4I5+IGJewWIqRZf3DPhRqQtbSiRIQ01gqd81Px4jo5uwfXExXJ4WGEgB2YiZWTsbCA2AMygXx7JHBjdQkDksPDpozEDvlQgMyYEHuoo80YDoJmMuWtttQ4ITLoWfLPeHrKeHtaNTwhWr1OQ7AIEYJMc3W0eU8GUGGPbESdlwoDEEJYQOxxjW6ZHhAVYb7QXI2X4rq6fgBCGEfoaqtbJIoTIoXIkhDCBafm9m9qeovjsQlhuQMBtJsvIIQ7ZIfMF/Cxd0IYLyCELeQ9lnhCNrK/4Az5pXdCCJAZR6i5OswXpaehMF803w9VzidOiBOgLPnX4XxxgYXw3D4/xS+auUzbmpNwnR60VRR6O9VwctRc3UnvpwcrXgZcYR6fH/EOSNcZQlhANE/giIiw5m+uTng0/MD5AiB0TQjLBA4sLNXxXEs54qjri2CAE4ICYUcI7I4LG5R7PG/xv5NLpVEJ0XxLAECVnlLBqbbqhPSAucn4iZiEIf0SwnJGByiW6xXh+kK5/YBngLEph9cO5IeBk2BrDo98QEa2z3JGhyXyqJVNrTqLEAqpSPma6NnZWcAHD+m3fZew3wxhTAgzddvTA/hHS5D2T3BVXb/yYVTVvEpYGHZV/SiFzdQJL97Qlydkm+Ovs235esRI+xDGCwgzdVAkPL6rvFdH6WGPO6KdThlCAgcKwmhed0pQ13ZLimLJ7dRfbVKe3mXHQs5OyVkyhfxJBFodClFX5tUqS4Q0jrxa1ZUsTLjxgnK7Og7BlvkCdmanjE7vZXC8qEZGfMVZwEqdJwW8hbGiw1KTeO5PFGEAlFol9ZSxUEhO1R5mCdHjlCHM6ELmSCDWH5rNF4Ii5XyBS1bqRNlEj0OQ7JEQ5DN3hsYHP7W6xkxdaTkJy5WrgdevXwc3Mce1/RgGoeeEsNuSEh6H0WxX4w4I7WHs8cJx4ESPhBA28pQXZsT3xQJQLsVpj9c4s/YoN5ewOxmaIz0oNzSz6uTK7ghxVRcQCAMYlg2GZmGEWy2UHvCSdLafJpXdEUJID3ssIPhKm2Btrq6UCYSLXjKGFhmwaqfVQ9DVHSHMlnjBf0t1JYYtfjQIEwQtSOPPNxNdWhaqLl7jXZFgRFVzjXApr0KdpnmtTAnKtjsQZFXWO3mrLZ4ggD91tb3As2N3z1TiOru0xCsNr1JENfXCemUPdTApji5ZSKOfaqiAW9u0lsSVxa6TRVDa15RhmcDhv7BeoTmbYtOkgOTPl5DZGxy4/EH4iQ14cKbtcw8ld/oiRCk9wHrlo0QlP7P1wtDcbyyC9MnEgZo42LigwId1sLAgomBTUnhKO+va+sqqqWjvNQTvPzgGNlTZqRTOJnBoRHJW9rBODPexNFcWwfctf5dFNi+7hqhbqfGAySpXnOVI6W/81KrDGioZrIjBfuoS8xZ3GzEMlLdAk56Vh2MQAkFChgxxAjn2Gx8BNSBOkxHU7Z0bklDBWTiIBSzxEjbgEKlrVyoEM7KE+APnQmrS/IuZLFltVTXXqHAZMwSwWEn2yrq77DTDwhWVEOjrKqNkpdebIeCEMIN6DEVOiDHiZGalE8IM6jEUOSHGiJOZlU4IM6jHUOSEGCNOZlY6IcygHkORE2KMOJlZ6YQwg3oMRU6IMeJkZqUTwgzqMRQ5IcaIk5mVTggzqMdQ5IQYI05mVjohzKAeQ5ETYow4mVnphDCDegxFTogx4mRmpRPCDOoxFDkhxoiTmZVOCDOox1DkhBgjTmZWOiHMoB5D0dY/j6B5KxnvqTX/WNgY6B5npSYu2ZfftxIiebMviwDeV2z+dz6yirwyIIBvS2jikoXLp4wsLPNWOiHmjX3WcydEFpZ5K50Q88Y+6/m/GylffX8gj8gAAAAASUVORK5CYII="/>
  <p:tag name="POWERPOINTLATEX_PIXELSPEREMHEIGHT#205B6D5D20" val="133,3333"/>
  <p:tag name="POWERPOINTLATEX_BASELINEOFFSET#205B6D5D20" val="33"/>
  <p:tag name="POWERPOINTLATEX_CACHECONTENT#5C6D61746874747B737570707D285C76617270686929" val="iVBORw0KGgoAAAANSUhEUgAAAckAAACGCAIAAAA5JOYrAAAgAElEQVR4Ae2dvfketdLG8XtOAUBGCq4AnJJhVwCUgF0BJiTErsBQAqYCQ0hoqMCQkhk68Pu7ji6GQV+r7/145h/YWq2kmbkl3RrNave58+bNm7fszxAwBM6JwLfffvv06dNPP/30yZMn57RgN61/++23Bw8efPjhh998880HH3wwXI87xq3DMbUGDYEFCPz555+ff/75Tz/9hKy3336bywVCrySCZenRo0fOou+///6zzz4ba93/jW3OWjMEDIEFCOBzvf/++45YEYfntUDoxUQ8fPgQDJ1RrFKPHz8ea6Bx61g8rTVDYDoCP/744927d//66y8n6dmzZ9DEdKlXFPDy5UuhV0IrY11X49YrDhmz6boIQKxECcU+PFYjVkGjNvHOO+9oev3hhx/u379f20iqvMVbU8hYviFwOASeP3/O7lXU+vLLL+0RlqDRnCBUjfcq+4BPPvmEBay5Nalo3CpQWMIQODQCnsfK2QCo9tAan0c54tf37t0bS6/Grefpf9P0hhH45ZdfmPwCACeHyJFLS/Qj4CHcv3RZvLW/U6wFQ2AuAnhVbFRFBieu5ISAZFqiE4GPPvqIp4LSCLHXzkD2f77++mtpzhKGgCFwNASIBn788cd//PGHKPbzzz/L023JtEQ/AuwMwFk2BCTee+89vV2oEmExgSq4rLAhsBoB/Klff/1VpNqJK4FiUoJ3tH7//Xdp/MWLF22HB4xbBUNLGAKHQ4Bt6XfffSdqjXqELQ1aIkSACAzHhyWfCAxUy2ktySlMWLy1ECgrZgisRoBjAJpYmeS8mrlaiduTh9+qA68cHtDB7nI8jFvLsbKShsA6BPCe9FFWBMOzDd7TOo0vJIntAicxxCBiMg1vxFpMQAC0hCFwIAS8MKtFAxb3jRcZQHpt4NX81sVdZuIMgW0EeNtKP7+igt6lbte3Et0IEBnwvoDjbSM2JZjfugmRFTAEliIQekz2buvSDlDCCMLIy1pkf/HFF3yZUN3PJY1bc+jYPUNgPQJeNMC+zbq+C0Si9wEH8ssjAxYTEBgtYQjsjwBukRcN8Ham+6t4Sxrw1UH9UAvT5XPamzCY37oJkRUwBBYh4H2QCam8f0WIYJF4ExNDwPtEDkVY7UqODZjfGoPT8gyBPRD46quvdHQPFcxp3aMf/iWTl7I815VuKvkFHfNb/4WjXRgCeyEQPsIyp3WvvvDkhq5ryVeyzG/1YLRLQ2AfBPCGPMHmtHqA7HWJ6+p9HIevZMknXVJaGbemkLF8Q2AdAkxUpquWx/GAsT/fpBu3dC0CHIPzqoRroVfAuNUDxC4NgR0QCF3Uzam7g5Y3LJK3YFntNAB8Qjfvuhq3argsbQjsgACRVs9pRQmOqe+giolMIxD2SH79M25NY2l3DIElCIRTlEcl9lmWJdhXCAm5Fdc1c0LOuLUCXCtqCAxHgNM85rQOR3VGg3xhwDuMhZSnT5+mZBm3ppCxfENgBQL6C61OHo+k2z50v0Ld25YRuq50X+qsq3HrbQ8Ws35vBMKnWAQE9lbK5McRiH4KK1wdXWXj1jiIlmsILECAQ+nei1gIDZ2jBZqYiBIECIKHK59xawl0VsYQWIpAGK0jIEBcb6kSJqwGgdB15de0WCPDNsxvDTGxHENgBQLE6XjQ7EkK3SKvgF3ui0D0t7PCp5Eoady6b0+Z9NtFIPrDgqFbdLsAHdJywgLhaYFoWMC49ZAdaErdAALhhOTNHz6MfQOmn9vE6PrHV7Q9q4xbPUDs0hBYgQABAe8b2EiN7jdXaGMyahCIdlO4CzFurQHVyhoCgxAIpyINRyftIIHWzDAE2Ft43xag6TDkatw6DHFryBAoRyCcitQ1bi0HcN+S0Z7yTgsYt+7bRyb9RhEITwjgCtnpq7OMhii3en1q3HqW3jQ9r4OA5+A4w6LT9To2X8uSe/fuhQZ5exHj1hAiyzEE5iLgOThOmHHrXNCHth49zsFLBPrbAsatQyG3xgyBAgQ8B8fViLpCBY1ZkX0QCE+5oodeNf87UC8+ZcixkpcvX8LfvCXNv69fv6Z9741p3uojtMS//DGeWK7DT1XyK+28DkgLVMcGTgJGF4qByltTgoB8kvLdd98Nu0aKnShxKItwbdzA9gC0Ea4B4ZP+8BR/jkYchwhvcMI0yhu6hdlpuCs8RYfC8ks8vb/zKhDQaLMxkCyv+oGXG15PnjwJvxb86tWr2kg/7XDSJbQ/qifdBlj8Kk7t592YtywDbhBEW/YyMZZhwdePmmnLMYW3YnlSMKeQGd2bl+gvi6LXFAqzvKEzf7Vd4DWVuryeRSlLySfY+uDBA68AIMsC4N3a6xJ98K/p+toZ0aMwo5GpgS+VH95OBB+16ZlHPXpSF//v0aNHXiP/6sc3rX9YRUNe052XNPjs2TN4IWwHHKs0bX4v+8WLF+WCcMyj2ob6ezlYWi7FlURWrVHoRjelBLHwQJeeYvlL10GpBmvzr2dRCQLhr9qBOT1bUndZGWaBjAS6aYFcpESRETVSCRhjgXqhCHyRqEpS8i1JlSeYrm2EElWlMLOKjHByC5sNi0E35VC0jQYnFGorF0TJaHwn1D/MCQdfagEL66ZyMLxK+Wjh61kUNdPLjK5nmSXQq77gUhNr1bxr1g2JPZSy18oUnR1wrsOhjlupBtbRFmdnAn15z0VfeinUsEpQdJ4UCqqip9QiWSILChPoGMSjehCgapcHUYPE9SzS1mXSURLpQTIjq+EW/qPWEDeloZGqKj0Oioz/Xeg1OpXElangVuqIJesTVZTXw62YVj4ymj0vpFSNhk7wnUUzPrqMFW17xutZVDJsUjuqBRRWoh5ltLvASlxYq7mYFtfJKut9/6jyMq9LeWTI2tKDXRW39vhEVdzaw1bSByXjspOJoL+eZSDfcazeDdRwPYtK+jG16pfUXVBGd0rVvqpNt+FjsmEctmnuakWnv2wTi7hVI56fZvPuVnErlvd0WzncPSRexa09gugUvcub1Ee1Ps71LCoZNvhWIf61Y7tEUEMZFmDRTQiioZ3CKlGnTxRwCZBh5UYZ/qIbcK88bRZKH1Is2puo5Brf5tbULsazSrDAPOgcqSzRzDemkPxxSSZMzZJYgqwWUTv+GCiQl26hPF2FO0bR8eWNS8kqbkWlZnNE4uwEHV0F3fUs2jQ/7+lsVp9aQHfHbAdQy/KGJTMdlJhW0VgT+bAHZbxaclk7CHsgTe1CnObb3FpCHJSBMRv6A6QKSbaWWwUytOJP+N0lkCudESakbnkCNEMpyIrOJSeR4VXevivJilXSHaFFmzn0Ao2jsAxoElzSrYUd5ERQpcqo61mUNz/afQ0jIS+l4S4dJ4NkdjSAThdZOoFnyngrVB4ldV1JrwRTgyYKkIBesGKDW/McRCtYAqcUwpEqhoqZhcgp3cytUaHorLHw0tEqbZmpEeCga2szWitvkWegXIIqA134NNoymRTIGCKtkaDBzdZSUrz861mEgdFxPpvLPGCjl7KCjp1ooawUpZSzqrSZ4g0pMDvBUNeDX9LOlg1uhTqlgpegDxw9DzEALaPDToSO7fL8vB1ikWskQ0ljF9i8RQKjTuBTV/EghTPjQVpmlg4B8HoWAYugpBMsb0MQa25E+1/sc5vb2awYneYMmKpxqKUwSELeGMhLWlY0rftR0m6x3OBWKe0lsAerosKaM3UHe+K4NG7NA1vFRIDZPP5Yk8Pe8XIafJDQutuxaCqdhcCGOeK0sisP7w7MCdfmfp895I3+NstNDpmdueDcphy3hkrLFJo0GqLRKCfUuDXf3+VMxPzpXBdT2zoZHiQ6RWDs9SxK4da8zuWHROFdjfOkee00Cc0fJc57qjFq51QCYPT0glMg943B6Nd6mDbQnHzrRU+n/nT0BxT7m7UWBAGGAktm5ydX+HhHOE9EhEuEX9vxCoy6PJFFqe+P8FWdUWg0tMOXhlwtkJw0r1373pdNGEKjxHkPxzJOYQM++SpRbnXM2cKt8z40mfFb8xba3UIEGNDN39/SIqBXnA6d46X5hBLfSPMyZ1yeyKKMszIDmZI2+e6U/JR35tlASVP5MnyUTpvP4Bn4eS2GtI42pNawvIZtd6MxAcLHtJbj1mi1Ng0Ka0UXAVd337W9UP+DFyMM2umxagNxOry9mL5LeoHrei6L3JTzUOJyx7EtxIoaDx8+DHUbkgOD68GAmznKYxX1vKGIRLk1NRHtO0fuOW6NVkPRnk+15u3MzPwM7ebbtLsOAfYEwycPn7DMLMCMk6nfJD2dRSl/ashOom2cC7d63NTWWqqWJlYczMePH6dKNucP9IKbddAVIfcct2bobPgsFbW0by+ZJKb2vRZ01bQXkxplpkzOaIMSy4ve7cw8nUUpv7UTh+bqBG1knz5vfrG+yiCBUp4/f96scL6i5qtlUKd8CxTIcWvmRyYAa8biA3a07NEr2rP1G76JyPfTxe4y7CYt7PSLHtMebvmYrFe46vKMFqX81irDBxbWlJeZ7J0S9fo6bzygpH5ak9pzd9oSVk8Joq9z3EpDHs3ppoGM/hj+vIL9ESsbrM/DPv44IIJ3Pc9N1hZdOJ3px36rM89AGGHDR4hT+IwWRZ2plOPT3y+bLQjTzQOTySsMzj5jHoNjrKa5ZWGWVPdt+K2oqwMlYVfxU1ScGQCv4X4+0NAsf5kIbKiP5aQQkMPhqQI9+fmVTyZwj4iw7vUsCm2cmsOaJ370vLOPErdhnzFppzsVpZ7GN/xW2G1zEMOw9M2dO3fYdXLSgp9aW/aQrsfym6qb2bYPwSHj+Ex68nlGi4TLNOba29L5s9Oy5uF5Mc1niIMHJCBAWG+GCN2mbAtmjw0tNJPe/g1t+gBdo8PCa5dZJBOJDsOlJQLi/jX308Nq8eVs/FlcOdAaNarwd3ajdTOZ17MoY+yMW9Jf85xWiQbgn00K92tkhKOOwK0os82tbM9hzNr3BWj6f0z7zw9rY7BQLenZc0ODbunZCOQ3N2w/J3lG8+y6nkUaKzxKOSGQt1TXqk1LQGCB04puYpF+qFWrc235zLZjIybgJDExeKyUitoWaoPlLJUEcPlx9rt37xJDoFlCdcRqLYZQiOFhi7EAZ5wFBs9hNU8pdj2LtKWyvyRzErcSG3SOJPGiNY6UcGutI6iRGZgu4lbkwYOongmrNejEbpFdA1sSuB/0CXVPeqbcoJtVqUUgw60y6Gvb3Lf89SwSPGW1w0ZWEckfmJBIa/55+CiJULk0NWm1kPYLE6XcSnP0AT4mr29nxlyh1LAY04/OYMGBZHkgZp5sCNHBczKjwrj1aH0nfuuk7TPvCzgR0NyacJCEj+etFtFOlAdo4d0KbnWViUkDHAw7aXFgHrLQ4cnixhrDhh122JwMtx5W57xiwy2KRtUykzOvXs9dWe0mbZ/lKVbm7HOP/mFdOfYwdm8dCirMoa+rudU1DcPihDMsCFdPWvpwYxncvLFeaIwV2xeBKHE4leQB7r4a1kq/nkUOAVwW6ZFJk9dxKwAuOB6AURLbJT3v2EPt+GnkVieGKIELkkKyrBu8kjx2qWcE8M1H3qo0B7a2Xw9VfhfXbCoCbRZFnykLzU1VWDcuTiuZYyeskyJMN+8bBdoc0uImw+ZrQhCiQKr76OvtM1jSSiYBycKA/LkyPJIiWM6jKvdvpmLJLSIprqlJQfcSHazMJgKpQUbFKKdsNrh7geEWZRzhlcbqhWFG1wjTreFWQpQSbF0jUXeWBlPn09djuFU3SpqlQ68eeJ2QLKulo0gSmVHrNeUuqcICy79Gr1F8Dp55EE4ZiFKbRTOIrMGo2tlXK8IxHRN2zdErfQ5Bp2vVHlt+mN+aVwtC9MIusC2PESFc/oVw89XdXQYEcXfWqJLCVmY9Aqx8KaEH4ZSUeqn84RalGJnpsJfTgNs1VrR8WmTNMyW2yOK0InGsLamBofNTCxWadMVbtYyqNIIJIHDWCmjoXWK1JacOGOv5z4JU6XBThRcErFkpU5DOCOqd0aLUGpPaV6bwHJifWT/apEhAYM0zJS1FXgNr07ytVqbv9uFWbYbjWXfqYPPEBj1n7xdo9ArTmRFQ2MJmscz+Ywa3ntGilN+a8n02MW8roNXI9FpD424/SkVE6KhgQ1MlVXiQLmsDTuuaEISnWLTv3IDf5la8S2DiFVX+4EE8x0kuA40jizmT92F3WZ08QE93KUNwkub5WM2Mgz5ntCi1xixYJ3S/azXkJQJdoDkth0zzU7i5fV0RH0te/SJ/L1qI9p1bvTa4lZ074WFZ3CBpPMdJ540dcDAsPmwGKcIrk8hd99zF0tKDk+ySmFfYPuNshkNxRos0qWmgZq8TWhZp3R1w68DZJMNgNreisxbBflcb5dk79TLad9t+qz7coPWjudlH+vH2M/GBsYutNu2q6dmIicMSAjhpJT6jRal4a3RfGSI5MEezvERIO9uH76RTJnW6aAixCmgs3ux35dbihKih5W5za8Y1kAVKtzg2DV7OtQ6blS4Mbx0tJwr9eiWnIsYanBkqk54Xn9Ei9mTRro/6PtGSozK105fZI1aJ0+vr1GArh470eNNyqxTuL5xy+be5NdPljOxUu/0aSwupk8CZR9JS9yCJDIaLNZTDMcPl6rBX2Lh+khve7ck5o0XR0PP6QaK5leV/iN8n/pZ2inv6N1oXYtXLKiu3d74zWmtSZqrjtrk1r9CC5UKPAK3MQZxBrVIqnUI/VX5e/qitn6chTmumZXow5ax57TRcZuQ2tCZVploU5Z3o8xDRZ0ZCXqF0jfNMBat7BOmAQHT96Glc6nrECpjz1lcRmkmkOq6XW/PeSkah8lup+FTKpPKW15RkwB2HW1ntO+dPFLT8mzCpnUe0qdrMM1oU5Va9w60Fobm81zV8sb5nJ6p9yRnBVnQjzqClYPgC9y4Pb2p2uwdrG+cEMk3T7uxFI8WhKc7NaLvLrd373rM6z4Ne4ZJLBoDsBMPyhMs9/ygs05lzOotSvNPDa20Yes+Kmc6pbWJJ+3qoD/dbOW7FmuStQEicGtUtsTrKrf8sn2/Sf5tBblpJ1x5wx+t+sZZB0Nl6irWdiM7Gpfo/KIvqKkGoSEr2J169eqXaTib58G6/LNcCElMPG514xk+PrOtZBBopo3iE0INVW92QTKFFpkZDa3rAtbWQEhploc6hlZJVmx8CCA4yr9/KNBe1SoNIGvrLtNB5KzV12c50tkx1zxB9OWRwbP7+mvRBvy20kJq02i7SA5fD/MrRL+h6FrmO9nrEXeKFDRkGVY1EEWbS1RK9dlqpXqVDpjDqRV3gIdM/I7f8VnQKCO/3cisjY6ArpK1KOa1IHDIQo0PcZdaOLa22S+f9YidlF25F9BC50UGvIe3vo+jM1yIkfRaL3NiIQjfVRwnHp+SkZlmVPuAvfdG/p3S6pRQb0tdifmdCrNYJ4cMB3Eq70lynrlJdr4Rab5eWYj2J6Jrj2q8aWKEOEGumcTFn7CgpZyIUkKU1VH4zB+ui7CB2kRgywa5nkcPWe4jkcBuC2GbfRQukxir5hQuk3l92zh00ZMOnG9Tj6jgeK3qmxqeAPIZbsb+wG0RwJpGPRYyiJL3Y6v4jTdc2hwVAPDVYPSmjDHFIpnraEyqXbXOARTQ17qXlHvT0qLieRc66qN8AaNr2lWlwzvTpJsMyJKTrSfTwAKyamTttI3YektF+RH+ROIxbgRWyaKYkpxD9tOkTMRRE+55EPh7a5kfkVwU9BB1cPfp7dWuZCAWwsby/KBl1uDyjuBy1ibmeRa7LUnaV94XX9f2Xmy/jQL5QW3Tqka/HQLRMXkOq0EiG32m/Z6eVl9581zPcgaA965HcKq3XxisBF+wyS5Z0nla9GRRXkaEszUYTmyu2KOD0zw+OUMS+fqvTB51BPj+rsa6QVWmTFUtg6UwgNwRtM+fIFgkg0aEyak0SKVUJz/1M4cykgFO0qt60LRcKS9CUVz2UC1ZaXHn7s0vimoTaarf9DhqEJVwOb8I1nx8EEWRzmg/sSHMi1Y0nXqliJrt/ObDGATEgLnzPihYoP/A9H05fZo5nOhC0IW4ckOP0RxlM4Dxz9JhbCtXNfCcR5KuO7/FewN27dzcbTxWA6OksNg3u7DB91GAdU2XI25NOyetZJOBHBx6LHJ8okjLrE3x/jjcIyuUyHRgwegZxmfm8Mh3KfGG+u1lTIogGYau9vnGV15BvroYFmDj/EFSG3enssPKOObXucMY0d6vNM1qGQJW9u9sCsW4CXlXgehaJ+dF4VFsYStockgDzTUcyP/5hQ+/PeVf5WtG7w0fUEIhcI8zNUGcs1SLGxwRCkUNyJu0Lyne7Q6yoaqRqsuWZCLe0SnRtYZZhPaqGpK9nkcCCdxMizH5FCuyb2H1SwM5VjsV6uKKro7cYnIBbGXNTgaYjw4F+hJyqyZZnIgbfpAmDkpOWvetZpCkg6h5isi6zY5o+jWo4e14wnAaG7OcBGHVWvInQyK20Em19OPT4bizy8zCiZdqfRK9AxFLWjMlYbsXS6GLbrB4Vp/bOJreeziI9jKMDY4b7r4XWptGHQdgzQqrqen5frbYry4ewhLM1x63RA1yAJWEFCoQyqtDMFEaKfug2G7ixSwXKu0WMfzM25m8NjAkIeuwAhvgjC3qnhFux60QWSS84tcPer+px3drUNEvykDET2uty4JCjLSp5PKMjEwLxauW4NdoEcHiUN3xxw4v0RHhKT7qEB/vHEC14m5rmNqtASHWWG74eYj1dFhroNT7q8noWechE/RKvzHEumR2ElaI6p0hzMx8+ci7Iccws0YTpE5oWGpLjVsSE3lxqaYUIwsKhBpkcWkZpZlSJefPKgFGbIamBgkWYljE8vAV/VREraFQxkUOvyh9hUqUMnNQX17PIAyoaFginqFdr90s2Cmje7DG4gVQ7vHe3WisQTmeM0gVcOne+1c15ztzxgXdOdFKfhWvzACMH3NyRT/rAnQPlX00ftOOOu9I97o+TlVVnOXVr89LOEKzgpCcmeIdYsUKUB+sS/Qs/TQ04/xyRKzYvfxqUzk61REX6y3WZs9SVbDAwJaIt/3oWeThEDWSKzf6hT0+NtsvwiC7TgaZS04S77gD1MQ+rloPAl3bdGXBdJdpr29yqm7D0YRGITlTRNsOtUuZoietZFCLMksxBep3Pkrb+O9lagcI0y7/nM7HPODtvltjO9+DDn4DDAwu9q/bfHSjRw8oYAoZABgH8He8uhJV5tckrvNclb3B5xIomt0CsmBn+ShsueUislDRu3Wt8mlxD4K3QAwIUYpEHh0a/5+pUnXSK8YA4ED3ztAoXSFfAuNUDyi4NgXUIsLMOZ2boGa1TqExSyP7EUsuqnrtUNBQe9qAz0rj13J1t2p8dgfC0ANttNt2HtYuQRRgQuBG/NVz2INbUk2fj1sOOYVPsJhAgTBme6Qnn8HGwCJ1WdLsFv5WHq96DRwwPl0bpKeNWgcIShsA+CITzk4DmYU8LhMFWUIs+zNkHzWlSwwWPE9+ZJ3jGrdO6who2BMoQuH///llcV3w37wQrJrqTrWW2nrhUyK35z1sbt564s031yyAQvkYZ5hzB2KjTegvBVp5ieVHmzTeGjFuPMGJNh1tHgD2196Y1M5lj6kfD5WaDrU+fPvX6YnPxM271ELNLQ2AfBMK5Gubso9nfUgkBhw9zuHl5v5VFzouEsBBuhpiNW/8eOPa/IbArAjwV8U5KQmSHcl2jTiuYXf6QQBhXLVn2jFt3nU8m3BBQCIQzNsxRxVcno8FWPoCQOuC5Wr858kKnlXMdmeMBooVxq0BhCUNgZwQgKe+3IY7juhIQCF/3BK9bc1pZSza/BeiGkXHrztPJxBsCGoGHDx964ctwQ6rLL0tHiRXpnrbL9FkjiOMBXqQ1FRgJ9TFuDTGxHENgTwS82cvcLnSUpirtaSWyLuy34qp7CxuPsDiMLLbnE8ateXzsriGwGgFieV6YlRm++2ta0WAr0FzYbwV2faaVaED4+kBmcBi3ZsCxW4bAPgjwYx/ey07eEYLFamW+HVPyVGextkPE8Ukaj0m5rHpqZ9w6pCOsEUNgMAL8cJZuEbcxQ3C65Iz0DTqt3mLGJT9jU4WtcWsVXFbYEFiEAP6gF+LkQ9p7RQY8TQSCqwZb2TfotyTYQ0S/3Co4RBP/jeZa5pERYIK9fv3a09B7mundZYNDtMjLbPvRQ6+RIZfXs2gILDhKuEuyMyX2x+X6twmiH2x1Bl4y2Iq93huu3h6itHPDn361nGMiAJ96+5TSPk6Xg3Bpcy97r2fRDCQ9/uIA7AwpmTbDTyDKgOI3+DIVT3rLi3Tjs7cZ8lZbNau1HgFvjsn47k9wsmS9OUi8nkUzYGQF8vYcixnN4xo93mbYu2+b3hdzOLDRrI9xazN0SysynfSYHp5mAi+1582b61k0D0B+nlr3OFS7rL8QpEXrNEvjPJN3adk7+tbpc9izLD1ajpvOh1P79Z7NdKGG17MotHFUDs+1dMiPwGv0B2JHidPtZE4dDY9Qabnr0xzD0G8K8HnWztC2cev6TjSJhkA1ArwOpB/W8wZq7ZGgapF/Vwh/E4E7ZPJ67t9FTv8/v6eglytc8gEn3nbxvU1oLQLernD4WF62xxTDr2eRmDYvoemVMcBTpnmypGXGhhdy3fH5p2g1MIGBOqI9KtZh8daBfTS3KS/KPpBe95oq17No7gj4X+sevfY8bKnSlqAEsjilwKJYVfHghb2VA2Id5WcYtx686/+lHoObvh/IqrS2/kyPNul6FmnrJqU9et23ByfZuKxZPaEIdAyUe4e2Bs5Va8oQMAQWIMD5dohAviQC2y4Lvy6wbpkIfpdF3r9i99bw8lVGVXuWlQHHbhkCB0UAUuBoh/hcF3tkvwZ0mFSIFd9/LLFignHrmn40KYbAYAQ4mIX3SlCF5zD6GfdgMddtDscf6FifiCDPOJoHRS0AAAAHSURBVPPw/wn2JK+49jrCAAAAAElFTkSuQmCC"/>
  <p:tag name="POWERPOINTLATEX_PIXELSPEREMHEIGHT#5C6D61746874747B737570707D285C76617270686929" val="133,3333"/>
  <p:tag name="POWERPOINTLATEX_BASELINEOFFSET#5C6D61746874747B737570707D285C76617270686929" val="33"/>
  <p:tag name="POWERPOINTLATEX_CACHECONTENT#325E6E" val="iVBORw0KGgoAAAANSUhEUgAAAIAAAABaCAIAAAD/+cnVAAAJl0lEQVR4Ae1c7bEOSxDm1g0AIZABQkAECAERIAREgBAcEXBDQAQIARm4z9FVT3V19/TO7Mx+nH3tj1O9szP99fT09MzueS///v370jLXz58/f/z4ce3atatXry4j4Qhc/x1lxLdv3/77c33//v3Lly+e7ZUrV65fv3779u2bN2/euXPnxo0bvs9yLYiGFy9evH//HupBCpSBJlDj0aNHTfHx+fNnmimshBtMwwWGDx8+bGJ4CTOg50KMwzDIbvUdXADjP3z40CO9cuzr168T9aAGrMhZiZnQOeHDR/fv3//69WvOkE/nAwAZUJ1SZxMADxBOuoAatxJgTt0gC95BnLJFCHg2cZnmwP5gAlbCLQQGqNeoOhOAp0+fGhs6b2ED7KzRuKkPZhgVe/fuHcd++vSJ7UJAAR8EQAUJkz0lVkKoPEgYVYNBMwBQPUw4aAQqMFLrB5PQH3ogUmhGQoDJ2KTE2PRsfQwhqIkQCA0e+Ex6E7Z702C+5unpNgBCGUhE2uleBltgQwie0RsMOaSHoItDhtq/VID+0pYievzkCBXT00V4GlD9qAYA/Cyr10wL9nxoPwlYUmmz5qxpDCe3kBWChh1ICFTa+02JMTQtj85aADxraKkNbqKh0+RUQIfQcZWC8vAHkxAACMUkIB6TaccoE86qnEkVADoioBwSYo6qUSu8hXP9hKXlQvRgwOzPrGLUCJ0l1on0ptgX5ho82hImQCozDYBh2uMUShUCGIAbFQ0JgGRG1dzSuYCh1B+BGUqURmTX0sCk3fhKWOXLwDQA2kdDYl8bEOYB45c8gjQ30iy6krF4ZATxFiaTVRNB4MkKRB5DEwAwkwpHCGhSqKZzHokit3W9Yf5JFNaBpf0FupS1Js0JbZk/A0x4AoxJDeZ1mFwM4ND6BVnngZI+4GacztsZqZ9STLwKzzybZTOAExmMkmRK8bOJcObSI0LUw8+CLZn7JYmzk4/YjmA3auM2R7QIgAn/1iTQCsbkJIAllZOAyT2xPAxViJidfMRe73205K4rAkAzwKIzLmrAMJVuaEnlJABOyMW4Erkh3smMSVjxkU59Wv88booAcB0Dr9wYatBJaKVDelQaLC0AnWYy9WnlJ2M3BsCkyBzDTr9zuF5ytA2aTqoa8pkkjHXk32lmuAAkdbDo+Q/FawJvjvQtXite/nPhNdbLly/1o4F0aIDhj7dRpmXGbcgE+aftTZYTHLKdNiqMl6RGhlykgs7FKhRqln1n4HnD5IwOOZvGcAGoXGAMK96W1jB2KBFxCgqNN43wV4np7HYjIrydzZwDQ7adyS3Mnwh/Ci0RAQA1kQgbariXpJba85knjuucfKUFoKRSZXsIas2qHqwBfNkfMmUjUh6+hODtEKIGgEr1SvqEmTpMSiUOvv3jx4++ES34QiJs140BAL9+/dI9Ejo0Juk/+WgFAMJPZqaXylT1t2/f+ufgWbOqBwB4XqWWzmD0bPXmwz+VllIVX+pv2sOg6QTAFI0iMVwVjDK4DQCoCUPPaLWW+gnqVcJnVb4RLXfv3g3baxrfvHkTdnv8+HHYbhqDL+PqAajvaaT23NbMkhL/nYS/fEUI7wH4AABkLjyrSS+dM9e7qSe6PTffMhwAcaUXpE/S/NN79+6Je5FOgxSEAaXDQs0L3h/+fWdNfse2XKvRRIcA9JRAYfbHHE1yGtIgg/t8lS7VublakNF5chLKzYWKr/PT3ZCtNJZOK5Mhk4/CfJhvqhnciGDwLwIA/5YyDNy0xDYY2oT2mBifvRELTythy6SXSx1Ke7o8NGmjRFIRAJEKGSinZAz+ApLZAVgyg+01+QdgsH8rEcZTHq25iLDQlLguDeSREZwpfebbU5Ixu53KmZDXtz0Bq/mQ7jkCYiyTG4g8QJljCfyOAMgrBzEyecuYA7/EAqD9TjrJPzplsduOAAgDioYJMXvtGb4AAG+jG25RvidxwG2TDqO9AFCKUG1kT/4ZvgDA0T5ikgWA89uAtBcAWJxpjxs6T69J6IXRCuY9CwB4+kW4BADOpWmLqeL2AoCPJmoshAmc3N3mqU6+mq3p1nrr2YZK6uznY2gXANTUP171en+F06sUrfVs0dNPAr1KgdapT6d+StkFACzOdHhquif7w9QQgJrXVXRTQnjlgQou014Stz0ANcuvDqvEF6VHXsSQ8Ke4EGAGEJBI9N8eAD1JqbQmwplL4ysJZDCpAvF3CEMjF3U92MLXXMwgCJWPWXLNKNxuDIBfx7TrQY8NVW//5i2Xz0HY7rp161b4klY0QjTh5Lbmzep2FvRKjt8H9HKtG4+XeYn3wQPH98f2/rmftpqDSJpMlyFePXXnVkbNkLsZACjUQr9LY6lom2HhzodsA0C+9i5RpewWhg0AyJMPaurdOmsJxTYAICn8UTgvYeSeea4NgD4XNGvACXofkbEqAP5IgBicWubhpFwPgCT1n6z3V50B5nSQsX9SNQ8Dn8RKM6BU9Z9OvU+PG2INAEqntSey1zUeN7eLA1Aqe7AXM6qc5u2yAIQ7XhwBTZ6Snw4YCx5H4zNg/DotF1shxPvDP6s2Ui7Q7VLH0fhw3u948ZII5/t/va/jYxEA8EPN+B8E898WKEOReY5/vq+9W0EvAgBin/+DIDqgBRnpr/c9IuMBwD+HmPdcOOQp/SetV+jkWsbWG37DdeIb3Un3jixD/Ybr70Z3PQD8hmvsRhffNsmFQ71Jqy5QhzEzwG+4xnofDpXPqrBCHCynDQDAn/IvcczAxXk4tNtOl14AkBbM1yVLeF9jDInbumys9K4y1G+44P3kf5QZxa2E3lUcbCPdBYDZcC3kfaDFGcCVoBXC3fYPfiuiUlez4YKP8KFn5djWbtzZlV6rtTLcT/+ZM+DBgwf6dxcW9T6cRVnHmwFzAHj27Jn+kYqlva9/5Mefb+8nludp0gwAPml+9eqVCJPD/eUyj0hh+OP2eDOgrQxFDU6cV3uxpd8rjC0B98CtAQCWIsAA3l+nHsfBAyFH+O/BZWN1qE1B+g2XxP469TiOsjUApA9DVJWh2HBh9eMbrufPn6MuZGk4yhcS7JACAjsvXEbE8WrQc9fVTKidLH2HPNyeTkHYcCEYR4V5D5/j1aDTM8C/4erxYOfYg70JkNyTpSD/hqvTgz3DsfLXZMsL16cIgH/D1eO+/rFYgS+cc2sUjteAs7OzJ0+e9HttIIdjLgDhb0ej6Kz53fWBzq1hdcwaNARA73hrXLNOn52UwsONDVIQN1zDhfUwPKEU1OOm5cYe9bPG/wHRW3WwpUb/ugAAAABJRU5ErkJggg=="/>
  <p:tag name="POWERPOINTLATEX_PIXELSPEREMHEIGHT#325E6E" val="133,3333"/>
  <p:tag name="POWERPOINTLATEX_CACHECONTENT#325E6D" val="iVBORw0KGgoAAAANSUhEUgAAAJwAAABaCAIAAADCa6izAAALRUlEQVR4Ae2d/9UOSwzHr3tuASiBDlACKkAJjgpQAipACaiAWwIqQAnowP2QcyJnJpPN7uzs+7zXPH+8JzubTTL5JpkfO9aFHz9+/DXm9+3bt69fv16+fPnSpUtjNEypvgf+8ZvXt37+/PnfX78vX758/PixFnDx4sUrV67cuHHj2rVrN2/evHr1as0zroUIe/LkyZs3bzAPLRiDJZhx//79VTH34cMH7aaIEml0jR8C7927t0ogj2ObyHz//j0yv3//Ln4QmbgLmdevX5fG1F8ytedHLuIs1KeUGSbcikPfvn3boz357PPnz43mksQMehGLkm5ic/mwd33nzp1Pnz7FAuUuKMLsySjb8PCrV68yMuH5K8lXs2E37iiVr7/GXMJi0a21AckWhKtR6MKJ5JO2CAFaAQxWgvIjBFEizQU7xgB1tRmYp2JJ0MJILrmbcdRGUB8+fFir7GnBL/guiVOejUqgVlkvkyLaLgQG1P7C9da5En8u/DXwiKVCuKYWlYPIsLbpIy3gazv1ESFWg4o76FvhES5pBGmMs31GPfz0AbvrR+oWhOxbkDWHarF1XJIH1js2IJDTQkgfoe91j6w3hNO6Ao01gwoUwkaVyC/sLPi5XAeqazdFeNEyUYxf3IAofIHA2tANLQqbK9BipgYQgqLI9hQYFpNDnloEADxUFyoynXLtrGPUiloBal1h8r21Kms52k8l8E7Sj1aypXlcpbmiCERlUELgt4iuGhTcrmnEK6LkvTZam1u01hu1M07WLKi1uclAcw2lS4spC4MLhiuwbozTFH4XVJTa4Xax5BZ63aySsNCqu6FfdQEA3UK1vYzuKZ+NXMStDTSVYwkAc23VYITY0H9VodGtFVVvCeECIL0TG1blqMi0AaEdAU6NMKzaEKkaECoTIsj1ZVALQ3scXbiV7iHNGlrTAF88lblUwHBii58srNVpC35sPRi0F74SaRpeXLYiLJDJLRfUYFhdBtX6HfuCAIktc++6NVA9K4Q7zXGlaaN6IXiWW4UivaTLKmoV4YKqYtcWc1Wtg7GKgtgOqtYNERcIUgvWEnHGiN6147cmR2CwDVbrLOht+UTHi3HKit2W+uJM19Sga1GmFmkEwGsBS/IvDq6AlB+KbLq0DECa9bilNwylqqXIARW7yn6VpoTKsURQMiNQtYghC7NUx+4EQWfNdel8SOlEPRiPWxo3F17xiVsn6c7aSmM9bGPUesbyFHQT1CJNe8wqVLqXi8lKf5LJqoNlkHOtlNpceKVT1ulKB7HluqJodIenOPiaoKprMC4WURix7TIYjdQ7yWQFexzBL7DEjaFO77dSKhj8Agv1lq2X6op4hG6CqnMNBMUOUvWdhFrcIvYaAloDamc3eby2vN9mC4TKj031QS2GnGTd6wTVDUnthhCdUS8WFr1TFZ3ddO2PU2rRY63sD2ZJyPxbu2QJTgjYS46kXPj147jC06dP7a0d6dYsw6rghIC93Ea7Qqi9a08sFNpdsZlOFXLspSuT0XDh3IgbLDxmRRc0BaFzQuEqLaZmhVK53GV0dwfU5IDtWk5jy/g4pVrStN01NdhRkQf98us6tGjsNFfttkShwr20/NtoV2xnYR8xoLbG/kVTHVBbQVf4gsKyzafBU3GFEAM6i0RrQA2sytwaMaDqgtt6PjPzcsZUPSRnZdU05Z4ThHV7T0sG1KR5LTPcUcqtci0JbrsrtnNAdZd5nCx0DbCNDqh6RNHyubTbE5cz2XgAqO7x1U7vE9yu03rEItM11S0JhXsdUAuO4LIzaWrJ7pqsYGuNNAVb69INxB7vo8iVSV8W5qgtE3+1FwsQ4UXmrVu3wud+3nRAzaTLotxxDG5OJNVxFNvlzHjKfVAaXVAzdTKQ+fLly/qu3ear72qLc0I/D2qeU/X1E5lsbmlxvd+ZpujaXSzB51bBGNTXr19TxggmB1TW4KDlCi2c1e+OQmBPFhai3MvdvY+WEQOqm6bM5oJ6DqJSGxiJnfKLoa2XGNZTIBrosJx5OjNesr2VF1hwuqB2Tn1dmZSTnv0pd94bp6nGwc9K1lqExV3lSQBoPbu5PVYqCG1+CdjaR91srTzoTkd7tnxdROl7bKeG78+FeIsVzFrVFdeP2E7Cksx4uXnzwV3L05eWB5Ltrs3xW5RYsuv2OEp0PwtjEN4EVRQDO+LEbv6ib3OixD3hbqb2LgZsoMV11qlt+bacEIeyVjjpzgKogY92v9UqO1pYIHoSy8pRenEfNe6mpogKhJB0iR9s3d0g0A4rMib6EyVr4mG0O+MotG9e/B25QnVLQtGR1qW76Ih7rRMo0lRmZycEaiZT3VlJy0G23Y0YrVqWcxXtiu0B1dUe2MlKRnYTKQ+PHz+Wx08FVDJpcZFK3zYvokZ4f8QK1d3PcRvBj+8KaJoyDfy9iGoV94PbMyvjnjmamwGnNqDic/e9p2snw6eCTW2weJ3KREkm2K7rpZEOWLtX0TjFlbxKSM3sjgXx2qMWUrfU1buOZhDVmlx75iRAzYymdcdqd7Ra3DJQRHfr2aDdDcQeO0VXnayFqcyQVTWIyozX2nkSoGrQuflEIwzW6LW0CyquWSun4FfPWrMLnm2XdWnBAwyfoGuV0lgjisazB9Uus6x3LN25gVWrKGJ/m+t1kqKm9geKWoLNcawH//7g7EHFv+oUlwisVxcsElRFmVbwdxeBohFcJXUAwJ3OLBoWMyCTQVosxznowl3Y7yaoiroA5brymMZ3797dvn070EUf4AkY5q3aA2cMKl9nc0/iiKEEJjssv5dftfmzxfPAWW4+vHjxIkAUa9kxmIh6qC20nVmmshvCUBHsIjEK3r17d8H8edvzwJllKlOMAFGmkRNRD69cm06ZjiTqdZg1dsfZ6ZGdOh1dZ7CkYTpuV9AWTmg2Ck7HO+fUkjMANViYUpPPqR9PyuyjQWWwLFJTLyeie0XGoaDW23WK6Ky6eyGKnONADYbSieiOiB4Kamt7es5190X0OFDd98nU3h1fa+zumvMr8Ijy677OBNH+98nn1+9DLR8Oamu6O+JF1VBPnSPhY/d+3Tdr7DywU7/uf8/RWfIkEh4YCCqnPvlfmgobQJSFzeaTnoW0eel6YNSGPmdi650jXsvwfnQi6iKxY+MQUHmtxnmG4iUMSxpydL4f3RG8lqghoJKjxb8JoYVqPBFtwbBv+/6g8lGM4jwDm7rznNG+sC1I23emXm8yzA2jfT2ckbbnOrXeZJgbRhkMdufZbUnDKbIHDx7YsrDvISOm0yJ8/tfJ1sk+vUuY1MdTdt8C1APNs54vQuZ8R8kHv93KtLY4kA3Gnd8Qq7XpdFrRrXlmi3igd/ZbbzKMQJS4UcBar/CUYRJdoNabDCMQBSRNU+i5IbUYtV2gFpsMgxClD3oOZtbeRURh2D6mFpsM+H3cixfdzZi1NwPqxkzl+Lz9NMZQROmG6pqZOgrUR48e2U8Mj0bUzpLqd3mZTv5pPKszlU2GZ8+eiZvk5ei4qitaNE25nJmaCtDFlaxlYEtBhQqi9u4g2r6XHaTifyZ2xd6vTkHBFUQ7v8OQ9COnhTWMSNPkU384W7b82k2GI4+k8NrOgqr0JAIPpJY0bDIwQ9GTDHwDjzWGLjMC6atuSVKiBYLdBn6FirmeSfozBapFFLn6YcOkjr3Y5iwp6cnl8ssmA0mTFDeUba5nku5dALXYZEgKHcQ2MzXp2AjUYpMhKXEQG7OzeW4t6dsmqHaTISlrKNtM07x7fVD53nNxNiUvcRDnHFDzjnVAZQETf7Q9L31HzrmeyTvTAdXuHOUFjeac5TfvYQdU3WTISzmAc5bfvJMdUPMPH8k5p755b/8H2tnhjxH5CmEAAAAASUVORK5CYII="/>
  <p:tag name="POWERPOINTLATEX_PIXELSPEREMHEIGHT#325E6D" val="133,3333"/>
  <p:tag name="POWERPOINTLATEX_REFCOUNTER#325E6D" val="1"/>
  <p:tag name="POWERPOINTLATEX_REFCOUNTER#325E6E" val="1"/>
  <p:tag name="POWERPOINTLATEX_CACHECONTENT#7C5C73757070285C766172706869297C205C6C657120325E6E2C20325E6D" val="iVBORw0KGgoAAAANSUhEUgAAAxsAAACGCAIAAAA6rACeAAAgAElEQVR4Ae2d8bUep9HGre+kgEQl2LeCRCXYqsByCbEqiFyCpQpkl5C4Atsl2KlATglJOtD3SzhnzgQGXnZZWNid+8c97L4sDM8Mw8PAss8+fvz4yT3+vvvuu3fv3n355Zdv3769R4sPa+Vvv/328uXLP/7xj99+++1nn312WLlekCPgCDgCjoAjcBUE/m9rQ/71r3+9efPmiy++4P/WZ8/Kj8wI/Pr163/84x/ff//9WWKsW+/PP/8MdD/88MPT09Pf/va3VRqyoq2ugq3L6Qg4Ao6AIxAh8GxrjApqwvgaSvnzn/9M4CcqcbZL4isvXrz497//HQR7//79119/PZuQ88tDaApSFeT8y1/+skScbzlbnd8MXEJHwBFwBByBHALbGBWT/ufPn+uythIy/eyA9E8//cRylVTkdEqg2JpA9RBTIVUsnk4erFrOVrdqxPM7Ao6AI+AITIXAtlW/f/7zn1NJXxYmolPsAfLoVBmxwq9/+MMffvnll08//TTkYQWQCFAh/+k/rWWrp8PlAjgCjoAj4Ag0IrCNUcnamdRKJEDSUyWIoOjoFAtVC238mgpJESaQqt///vfhDou/M5OqhWxVEPaEI+AIOAKOwLoIbGNUq7ST6NRXX30l0vr7fQJFY2ItUtXYWH/cEXAEHAFHwBGoR+CCjOrXX3/V0Sne+Z98x0+9tmbIyRZ1eTUBeUi/evVqBsFcBkfAEXAEHAFH4EQErsaoeLPv888/F0BZotLDv9z3RAsCf/rTn9jjLyWwp8o3qAkannAEHAFHwBG4JwKXYlRs6iI6pTfQQKdYqLqnaru2GgrF2RlSBad8zX+OhkjrCUfAEXAEHAFH4HAELsWoiE7J6/0gRRyFaMrhkHmBAQEolLz6xx0OUGX7moPjCDgCjoAj4AjcE4HrMCqiJn//+99Fi7ArX4oSNDolfvzxR10ybwNM++6nltPTjsBUCNBr2K7gfWcqpSwtjFvUWer73VkVH1sve8/152XYPvXXv/712Cq8tBQBdqkTCCQ6FX5ivRUiy5sBaU6/4wg4AgEByBO7EfgjoK4ngYIP7ovoLwfq8lYNHWrwlzQZjDm6j82RId6PMEiCGKzyb9pBgR+QZsrSQWgaraNAJmCbChR8PBEh4Ba126Kw9mClnLaIlcqWIQrkjw6IlW5b6eLQ8/o/ao10yTmK9Y93yvnhw4dIKuhUp7q82BQBzE7jz9FfaZ7xd+a01fE4eI2TIICrhKngpnVnqUnDQmAzxIMHNES/cZLKhhgPHX5oJjKnj6d3ONcG7z2gXZeswi2qxaIYIDC/tIT0Dn22nlF8ssnU5hylohGd2c+mRnnmRgRSRjvG+5fFntNWyzL7r5dEgA6iX+NIXXblHTw7nOwhp9mNIYWLJNTFeIMvlTshAVUqcCBdguSnEIoKpZlMCxq3W+Z7PugWVbaoMgECvdSwMXgx1IhRBEvm15qutzyjSvtwocPfs/sNaHWkBfzmgErLVTijKuPjv45BgJBtREoaL+lcdLfDhdd7IvWAlPYjBEiHFryuHocC+TNdceQrAhpOquoV6hYVYbXJoqIoLMxMW7uUnGNdqeXLIyGxNqOi2ZF7mmTJKUL5DpfR7JNJ+bmtTkeCh53hXIG99oCAOQyvCA4WCLGIHBSX3MRN4cd1SzFO8uPucfHpI+kdCjk2Eiz9Ny02HcKZr2uNaDZGOQ/pEW1PW0TzdZmeThFwi0oxCXdMi9L9K2TTnQsbTjNE5etJQrDYyPKj/FyuzaiiBtOZ0xb6nTEIpDaduuYxkoRa8D6R13ZGNRL/rXXh3WRpjI58rvFsFT7Nn3YHrJEGPnTioShIicnGIpM+at4inMksUBMmEUAIkG4pI1ZlL4tcN8U+HKtSkG91R+MsWnCLEht4aFEYmOAGmPJgIWFaftk1LcyoovAdYD2cGxWw85/aEYhsmiGhvczdJTij2g3d4AfRlJ47Bq+39OwoXYaopxoa/LQcGRIkQaerJDG6ZJ3mcSnNLAoWKBkkEbiXHuaRVhdbTptNq6Sb5ZIv+WsKl1tUpOgUImxVLEroFI5FbkYlmJfkF5sPiTL1X5VR0fOjpp47fpvKuNvNlNFvcrLHwuWM6lg8e5SGjsTTRW6LS3N07yHGsWWmnr1yQmyKgfd/GKwiQwtW5QAVUiFDqh0q1V1s62w29RVUsbUQE7Hr3XSLqtGpaVFhAJIJ246eEoUJQkcoyLMqo2KGFHXyFrdVAMh/2oRAan8tvn5T1VFm7e6DqZwlSSSYX4IA7i81Fd2jF41R6ZgNzdk6ITZtA7stY0VFO4YKqUumpnQZuakT5lgVWhdUtmPilHZPijLXHLUkN0y7RVUq3bQouJRMGLDzHUOAsLFg6uF/Icq1JKNK50w4lErcPVtXBFLni0V2rTFXeNrBdnSnXOF+fzcCjBD0Vu2e0jS+Lze67653wIORybWwnEhaTPchaLCu6KmaS+mwYJ7Ln+6v0Crb18EjrEKB5fWUnHgXvh+h5BZV0HWEVbAomS1wSYbC47mfTEZFr8nlX/IrNN98843u0qTTuGiUwS/HIPDFF19Erp/Dl/0U9THgT14LH4Lk+G/OIJYTtFOB8YCM3xxkvO2c4rSgM+7QNKmWhuB2jzoTnHKE+kgVUYLj13d8d0s+NaGFT0uO7sglnZ3vVchlfQKOmGY2b6bZ7nNHK8Utaofe5Qx0vMo+lyIl1Naeo1rm/ZQGjp/3pzJgaqa0fvMUBNIZ7SlTz9ROxtvqKfhPWCkTHjpp2SUxNmM5EwpfKZIsLoRmFmaxlQWm2dKelUK6dfOD6KUgcDRH0pXum/fTNLMtpziKFOdJ7rhFbVJEtDyqrXRfGDXUbhp/obOst+qXRuF2rOJvUpVn3oqAuGkx692ed2vVkt8ZlUBxVgIKG40KYg86wXLVVh5wVoty9Ub7EGh1Lmfj/Ycbquh69TMH3UdyglGaVpZOtzhe0zBaRr6c/Ived4vaqjjTojDXTT0irVQbvKSvs48qsrPQwnoPkuLld3ogkBr3+NmnHi3cTnpouVAm/TR9d0T8kSSwisJsr1D+bD/paR4evJ94wCXo5RL1fE42SxT2YOVqZO7e0kxUn8rfQtFahJnwWbeorUoxLQoba5mtpYNIMNqCbIvFqLSdhbb5tKag3bN+Molvgdf3kDPtDM68e+AclYmW006ajp3kQUHRs4teRtbe4sFrEHgYpgLtSlMX1lugMunsKGizUX2pSXCnN3Q18M6Qxy1qhxZMiypMFWqqMNemy3OJlRiVGX++xhy3Rrtr5Un9/uBXo51RDTYYAM9NE7Wzg0sN5ta9cRBeQjPL3vYQSaAdGk8zXRmmwqMyZvBXECztyNTYOFClfTO0opIIFqS9xk9uUVv1mLOoRnpgTg65WRBvJUYlMWpxIgP8VwE7/6mAAG5a1CSJkR4z7WMjay8gc72fcFs1XIpx4pIq0LsGy+zkKNVLh8oljlp5RF9mFY3NTD05tbgzF/NwixIoKhPmcNPeC7QipCOUjX+l0xPSfmhSSGm5J05EQL/3K2LIq9pyxxNLI8Cb87yT/PLly59//jnXELwSIRPGZk5POOo0gVxd4+//9NNP+v1q0+wPl+qh30MkBGuvN52WhDIbm2laSw0pb2/R/CW4Re3QUQ+L4tAf3bVFqrKhLsOoIjsLzdPRUWmwJ2ZAgLEz9fvOqGZQzSEyyOFSHIOUKxAuxSyIw6Xevn17PS4VWs1xa7r5z58/f/bfP07eotX6pwPTZZ8eKjLHmK0ymIWw5NeoTbPYmkZtlX/F/G5RO7TWw6LMMomk0rVLElZG1UK2dMoyLIyf9jePEm/S3fjM5oaPxoXt+lacaKv1Qq6YE5JkBsO1l6FvlmPjKzbclJmW6oZHaYDCDs0HW25GO5ejSsPlIe7R3ERVuUkr10DTLSBzLv/d7rtFbdV4rjs07tc0jZ8gTlm8bXZ81ihlLuc3duwyLv5rOwKm1h5aZHu9oYSzbPUo+WcrB21WcqlbvbFlspnoZqNnNy0hqsK8NB/cdNMstnFSlIauqYUJ8ybBLpzZxDy66RalDaDHJipz8EILD41/jVU/c1rTuJYf2ahfHo4ASwMpzfeFv8Nx7l0gy3Zv3rxhPYuvP5kbC4IA6Bp389tvv7169aq3SJOUT2NrJHn9+nVNtk15ypGMUFTj159yO7H40tQmUaPM0apW+NWkWdGDd7h0i9qhZXN5Ll3U2lSyOU4Rcn5o/GswqrR5tG3fZ3o2weqZGxEwWe++D4E1SuKP70AA/86n4uBS7969KzyO8yIiyPj90N0UClnxp8IHCnVz8PiVI6V+qpyuYVSV4uUqMgeqdI6Ue9y8n2NppqMwS7j2zUqVuUVpMzANtZFR7Q7iLMComCKnu18b8dL68HQ/BEw1mcbaTwYveQcC0CNCTU9PT+lkRpdGaAEuxTB5z+lNIWKnUSJtOv0oz6bLAYwq9bpIaPboeslNc6LMxq3u9QJMntMtaquCmKuYoLUYKmWaxl8TSf3d1gaMz28OwC14jW/CbWtkoCWaGFm8Gfa/LUSzNRx6RETqIQNgPxwbGR+89jJb286TpzL2UC8g3eph5txekIcPhgymDTQ6XrPv1wxUlTLfJ5tbVMFK6R0trsm0UsqsicEvEKMym9fYse/T8U5vqampXPD/dGnvLEAINZUPlwIfOVyqxWddA+eaQNGJLY1mMpskye3BqhlUchVx4ob5EyvL5v0b3nSL2qp0k/c3LiKbkdTKo5oWYFQpZI0MdKvOPH8LAiajSnXaUoU/24gAO9ugR3ApM9YdCqfT8a4fYY8LHy61Fcb68a8+51YZCvlRWeHX8k9mDzX7crkc/as5Ny4HqFh/gYfdZwJWbyf1ObUKGtOzWRTNOdxQmUuY8b8yo8KFYqjsUJp91c/sS40du9Gq/PFNCLx48SLNj2/td/5hWp3fySGAFyi/wceDgUt5ICHFkN0/DGym/40yH+6yWuJPkWzm5eEDFdzILLM8UMHyA7xQ+TvstXKLMq0xd7PHJiozQMULGYWQPHQqRMWYkc4eozI74eHuKacwv9+OgLlnGS8JnW8v3EvYjUAINfFif2Fshi5w1guacjqVw5k10NxPch9/VXDHkm1TomaPFC9pbipTZzYdb8uLfmaACrJeWEbU0YI70KmAv1uUtsNy2rRSjKrFWsx922XeLyTsPzE8fVLWw/T4UxPN2CZiPBTVM8yDgOmIMdyuEo631a7NOapwRuIal43KeivoqBadXo5p3jIS4GTB/HAhy5WG2ndrMO07ocCWVvxnsEn+MMVCmWKoUNJCtuv9VFauW5Ro3Fwy5qZk2Jow6RRmWy5H7JoD+aaOUTE5NiPqZthDWnW3BDM54g1M9ZgHw83DZ8VIgBIvwBOQPD0aZC78mdOLu+luZHuJkFceLoVfwKjuc1Bnoxaw5FzUnKERdtIyY87JZjrGKLM5HY3ymJdm3ywP82Y5cpPNG2YolBVnyZMmZOpfjhCkD65+xy2qUoOmoeY6Y02ZYnI6s8nbJIO8bwHT/U/AtUy+ol/TuUuP6ZdUimcXuSWBm5AMkyT4JgCbdpF2pDwh2GDO/AQrSeCSumqq3HDzKwG99TjYVssInPsr9ll2CsFOyANo54q6bu10fwAM/ZH/uPXdIaKHINCXpWsXEg/LyWUwx6RyPClXVLhvmh+1FJ6SaAFgFrJd+Ce3qLJycWum8e/+RE+uW5W9osw0QgeZmlFJ1FcDR+csAz34V037xrAWajGR0SiZ6bM+XpuSmyBeV02llY7RTtdGbS0cEMzRMTIP+tRuN7RVJM/fjoCwjUiP+hJHv7siXY6kW2aM5sSvzDijgWp3W/zBGgSWsygaZU7UW/j3jgL1KBPGl6lX/cx3uc0lJOn2gxNEs3kbJVRK0KVHeD9qETVSUfmrINEjcsk25FOWcnKrtCwtiWyeOBYB7ATY6SxmYFzqCsHLcHqC3PTE5AiUdRqE330kT65XFraQP4TLXPIrcH2sV5x/eWXwYdWeoQaB5SyKRpkyF4zqIQ7mSnq5H8l6NDGOMPpPzag0ARQ44BOSPjfB/iQNtw5WdRKMD9ZC4Ez3VFkjb9ycQqpMrZn6rWyIZ8shAD2CS5UPl+JZXACTKjYBDJgG5ET1+/sQqIkomAttNdWZA5VEjGpKqMlTnn/Kt6XZTeH2WYNnY54VLco01BZGZWJYsHw8beD9BMaE98/LqHJHTRRaaCLS7yZ0SsgNdOrwF6QjyZkj7gtNReWcchaUyajMLhFJ65f1CECPMELMUub36bN0fkYpYuZ+UGcKzhJ3iCGJ28kJjJPc7Y7MXtk4UKWrfqZDCM3h/YkQLSAPc8hcG/3+UQisaFE5etBiqKZNmjdBnniKBKj+h/fXLLJKnjSo0G9vSo41izDnJvSaK9P93sIcziMH75sR49NegEb1w22krfZrRWXJdOl00NJQk8Y1nLWRrrIVnq0GgZo9lDjPmqLMPJHZhMuWTVTUkgbMGPnM2rVfpQubefzmsQisaFHaTsRi8YEtyJhb3U3Lh/YI04osed6d6QwSgpQkGiFrgVs/C6AiUldaECqt4d0gg44Rhj9RtgiZJiI70K3rkTa1iVQ96gpl3oFRYYd4wxou1TLE9tORl7wDgRp17yg2PJLburC7wFyx+Ki0TO0l3GJTfDrdWdGiUo7OaMLNRojSoTa1Q7wug2wYUlMz3jakjRylxkc16pWh1dk72KPriogRPQGUcILoOBWe++XhduQUELuMhA+XpuRpW3bcGWmrO8RrfCRwKRNSfZOeb86xGmv3x89CINePtNLTMaBeWjNcccjsK/Vj2nOS1oMZ1KpeZs/ZgsCiFmWywBbLDximYarI+ImNSdXQqXT8mpdRCQ3UzqKdhLYYX3hWD9U4oPYCCyXoSZvGAV3Wr+CYXpLSRoKpQdMN6TfepzWm1l9Aftqf6PPmZEOjShpHAALTtsIF24eA6RW16smwr+TwlOkr6l1NuepUeFwQf9H9o6orC+O/BgQi8LUthfScFiW0Rgt8iE4ZknSZpEEAl4tH1ZVy0xxQ5mVUWnppYW8GU6MSmUshYU3+3XlS1QYcdngcBlcTz92ybX0Q4xMl6sSOtlRWfT1GBZdi+NHomWnyOJeqNJK1sqUmnRoARtLSqLSKaI7eUjjPmoxNWsEo1Sh/o3h3ezxVt+hCEo0aSas4xKLSWeWBQwkyY4qCQJooxFDnZVRpM7hTaMmYzqDtoz3GWJAZCpJyIGzR5MWFcuQnOkZaYL8QkdQrCVOh/Siy1lSoejd00oQTEzl6rVHFyzS6vxMb6FU/REDmclrpOn2Ie8StEQKnWP4fUmDULrohxTJiiTuiIkyXDhvl9MveCCxtUdhMMCFsqcdARpnMTkNfoDtQF3BhuuVxZFJGxcCgPYWku5KYGvMVEwTomvy786TRiHbykZKM9jLrGygOVLRJgmbWl7ApZ9rYck/YVPj4zNKxNXqSRo9Lt248nsvV+JBS45qWa5QLfCICblE9wJ/0PCrz9FLGD3NUlnGld4IzMOSwFrhqv+o4MphTo3T5UEkOENJ3dqQ5+DEKlhYOLtpRfvmR58+fpxkenqyTPnLPO7keARqYoh8udXmrkCMEzZbiGHER5k9+0xEwEXCLMmFpvDkpo8oNtOao3AhB/eNywCYBg64nj8uRwUE2JhNHVRcRwTSQU4/G1pxmlKVAFLaWf+38acxS2otn5FxpSBWHzslNT1wJAc5uLU9+mOn52eJX0njvtrhFdUJ4UkaVG2hPjFExXH3//fdBDSyydNIHxTI06uYz9Wz5olYkJ25Xj8055ho9dcilqTvWqg4p/PKF8MWDKL6om4we4VXMNzhj2nmVRuYCaRRaDifgInKfzrxA870JhyPgFnU4pFLgpIwqN9CeGKMSOgV2fCdBEDw2Edk6IaWjolMiZzQwDxuATd2NpHSCwKIJppXsL4zUF7WFMCo4Y5+sUEc/+eWiCKDxQjfhFafDXcSiQLnYlQi4RVUCtSPbpIwq50FOjGwLoyoPaTt0oB/Rk1GCST0+a3VgxEtLvjs9jNLtlnCeB/lYG7yK+UY5SoqtPj09MdDyxa55hHdJdiCQbqnUhTDj6je70xV5+jIIuEV1VeWkjCoXo+qKRaFwRiZZievHqIgrCG9j1xELPQWRWn7SW5qGQW2u+tGKYQK0IDbVs2HXFLgxoOZQRWBebnjx4gUE2nnVVOqrF4bJBt+9zuWHVfeYceWq8/sXQMAtqrcSJ2VUuRhVbzhy5Wui02/Lgux8R4yub+7o48vMxbgcDi33cxXNpuuWNo58Fl4Vdk2x7lPgVexZhldhtMxNR4rndbUjAJ3K9Q7mde0v/7ZL6CWshYBbVG99TcqozLhFYdjoDZPwG72t+9hKmT0IbyP20I+3IbYmN8MWUnPqM3V9LLbXLo11H4wHXqVDj1GTeVPs5cuXLBr2C3xGNfplIwIs78pZLVFR0Cl+jW76pSNQRsAtqozPIb9OyqgOadtRhbBoIjPFQhC+sTpYVCiBcdGD+Y1g3vDxsBsd6q8DkBEOrFxjwHBoH48jZGa7xOdER6iIhCz2ufoEDU9UIuAWVQlUY7ZJGZUwGN08HVnR93unJUBFlKVT6IgYgyz5EWzo3SIJCxWiGr1l8PJ7IBB2o3OAmRzun9ZC52K0DpuxMLw0g985FwGUklMfdMoX+87Vzoq1u0UN09qkjGpY+2sqkuPL+wWoZL0PTzrgXTwhrDMwKhGmRheepwYBTIhdUxzfWlikBnY/wqoGzPF5cAJmpyCM7XRqvDouUKNb1DAlOqN6ADXsXt7yy00cHxRR8bMs+Q0IUCGOtKiwQlQh9bYsZ4UYt0l5odzEU9k15UdYraVSoozm8eh4Bt8MsJYqJ5HWLWqkIpxRPUBbbw7txKgIJ4QpKREF9g4/EOiIn4VR8RbYEeV5GfMi4EdYzaubRDI4k0TE9Y9sPPBzpzQgnq5EwC2qEqijsjmjeoCkfPmOBbJOr8XJDip9vOcDsRp+1m/Rd+KIDdL5o10QCLum/AirLuAeVCj7zcUV6CIP/KynLtbTl0fALWq8ip1RPcBcYlSdFsg41TNUAbnptO09aqFMgvtxxKjGcCnb4c1f/eYABOBVzFlZyGYJKXeYBWJgkH6E1QB16CqY56Qv96EjZnQDNlZqSTx9DQTcok7R46SMynT3pwzJvRfIZE96+bsiBxqHvLpY2LZ8YHUPizJ1/fApz9CCQDjCCksovJrgR1i1ILzpWd5s57Sw6JFAp8bMsqKq/XJ1BNyiztLgpIzqLDiiepnNy0s3nWJUgVHhPcfMRGXPFi3t9+piBKNfzokAW1YJkbKoVLBtZhR+hFVX9aGCdPEdpgvyY3ZVdm2dFz4eAbeo8ZhLjZMyKvO9MCE3In3vhASoqKgwm98thvCbft8KjGSTkBgcbvD0N6c+U9eR2H7ZDwGoPDNaVpfScV0qRXd+hJWgcWCCORvRqahrQHBRR6ddmwcK70VNiIBb1LlKmZRRTbISpNcZewz8wm/GMCrmLrKJakyN2rg1mPr+JLrWIt0wDb2G3zOQF9aCGfj9CKtjbQMWq6dtFM4dCK7TqWNxvk9pblHn6npSRtWDvuwAOpo77iih/EjgN0S/xoT39buEOl0Wsvevk+i6dzOXKB9e5UdYDdMU0cHo6CnmOfDaYQJ4RRdDwC3qdIVOyqhycQtCmmdBlgux7JZHvllbiArsLjx9kImvBKiocfwkOEdPx0uSguN3NAJ+hJVGo1OaTWzyHnGogmN+/YN9ndC+Q7FuUTNoeVJGlYtbHE5r6nUQBefrH8zllCW/MTvEdS1yRHtOth73T9Rdj+ZcvkyYLt88QWtYS26GAwjQdI5aYHLswZV6k0jPXfQj0evR85wpAm5RKSan3JmUUeU8eC7O0Qk7LUYUn2+skWBbmKFSxYAd4vQ3YYQEqMYsMkYQmbrrsd8/qtcvWxCAV8kRVgVlYczssA6bsVqqu8Oz6bmLxx6JznbJ8HdiRP8OepynjW5R8+hiUkaV892D4xxajChE36hCORSq8IJVYxXyOOt9+izmUwJUCGPqTnNWEdgTEyLAEVaM036EVaNqiORFJ3kCKes1jcXqx6G2T//9kyi4/tXTF0PALWoqhS7GqCTQMgZEHcuBUR0455MtTb0ZFTLrKjhHVDdqDIyhFlN3mrOOFMbr2oeAH2G1D7fwFHOb6CTPHl+YkY7mnatFWUs86xY1m5omZVS5fVTmylFXTLVXOmrOJ0t+SN77W8XQKQGNgBA7Y7rCVShcxNB5NLz6vqdnRsCPsNqhHSJ8em5DCdApkNxRVOERhlj5tXBwq+TxxLoIuEVNqLtJGVXu/S+Zfg2DUjvBo9bLZMmPVnTdRBW9TKvrHQZgqCgX3nNGNVgRB1YXdk19+PCh8LIqNNqPsAJz7D86ybMHnaIi7SHPikYfaGNeVA4Bt6gcMufen5RRAYo5wdL+YgxwmlExPBwS45Elv658Ajql934x7B0+Ia5XQU5xXRGoF89z7kaAYduPsHqIHm5Ed4FOdAoxOKM1COM966FSls7gFjWn+uZlVKZHMHc3d0U22jTKhJtYa0uNesnPZI0thcuzEZ0CTDn+SvKMTOQUZ2p5pGBe1yEIwKt44Qgtlz/4zbo5e6bpU3px6hABZi4kChVDevrNbeSV5H6+ZWaobyKbW9S0il6MUYm/GAlo9MEWove5NawaqXTcqMcmKmRjOUbXglQnrvcFTPQEXaPkCxMajdXTfoRVqkHoo+6M0KmuC/1Sl89VUl1c445b1Mx6nJdR5dhGC5vZp4lo2g050EuBW8vU5ObweSRTfzxpxDupsasTr0HAZFTu9GugWy6PH2ElKovOXexNp3TkL+c/RTZPrIiAW9TkWpuXUeXYhjk2d0WZOEpEoaAscJR93E42USHzsV6PPV4UGL1Sx276aOGyK1a5wiOSFzOS3skAAA1DSURBVLLlVJwrxO+vhcDNj7DS5y7ymm1vOoVtSICKtE9XajoLPpxdHPs8eU35x+ZxizoWzy6lfdzyh1OIhGDnxJYCtuWN6gqXRFy2lXJEbl5oSoUJXnJT8TpAxeObni1kRjyTnbBeWXhq5E+mf4ft9ZNhsK32a8g1SmYvtmmiulvRI/gYyzXaG/V0rHFAu/TEb0B161YRNvxhb2J+OKjJbc8tagl7+2STlINHKdMFswa3SeajMkdrf9IVN8mj3zPH/R0iW04w6jqk/EMKEbh0glH2kMLNQgbbqimD34wQQCl61NfGIOkL8CptezSHCU+EQ49L/fIH/KBHFdcoE+1oLiWGR4IRp2uMYDeAblG7oRv84NSMKtoSHkz/KCKyA2gz0IJU3K+MnOmevImKmdIyqdIFatcwT3QKyc0IH9KajTrqpvZBAZk5feVR7V2oHOxBTy203Up6KgPehC2tk15JYgydQkIN6YlOchNW4zPnfJEYHqRqvFTlGt2iyvhM9evvxJImTOAX0mPK05FymOTEVNKNStTO1q6vvvoKXlXetMQHmPQmp5ZNVGFBPbelDK52yLlZRwFrbqLK0dOjKvVypkUgHGHF/hU+N5l28CA29zHyaZuQE4wdOdpFcNgKxm/af66EmvshHIUzIYET4C+qwozu15R8+Tw46nIbQZL9f/PYnltUWV/T/bqJ36Vspuu8Pzef6FppGZAUgUijzEohNObENFqeM/OUa+cRCpEZcFR1uOy6OaksXu7XqOFBzt5BiFRTJ5pNDhm/j1JM88BIVgRnknnC5FuCztJsbkBJHekO59ypUW5RnYDtVOw2tzV+lDLZQ9f9Nw+Bpva0B6Z36AkMFVrUqG88rEgyADtFRY+nNYKVrk4ePz1hbp2pXCfdLfx4W90tqj8IAswEdGfvTbh7YG7aedpPB9zB+Hs0cPUysbFK8CcxP7eo5UxudkalNwdIZzg9DFNJqkRgyFDUkPJqPTMkCAcsqr5HUeA886qoGwgOOtE7YuSMKtLCEpd0bXrKiiGWqINrUx+f7t25lrClVMhcNDRVEOQ+fXzwHbeowYAfUt3U+6gwdCiFPsApmD7HrnDQWdoNht3hIwDQFw5PZwdDTaX/3erwPzlZrU9P3QwbI/Req5rCyYOnmGrjlBZbnzoo96GYuY9hSx5P3BCBc/v1bsCjcxd3l3PIg7AB71yNSOKEcVypi24stv5xt6h6rKbKOTujYiPh69evI8jS8EOUYcAlu2vZWssextzW2ocyRJtJH+Y3MxCaQoATe74plb5pKmuq6ZeW1tOOwFYE9LmLW5/tkf/h9oAelS5R5iZkcFxn+VW3qCXMyRRy3jPTg7hMttJuwASi8XPFJhY7bmL6rACmEu4oausjzERZHDl3IlUjsz7HWfLXr2bKI55wBCZEgA+Qp1O+c+VseYn4XMl71/7wRT8twCEzXl1gZdotqhKoObPNzqhAzYxnpEuBZ+HLCiD0LtpX21sYlvl4q5YIWe+K2stPGRVcENDaS/YSHIFzEaAPbhqkx0jrRyfkcGZ+bo4mZv7KHR3ms7tvukXthm6SBxdgVKbPSsfpcwFl2ZvOQNCoa7wKLhJ25U+7ayrSAlwz3RbmAaoIJb9cFAFzRfv0tnR1Qae3rlEA9kjgRWsKOYVRuUXVqGbmPAswKhaz0z4wG6MKOg6fhmUdkJdvU5lb7ICpFcVC2tbaumuGEgGnBQp/1hGYBIF0tjCDYL7qV9ACYSqoUo50MtnjNcnwuCQKpR3+k1vU4ZAOLnABRgUi5hjMEeSDwaqsjiUt9lfBfphwsDyX670PS4OTQaTCuU0srq+4UpYSXxq1YkMeKsszOAKTIOAv+pUVAT7EzllPgD+FeS//SeNpGVMcvRQ9xyTFJHfnGWcw5H5L77MPOpoAQeQHwE0HeHp6iuSBZkFcopsTXr569SoK1QSOFUWV6dXcD3+AzGYIXiecsDn1IsEpnz9/HuUfprWzbDVqr186Ao7AWgg8e/YMgXHIeLC1JHdpT0dg9tMTAkBwCxhG9PIFU4olGFUap2H9bnW2VGO4acN5ygw31pTmeRwBR8ARGIZAOhscVrVXtC4Ca6z6gW86ErPkTBxicuijryMHae9Ap2hpelIXEbizjniZ3E5cPEfAEZgBAY9LzaCFdWVYhlGZb/wRppoc+mi9D2nv825zGqNKafHk6nPxHAFH4FYIyGYMpn+3arg39hAElmFU7NZKx+M0CnIIKAcWknK+aCPagXVNVZS5IJtqcCqZXRhHwBG4OQLOqG5uAI3NX4ZR0c70O5cs/E37xh8CsyiZvg17kxhVSnahUwNeYmjsD/64I+AI3BkBZ1R31n5721diVGw/Sg+HTEfudlCOKiENUFHyHWJUvJsZvUZAw1NCfBTOXo4j4Ag4AocgIHsVbjL1PQQ0L0QQWIlRIXQ6KrNRadq9hOkmKppwh63ZKc3lYK2b7MeXruUJR8ARWA4BObX8DlPf5bQzv8CLMSoOh1wlTEWcRgLIYgc32e2YMqpvvvlGQPCEI+AIOAITIoDTDvs0cNS+RWFCBc0v0mKMCkD5sF0Ea3onynDKpRmgukMkmT3p0e4xSPAdInOnmJlX6gg4AkchIE47nbcfVYWXc20E1mNUjM3R98MZv/lIy2x6uu0mqnfv3kW6mJPyRkL6pSPgCNwcAXHa0RBzc1i8+fUIrMeoaFs6Qqd36iHokZOtXenWbCq6fIwKahutdeKbPEDVw8a8TEfAETgQAXmfhu/P+LdHDwT2VkWt8RWaSCXsceZVfL1ZB/rCWM4X9KKcZ13KXCcS4PK7HdP9UrOR3Ugjy11C1vmY5nJiVwrMpz98/0olVp7tWAQkuG6eJn1sXV7aZRHgS8n1f/IehMCBc69//MCc6aBC+OfA8huLMpfhmfo0Fjv54ymP5N3Ms2Sex1YPQeDDhw+mUUlPvFKCvoz6DsHNC3EEahDQA4rbXg1insdEYMlVPwYPJrLv37/Xo0gIU+k7Z6WJIsihJlqGuwWoYJBv377VCHh6NwLMm02j2l3gzA/Sl+9DH2dWxH1kkxUP2LzvUriP3g9v6aqMCiC+/vrraFtSuuR0OF41BeZGvkjamqIWysMrftEOqjRktVBzZhMVkjGbSF3l4XWTac+Z69pwL3w8AliabE6QxHgxvMYLILAwowL9aMxmRJ8hKBJJJVZy4RgVLimis2xI992dovr2xE1OMhOgCHD6hipBwxNdEcB3hQNfmPS61+oK9eULX5tRsUU9mlLQN06f2sqhJpH1XDhGJS4pNJnhUKLoEQh+uQ8BaPp9SBX2k5uW7EPPn3IEcgjw9VVxVtFoknvE7zsCOQSWfNdPN+bNmzf0B73exGuAJx5PVfhy81U/w6JdUlANGvEAg7bS9jR7O3i7m9kCW2ijA1TbC5+nBLiUv+43jzruIIm82edh9Tuou3cbl2dUAPTjjz8+PT0JUoSIoDVnBW9vGKCCwgr4JLic5xgLLdgF0vBUp6oX0KM3YRIE2IwbZuMeVp9EI6uLsfaqX0Cf2E+0RsC046y1v0gSsY+rbqIiRqg3TbMyxRZ1abUnHAFHwBGYEwGWMmS9z8Pqc+poOamuwKgAnaCIjpSwLKIvh2mF9a/ciswlN1HRXjkWL4BMvHAY2l6RI+AIOAL7EMB3yXqfh9X3YehPpQhchFHRMEIjmrWw+jY+WJILUCHeJWNU4pKCYdH8q+4VS3uO33EEHIFFEYBOiUNm1Bg/UiyKm4v9EIHrMCqaykFQLIdLm1+/fk3PkcsBidwmKqq+3qlxxAX1CwG8JuPbpwbYmFfhCDgCLQiwIUTOj2WXQu74wJYq/NnbInApRsWm3ejbI/ScYRuqqEgzDG1SOnim76+b5twvTR95TYYNVes2xyV3BByBmyDAlqmwNwM6xS4Ff9XjJnof08xLMSogY9VJb+Wh50QrU/1gLfTMUzZ19Wspr1Lq8zyhrSceV9GvmV6yI+AIXA8Bpn8sZeC1mH77LoXr6ffcFl2NUYEm5ybo/UwEdYetRkkwWSuVm7yjq+8sneZUJE1SCb8VjuBauqUuvCPgCFwPAVgU6wl4rcIc+Hqt9haNQeCCjArgoFCaVLE+NWZNikqjg62JTl2JcOCJ2NEp7zNCpwbvVBvTK7wWR8ARcAQcAUdgKwJXOOHTbHMgVRJN4SV/zmLuzauY9BDCgUJxRFMILF8pqpzSKd/Uadqe33QEHAFHwBG4IQLPPn78WN9s6II+nZwH+SbGzLFT9vcIqULa9+/fX2kBrl5xh+TkdUU5zJOlzMljb8vZ6iE68kIcAUfAEXAEzkJg26ofYZ5I0JnpFKISqWL7oRypwHkKvoc60mDlpaZTSyxlLmerlYrwbI6AI+AIOAJzIrCNUcGf9EEA5kbs2doJFYBUidgXe+1uDNqcgCfRKeJ8SxyIt6KtjtGm1+IIOAKOgCPQA4FtjAoJ2Hwd2An/GVx7yHR4mWxmYgM1R1ASrNKLgIdXdNUCoc5Ah8Y/fPiw0LLpirZ6VRPydjkCjoAjcHkE/h9PSjBxxlEgjAAAAABJRU5ErkJggg=="/>
  <p:tag name="POWERPOINTLATEX_PIXELSPEREMHEIGHT#7C5C73757070285C766172706869297C205C6C657120325E6E2C20325E6D" val="133,3333"/>
  <p:tag name="POWERPOINTLATEX_BASELINEOFFSET#7C5C73757070285C766172706869297C205C6C657120325E6E2C20325E6D" val="33"/>
  <p:tag name="POWERPOINTLATEX_CACHECONTENT#4F5E2A287C537C5E3229" val="iVBORw0KGgoAAAANSUhEUgAAAd8AAACQCAIAAADGG/YCAAAgAElEQVR4Ae2d/9UltZGGzR4HYCYEQwRmQlgmAg8hmInAQwgeIjCEYIgACMEQweAQDBl4n7V265SlklqtHy31vfX98R11t1QqvSq9KpXUfT/417/+9Rv/cwQcAUfgPgj88ssv//j3Hyr/85//fPHixe9+97vf//73JD788MP7tONA098ePPfHjoAj4AjsgcA333zzt7/97Ycffvj1119zGkHT//3/fx999FEu2y3uf+C+8y36yZV0BJ4WgZ9//vnLL7/8+uuvzyLwhz/84U9/+tPnn39+tuAm+Z2dN+kIV8MRcARiBIhgfPHFFw28rAXhTSPk7du3+uYt0s7Ot+gmV9IReDoEvv/++88++ywKYvzxj38kbvHy5UuizCHEDIP//e9//+mnn4h48JeDifxERT755JNchg3vOztv2CmukiPw7Ah89dVXb968ERTwf//yl78cxigOYyAIuZET7ewsBuAJR8AR2AKBd+/eEYsQVf785z9zRy4PEz/++CNON2c6zJxEoqF+89FuN52dd+sR18cReGoEOJgBtwoE33333aeffiqX9QlK5QIddyFoZ+f67vacjoAjMBcBQhMff/yx1EFAuSdSTFni0SJNJ24R4nB21l3maUfAEViJgObTZq9ZGsCGIZuB0b6iPH3//v3mB6L/S3T1hCMwGwHifYyHG23LzAbE5WsEiGmIq0usuS2goQVyqKNwGk/HT3Sp+jSePvb8+vVrEvWlTuTkbRT/cwRmI8DrthyECnbJ/vuo6hDLMEYy/0fJdDk1CMxAHj93uIXQFt5JyREi7nlNY3N5/vrXv4pkjuvlsjXf/01zSS/oCFQiwBISRhY7xqYrCx5mE8ZHOFs9h/k9wygEhiNPiFkshKDwKD2RA2+K5ChBKzorkhkFycNdBGfnzt7x4gcI4J7oITGQmnHftGTSB6r440EIzEAeatO9yXTOiydQ9hCVteQoTVt6qqC4Jmh07pEWlfW4c9RZfjkSAV73evXqlUiseaFAMh8mUo44LOIZhiAwA/no9Btbed9++y3vBA45mwxp5hoe1ZvLlrtPaJspRAganfvD5VKXs7NA4YnBCLDJo6kZ52jsfmC6F88e/eA2uDgLgRnIy35gVCFvDPbvucHykVi57GRn5ASCltgdAkcRtLOzdJMnRiIQPpIgEnFeTr3uJQU98QwIlKfVwrmLSnAKG4O5VworJYdskwj6Nt935u1MVhBMsKDJwor/egJn4pIvcIcvpBDvB7JTEHvmUQjQWdprZmzgR48S/thy8BMxcm3qYufByFlE84d5g2rbcV2okOLU0n+geFRflEMl/QQKYjlV+4UHyfQFXrM46aQ5addr9lEceqtLrIeN+AKyOcTDfayZ4p2HZrYC5BbKRCc06AXG3gzNobDIACZVNEP5SCZtaTB1hgbxIgCPpJUvxZFsPmMwA/moK/Vl/1Zbgf2xzzJcp57qM3Y0ofMc0Xbb3OBIC5nbdff0p4HprBGf6pX+zDR8cw1r2kgrotmUkVxTsCHPDI5oUKOnCHCxUxoh1mDtjJdK49H7Y82OywzkYclcw/sP2IFzTvhYdsYYoBpdV88hpY3YmS7XpqNbKGnsGENkzqfDaDYnGflPmjvcL3RwkECeeWTRM0pRLGhIE/bUsLJ14peF5vSY5mGNMzjisNJRGeALjFYMO5fA4IE0/B2S+KGnFtWIDm3NmYE8ozgHQrOe0jqmrpxwUJVsoxJRTzXPgluwMyQbtUdDCWFhduSp6SS6AUbAmrWEKA0VVjoao3qrLCcaMyhfzr/t08hrAOepqs7giKkKi3BMNLJJuWQglK2dUcBoh8tMI6d4zrajlzLIKfqcTUxCXnwUQYMEap9VL80PYlqmTs+w0mgygMFquCtVezE7Y6YFhxdXunnaAaCILHSXkMa+UziW3EmNcokanZVGg7/ZIuvVmMQR9Qo05ETnnCOCtfP0lEyMPJrag5GnclKsGB2n6tKZU2lt7KNlhrS4VthPAyCpwHCn4JgDYK5Uz/1oAm5zuZaxM4M5Z6ZYGJAN6W/MN+U+oWkgG1JLTy9SNtWwU+D1xSNnAYSHuDzlhszjiHK9zU9zHAFRAmCzWGw4dUQ0QZMh9YF6Ouh2yKdDTEig2f877K9ocdMwDSxgZ7o20luQIjGKlzV20Tymq8NqtR3rUpelo6HVs+S8TOeooqhDGQxRhhmXN+II+NEkCPp6lPlFi3e9djHdoB6/5EbIB8PTQz5Kz7DMIDN1Wc7OBFezM+QboSOXmG+PB1FGGXtK3Qep+ixq5brOPo1cqmuo7ayShfyR/qA6rx+1GnfhCHjQ5Mee2ILGQdLAro08GFJuVpBSDYm7IB+aFsXcZNSTIHjS0Pz6ItHQoHfqy5LzOnamR00bBSOU7llnVTY4sl3dSaQvUCCnZ2Q9sy0mp0bbfVCNkGxYwbVVfQuOyFndJHuLMDGpmf7qnBiiWhDY44m39X59qRwIqE1D6uW05dTz5VnkL2Lnsst8WdemVAJe8rfKg45s/TJ2a7O2qFQU0zjrHUTSTl1GuNGPlxlSpZ45ap5qadFkL+atE51zw/7ISwcVhnxYW0jOSYm0O+p7fzo7M2CiAaytBM9/Eig5sUCjFYjS9GWu4Kn71EKrWSvUNDAyoJoip+Sf0vxU5jSgz51TEnoyb84RS6g54FnwFoPBd05jmyOvjYqVaDTG5XLUYNfVmemIAKEFM1t6cy47QyKRYy/QkOicwNPGVN4pOPL1wBXqiiYA+ubQDk7BEu0irvK1GeFR5w5BrwBs9GhzjgAN3a0hfY3NR/N9pEZ/N22OvNhJqqdAUeMDiZzOREQI6FBZ+0R2Th0rgYZRDXCdbe4pbo6coF5/2Necrsv9IciQKCBDN6eaXxlM0JhHkwSaX0M9okM69jpdQpHcnzC9185o7ymtTCMMZtavxs7Ia5Qip1VG2TUxjbImNbY6i53L/umhL6kbNiOdzmbScyR42lOpOTIRW3CiNefmwEnZUHTu0batbOqd9XtkZzXZliOYiaVrJHExPik4okn/JJoKr+Gas/3bmd/sBUCgI67XNiWcGi9wCjsX5u0l0JjdnJtX6b9Ob7SwaEC46URrQk+1ZTCAm4yuKFHTzanMzjtpF/eP+bMq7ckR6bwV+gttzzawM38UdxKz6eemPZHXcKUahuaDSc770cVnpNMhfGgS49lZE40YhEDTbxmjgEtnM61tZzAXCs6NDWpJnWghu3RiKLjMZDa5fhREOTmp6adq58oOvJ+qsYN1mbN+fzChATfTcob01J7IC0SYQUqFjDvavoqa0S112g4DLIPZ2TRNoeaF0EjP6YTZhcLR/UMdd7IAiD7eIIEgVBINGQM5Dbmvi0uRaxIylwhWm0wS/V3WCWA6AgNESxTD/KSDJDFkpbU5O5sO4lpqDnaFDtIRIQGSBZMbyc4FJkKVsh4FFec9Ek6MIAuXne6zqE3DTS+GWjCjMGPBbqFSmU5zupGhMywuirUlUDiFawn7bMgR6fADqyGE2NBZZk8NmdQ3RF7wMQfODtSMhqluMt5Ff50Yxs5Ukw5auXN9UFI3MpdOjUwUDolcwYb78BcUbPrCDBhxcxjJaJVmw7zo2h0WH6njvIp90u5bMkmIMcgUG1kRekqeixORJlwOMaHdkBdUzbULXuNawxD1zPmy0CNj2DkdsdoslgTdBJFywnR2RPkhjkakAJ5vOpMJHaf6rA1iRMpj5QKOJFb58rtxRNp3QMTNCMMrL8WuQmeNUmY35AOkJjWXndMr+yLUlQYYCvQ4gJ1Td13GLQm0uR6C+hrL88o85aE5cDPHs6CHbgvdLhPD1D1k/Js5L7i5FUfI6ke6LyRWLSwC/hEXjFJmK+RDS01qZohdYIenqjD1zLn2vexsVqYNtOC3n2rVpMzL9TcVYDrNddgkHCrFptPJwgGwFUdEPChDgP6txHZGtmiVNkqZrZAHN3MQ7RlNNVefOD1m73exc9pJYpQhMcoaTNWH3DxsQg64/tqZt3K7haC3oeNsnkFcOPumfbdqSjOHXBgCKNlvKs0SsCI9JEd11j7Ig0xKzaznRrW0GflCwahT6KDcArSdnbHI1JPSprBbxMfEqzCuQltmtMIMPWvoJI1Hts8MFzliKJmzKhPq4Tf34YhcWAOI1tKEJoJRQWf6cR/kU2rGSldN0pUWblqLuXnTzs7pWBVOCYm1dlmJFNkitdPLelGHOTEmGC2qAgqWeC7DSY+okJNxRQBhLZ7mNLYwrAHU+3BE2mXSxWuZQitG+tA+KzNsgnxKzWsNshI9cyiZe4ON7CxsIlYYJeYFBCohqM+W0mXUFmyxXpqZE2LNBTECUGJnYQgxkZrrEmZEc441Kx17UzTU4PQj06PkJhxBEwomtA8704M9aOuyOyCfGuSegWaNm6TNXQp5KokWdk77Ro9Y0msXvNK2ysThIqDHrAtBDHpI3GHm/IAhN4PajGrt+GiEgRdOv3jYp/Y0cKVc2VNRttQOL8ZE9NG9E6WliyXzlQlt2wM1WY58RM2YIipdCWxnXaZ3m84uLexc8BSCaabVdDZmanFtwdHQCpfmouNQJQyoAFS0thDPOprYck60KDZwyBVaBOulyAxcKReqLjxazhFBt1QNjdWqtU7QTebUsVNp2uQr58WImmnjlbUXDLL+UQogNpMOqNPsLF6eNkGdjvilXuNVOXMuqjRK/NlKDWFMMy4RBCItpVQ9Q0S1YHllDXtc+6iu3GU0HkJDLqg3p0+4n5r4klEK/4qppIloGi63aPhTscN05PfUtRD5yBSb2yVbc6v4SrpG20zUKf+lnx2mf/755y+//LKcLYKvnHmHpy9evCir8Y9//KOcIXr6xRdf/Prrr9HNcMnc9uOPP3700UfR00IVH3744TfffFNwoqkukjb88ttvv01l6hklffo8d3J9HRAQFlgCiOj28uXLJQqMrfSrr7568+aNyGQ0MTTk8lRCRpwsL04V789sDp/vv/9eSz7Hzp999pkunKaZiD799NP0/s53cLjK6omJl7PJUzM/yOBxvHv3TrLphNaBKVA/CmlQxZ5MJ9qsLpXQc+eHH36IijPzp3NMlMcvQeCnn34yO/QCcHS9JhdcoMPAKiJqxgvMjaaaSsX9Z2DW5B+ex+yRaKCdYGemKUytrKUZ7S4XucXTX375pV7PFHcmeYbKJ598khOiGVandf7gROOLRWuitDpdqj8dzedB4OxK+9XeR8IFixuzsUyfwVQgoILtmWV3uxlRM0vJzz//vEdJobJVqwqz3niRGkU6CpcRKaTQkKFQfNtHNUSTRorLzRGZwWUuZ9aOM6ge7qmijCzHkH9Wt7Iy6VNzp2F50Bk9xf0RU9ww7hx0W7U3CCCglPZp552LkdfBUkimv0V6xM0ePgWoxW51Qttwre/MIiLn04noVT6CKNCW0F3VJiEthb9JrzMmyy5zKCghMPMyFY5PRPAaG+UP+bMjDPF8/m+FzJk/VfUZ7tQsjQkJ6jjDZbCw3nokrzn4Ov0t0gGE2cOn0NfiY+k8Wrdadq4JWcixMF3Z/unDWYcm1OSJWkqvV4bgo+khuozEyiU22m+mIi2XIKQTTR4h5wVV51Ta7X7N8MZ+Xr16tYSgd4PrlD46oAGX4Y7UoH1YhWzV1sysh9KaM5guzml2rnGc2bBiom5WdGFBk30ifQ6jOlH+U5eRAtHlKVHDMzMeUplrbTrVZ/mdGkDoVkajGcRfrv+eCmhqJlTIenEIw+BwyHKwpuPmgTPGd35gx/nUdt+kforoOLqcVGmlWD2TSxHTquTpEybMszQpDsGDZkUF0aRP/Y5GQFMzi/LOWY1hzsIF2DnaoA+erbVk03f+j+FfCFqHRzokr+HT6ZvuB9JA0zfUTQvpqVsHUURoKzBle1NjsvYNC7HYtO/0jopkuyCRaqLhMtP0Mv3OEnuVzj2wpO0d24oazjFRPXvzcAe+B6WasqbCwBvKHsedD18/oYKIX8wq97z5HzNVXsUh0a6c+EiHhhh3TnL//XQcInPterC/UcMlEIU/iwm9/PXXX+PH8TIUxd++fdvpHg5v1CqB2muercPZXhuuj6mADLoDdsZiIu4w9dOLBTPDtjcFiG01XKgYi0Fzqli7HlwISKFq89xhIb9+xNlbfCC2DT/44APiHmzzPO3+4ZXUTBcs39w22VnCiQfszPSuzchMs0Zb3khTsZqbNXMPDawR1ZwnWnlEl81i+wvKif1I1NSVRFTXXS55OWKInTAyOZn68ccfswP2+vVr2Op5mPpiah7SX532abKzkNIBO8vmZkGJ+zrONCpHQLq9JoI6Q2eaQUj8C4eUinDBsNFOgaOKi5VogTvYtNZnn7Sc0xqiEqsWRh+flYCpmQ5h/8cOfVxMzfSRuSk3pO/qhZjcIqRUYudKmqjcsK7X+LKcucO8kQIX9CIEzYYyXlLPpwMitfsvTXY27am/rgeQQFBi0rqHjmAVG0IfmErzp392Bll/3ugaPXcI0OVGUzhLVmLnGscZHCvfubgG8VO1VAadcwiequuOmU18nhaNmh7EoZk95hmVrFaJe2w1kdeAU8izJHqzgyXndAhDr8TOEpwuwGqeuCrk3+qRrCDKWs0eb+XaFz5137kBfEbNBQZD3IPwNBGPJbzWAMuGRS5YEx+2OsfOYehl2bly9XRrdq6ZfsB3h1487OYZGcwDG4efw56hyY1k4tViV9eMC8YwUekHiEczzdScDh6bZ4ezDLm3Hw/YuZK5rrHCSYOzpo1sguUQnKTVJmJzTllutt9E7R3UwGBgzJ4zdqdaQTz6AQj6VJMfKbO5zT6GnXeYf9q6qvJt2ltPP23IhFLBPlIJpjGl2fwOcWGihxdEOYDaCfq+9mYuRsOy1Y5sVB5muMbyJuFe4zhT9dOysxnWABDTmCb10d3F4rvgBPAh2QtGCgSdW+7cHcbH1t9cjJZ850rmunVAtvJ06tOys/vOo0ghfPaIT7XwfZKp5gRBj9LZ5VyGgLkYDZ8Rtn1n8yhVqu5UU0urG3un5sAG09rTvhcX7CPF3H3nFJOaOxhS+JgGW1t400SlhzvUTKiPdMyuBtUHyGMOqFJko4a5wMX0yW+BV+WJlPu+aNPfC7nIxnPukfbjqSWEj2kQ9AhMzTsso4YSx+zCiwy6Ok/fEQH6sct3vu+WYGVY49YvqXdaZM537hTrxSMEYGreYSFkDOCYJUxtLnWjUoXLmq+xF4r7o4sRyHU39mCzc85v0nqPmu21zMvSNa9B0sD7Tj/9SNbYQH8tLkEQYFESPnuE00SQmm8cty3dar5cJpV6YjkCZmQDrRiABjtX7vwOj5pdBpOHNWqgNn3n3DxfI9Dz1CNAkJrPHmGohD5wqE9t8DCq/fhzPdTLc+bGlO075zbro2bc13eudC4mfdEmgtEvHYEyAjjUsO2po9M1S8Nypf50BwQM37lySXtTdmbZWHNeEG/laU9rBLs0zSC3CtvBlB9bh3B0utJjqLHwx4brMVpnsLO5pE1be1N2rnScL3sNNwXW7zgCOQTYP6yxzMrlb64Wv78DAnbc2XSaUnUfmJ1p2n0/i5r2lN95JAQ40VyzW1i5e/RIyNy0LYX1qOE7VzayILRSwvXZiN/VuBU17sn1ynuNjkBAgPVfbitJIKqxc8nsiT0RaGfnO76VUPP74tg92+V79pZr5QiAAEOPt07KUFSugMtC/OlaBBrZ+XDqXtsqs3ZezarZLfHD/CZ6fnMrBA63Byt3j7Zq1HMqU+ipRna+I441tEvE2R3n0LnmBFywpDuaxCmdOe1T+dXZU2LbMuM+l184uGPgsQ2KRy3FADTY2RyWEQS363s2SWoOgfKCVtRSv3QEQABexub5KOM+k/epV1S8E++IgMHOt2PeGtwP43QIwdz9qIaAaZrB00Yz5cMs++y2lQ9NlZ9KL3tiOQK5McUANNi5pl/vtcJ1x7nBBGuWUA1ib1pEFl77eKzlcVp+etNeeEi1c1xqRzYer19rHGei0k/+cmBk+qbvHOV5kksizuIyl6O9VwJS7qA7Hqm6Er3967J955p+zXnjG7aZiKE4Pjn1mJD4Mnru6XPez/nOUNWzASJhDRp+C99lnynk2Uylob05LoWHjcgGFdT07l1Gac03mvXwa8D3IYvkXLPcQuwhQQiN0gcxb7HA2if88sBWMapphQFls3PNDwYWhI7Su18O3yWQNWlOGjGNZ/6Ocw6WnO+cm+pzch7gvrDzVo5zYQA6O9/I6swBFSzNZuea3j1kveUA4d2/efOmrAYt9ZiGCVGOiQqkYMq5+022lGX85GasJW0s/LycHz1a0iNtlZoDKlhaOzsXjKNNy+GlDmMaQOAxjRzsOXbef1bOtajtvjjOFM9Fe9okd5bKdUTNN5I6q/biAxEw+7HkOxOQzg1OUavyd7sl/8UJYhp6XJm1k6FmC9Qs+/A3c0wkjuTDIxAaeGhFq3DIKXb4kvcqhb1eEwFzQJXYGSmHM/DOvnNNTIPXAj3cbJpLuJmbt8ypviDn7o80CZqL0CUNJN5idgTLQQ9rLOmRtkpzZysO2PlwBsY4cqLbFB1Y6jBuzjdC93kld2DDx4oyj+6YpDC23n2k6aAzWpluzhJtc4dEa472L1HYKzURyI2mA3bm5JA5OHUd2q3Q99em2eUr+/UsC/iE+Volb1G7Gd3ax3+8AMPIwvdpu/kTPzjOvsV9gVUMrCJnUQfsjAaH7vOGW2r8jHH5I8641ZW/yT2wD24qymTn8sx305bm1I7YGd95h/UiL1iZPpc7zrl+3Pa+2Y9oG47V22c2QmNY+4eDHbm2sbzawVhFPdah5XMarAb8x+QFrsNE7tj7Vp1+2IqeDBE7I2qHzXCThd1x7unoVWVNdhavqMTOaGzagW7JPu4zlJFjk6AwXvM+3+fVGG6bzoW2TJPathXNikVB5yAn5etm+W0FsWFTBzPW0VaFl7oMAXMlKuPugJ0JY5Xd53IY4bJGBmoubNpAze41n+2O3FvLT8LOJgnmtuPOYtuc34w3Yt6vX79ulukFVyFgDiXxMg/YGaXLczLSdwjjYp1mOwPobAM6NbfZn0zjuvgOq3utz6S0yc6Y2cIVGKf4U28L/2mfJeykvnhUsSZryaA7ZmfmZLivgM5h9KNQtv8RXjPHllOTFckcntth/hB97pWQaVyrXUBbZ7t72mRnGrXK4Im0mF8mgJpzh9Pv3gWPrT8dajZQTqwfszPl6f5CfAP6X3VALQQ0CmTBKyerdDNxv91Nc2J+Bt/ZDDqH7oO1l7jPr169Su0H50MGc/rU7+yMgElcsiWI5lXszMxcXjrhTeTmgXnoMEJoibk0oFKmk++++85fOenEXxZZWs4mB8u0SsPTOcc5VFQ+GjRcGQRCwampM3e68zED7Wtkml6O9oeq2DkYR/k3rS+2V4IVLLpz24BwCqbsPkW/kbExaC6bTMPqr24fCWV2xrqu3IWjrlQfjNx3U/YxmAZNTN9Zs/Nv/nXmz9wvFrXYfDsjrD1vWQ1mkXbRXjJBwPziyg4gpzMEb14l6jfeMOckMfWQIKrQKP1MMRN/qHlgY8+o8795pyJ/Vpn75o/MKVzqbj3HzgBh2opUM9teMQsdl5F6Q4JHZLhvb+2pObH7CGcumeGXazuPI96/f582Odz5D9fm3+/TzsOBgWpGltZSM+2dh/w8MHeTnGKIgcFgWs/T7EzhsuvKU13BqDSWWq539sQwqiG3kwPyKVXhWi5vSGrf2u/oUc+ckACB3RfERv4BXAmb91RnlmXXxPTfH3teNKF4yJumjUUk1sLOgFWOQWNAo8ZJ6BhaYlqquDMzhsdD2kRboyI+CrAvx3weO5sLRAnmYNspIPK0DWFdCvk5RyQavbrUlel5yF/ZirV1mTbGlKy1amRnROTm9jB0IVMoVdfUli7zMoMkak9bLV6qjACkELpV/x/IR+Xac0/ncUTqCkQrQpOgKQUmnX4JEjTIOh089xwaV96fh/yVrVhbV2pj3IlUamdnBGGI5gwgJgV7tpkUfhmMkDagX3LUfr+sQSAdjXTE8iV2qlUnMwYosD0xs5AwW0pd3I9ySn68ilNrC9qS85eROXwxWtPphTyTkC/U+GCPUhujl+HSqJld7Bxk4b2mCz1ttZAsVFvj5JKHnGVphPnaGD9quV+eQsCcKU9JGJ55EkdgXdp6scaC5gVXFyGABrFi0pA1to3CDMvwR5qKKM6YNLENOvBoQ2ufhHwB5wd7ZJpNypAD2DkAh/2VWTVYG9yKOWKv/KEi/3EZsOCasuTELB6sn+7SHHpKc1ZIp/Z0ZXMmcYT2YSFHyLTcKDKUV5ApbpV3GCDlqlc9nYT8quZcX2+66sLSUjWGsXMQzXBNK660xVw2TH9D9yGF8rHvwEFpB0FkC1s9iSO0o1DvDYCPpvUUq/o7KLAtL4funoT8Qlu6smpiYqkxmENpMDuHRlI9rnQPTeNi46ytdc2u7LBb1EWnRFZlTviXtWUSR0gb23wCSrW50oDJEK2fDy7DOa1oEvJpRQ95BwsRG5OE2e8f0H7JMSPB9zd4CZU3X3ltEdYmEb1+jVHiLLx48YLBT4L3s/2nsmd0RL9MPl+ZfiMNq1rVX3xoJfqEHgbW/7U2PgCAxeJedH6k5dDysfbwh+XjyuS+pt3fccMlTEJ+uJ57CgwGpnXDDMzvFP1WZ5qRxuZuZHYzEHgYmXxKJWVnHIFV7DwJ2FEfr3DLn9RBdxebfjIlFxOr/QrS3RFx/fsRwC1Nzaj84wz9lboER+CREGABmjYnHVYhj7NzipXfySKQntwgTjXK2czW6g8cgUdBIPVmoOZcOM7Z+VG6/ZJ2sFpPN3tTg7tEF6/EEbgZAgSX06+Gph6PtMrZWaDwRBUCqTHxQ6j8SE1VYc/kCDwxAqkfw/Gewracs/MTG0tT09lxdve5CTkv9OwIpOxc/urahrIAAAN/SURBVI1KZ+dnt5iG9qfvoaZ3GsR6EUfggRFgPzA6TIyXUz7v5Oz8wPYwq2mYVPTCBWbnP3w+C26X+xAIfPnll1E7Dn0aZ+cIMb+sQiA1rPROlSDP5Ag8AQL4LryIpxuKf1N2nMns7KwR83QtAmxlRIc02Yx297kWPs/3ZAik8eUab8bZ+cnMZFxzU/NK74yrzSU5AndFIHWcOfhUOKoh7XR2Fig8cQ4BjtDzMQpdxt1njYanHYGAQOQ482Whd+/e1YDj7FyDkuexEeA7QdGH6yJDtIv5XUfgaRDgqEYUcTa/UWfi4exswuI3axGITA1DrPQLaivwfI7AbRHgLa3IX2EzkDcGKhvk7FwJlGezESB8FoWbMUd/ddAGy+8+GQKMBX3GmZhG+kJKARJn5wI4/qgKgbdv3/KBWp01Os6hH3naEXgSBPgKdsTFXOY+eGRi4uxswuI3zyHAr9joAnx5wz9cpwHx9BMiEPkoXL5+/foUDs7Op+DyzDYCxDeiADSf6vf4hg2W330CBFhQ6s/Rsbg0v+xcRsLZuYyPP61FAL9AOwuE2/RlrRTP5wjcHwFiGtF729HisrKJzs6VQHm2YwTwDvQBO+IbDf7CcTWewxHYGwEWjlpBlpU1757oIiHt7Jxi4nfaEeA309iYlvL8DiF+hFx6whF4eARYROoDzpxoOhtuFoicnQUKTwxAgC1pfqVbC+IziR6A1oB4+oER4LA/S0ZpIKebCUDL5dmEs/NZxDz/AQIs4nSUjQB0tNA7KO+PHYF7IsA5Jf3uCX5J53fBnJ3vaQh7a83bUPoIB+GO5sXd3g117RyB/0OA3wzUXggbMP2HSp2d3bymIAAda4JmudezxJuiogt1BAYhQOzu5cuX8log1Dxku8XZeVD/uJgEgYigOWPkn+BIQPIbt0cgpWYWi0Na5ew8BEYXYiMQETRRuYFn7PThELt6vzsHAUde40p8WQ5pkMZrPvW6thYVpZ2dI0D8cjACEDSnOGQ8c8auc6tE9Hvx4oWkQ2LUqIjE+mWEgCMvgPDrU/JOIK9f9ceaRTIJZ2eNhqenIIAFQ9DyosqodwjhYpGJ3rgtU7R3oQkCjnyAhIWgUDO/RDFwXRjkOzsnpuc3JiDAMTtWfJzMx4nWW9udVbHxGAia/9EPtXRK9uJlBBx58MEhwJ6xvffv3/NLFGXEGp7+D7qcNF9YlLqgAAAAAElFTkSuQmCC"/>
  <p:tag name="POWERPOINTLATEX_PIXELSPEREMHEIGHT#4F5E2A287C537C5E3229" val="133,3333"/>
  <p:tag name="POWERPOINTLATEX_BASELINEOFFSET#4F5E2A287C537C5E3229" val="33"/>
  <p:tag name="POWERPOINTLATEX_REFCOUNTER#4F5E2A287C537C5E3229" val="1"/>
  <p:tag name="POWERPOINTLATEX_CACHECONTENT#4F5E2A287C5C73757070285C766172706869297C5E3229" val="iVBORw0KGgoAAAANSUhEUgAAAkUAAACQCAIAAACJcIgjAAAgAElEQVR4Ae2d69XetNKGYS8KgJQAVACU8CUVEEqAVEBSAkkFhBIIFQRKSKggUALQAd+18WLWbJ0sW6eRrfwAPbY8Gt0zmpNkv+///fff761/C4GFwEJgIXBdBP7888/f//nHFP/4448HDx58+OGHH3/8MY2PPvroMvP+4DIzWRNZCCwEFgILAY3Aq1evfvzxx19++eWvv/7S13Ubx/Z///775JNP9K3p2u+v/Gw6mS2GFwILgYVAAoHffvvtxYsXP/zwQ6JP8NZnn3329ddff/PNN8G79i8uf2ZfRovDhcBCYCGQhQB1xWfPnp3wZJo6GRtEnj59qi9O0V7+bAoxLSYXAguBhcAOAj///PNXX33llBa//PJLqolffPEFu2XbVhk+782bN7/++it1SP7FiNKfWuXnn38e62Dw+vJnBoWyWFoILAQWAscQePny5ZMnT+QZcqzvvvtut3K4W5mEyESJ2vJnogCrsRBYCCwEpkTg+fPnVAiF9W+//ZYr8nO38fbtWxI7zj8Ge7KjhrMM3rJ2cfkzaxJZ/CwEFgILgQMIcIgRbyQPvH79+uHDh/Izv8FTsfLjLC5t+bN8ca+eC4GFwELAFgIUDD/99FPhiY2xkh0vnmVfTajpxhSFx+XPtMhWeyGwEFgIzISA9kCnMzOZMEdFOAbinCiRu+/evTP+gtp/hNfVWAi0RoAqPOthou3ldoAsKE5jS0aCFj1+/JjGaSLXeJBKo6RT7JmdKzNqKDgAmTjrr6ua+qn8dnPZ8T71+rcQaI0An9jh0PCm95y8qjUcZFnGUOa/tWi2ptMIitZs26H//fffiwHlQLkdxtKctNBVcqnqa4pZ8Fa1IOw0SAHT00zfbS2799LDr7sLgXIEKFPgw2RhoNPlNDcK4iMhzpZ1LbLt6LSDoh3PBimLHUfus4Qy1XWVrTJZU2xuVRQTUYJQdhrMonCgprJb/qxQOuvxHQQI6PSSqOjMCHg1Zdo7rIy+3Q6K0TPrPT6i12aRV4Z7c3BwvBa6iiPX+k/ICA44uYOshbtryk6buYSfybvaVHbWTUAeRKuXUQQcC143iiTXcVaaURT+YaspFJYn3og3xyyW5w2N+NzIttDVWFWwSsiIa3QWl/wsr/G2k93yZ03V+NbEnapF9bqQrrdsi60wcmwnrdZQtOPcMmXErevYll1aC10VB+M3cJ+FgiP09MluV6oU9hvJbp1vjEltXS9CYPuUnJAg3Dv0wQJ58AKNBUUjIXIYDz8hLo13gcsP+DVitTpZDtYnaCbOKCae0rdiyR99Yp8R0Y/vthvJbpq/f8YXWdBdDqeCJr6d/+qXJNBp+Qt125c3Cda2j2/uIrs6VEcAYT169EjIsjY4WCw/b9VYUDQVNwf3cWMs+W0U2pzjv4OyYQMTwJa7HL096QxUTnwj2ER2hWlp08fZciC3TSDrAO38xMnxOESaMrmIOwg4R/iQAmvP6VPlZ4saThXGhEg3KGTEezb0KXCMQJWCWF0kW+iqY+70z/IDMgl/yYquCE5d2ZnbPwNHZkh2pcVT3kbFy2vKFaXok2Lixjn0efavMAsn/mAl+92qXGlhI6owthHpCUVFticlxQLXVqLKmYiKULTQVfyKnrJulx+8Qns1Qd2u688AuaLsDPkzRJ44VLMBiq3E1XGyAIGhsmyz81/aXOF6QsDb4/RpZ15LtF/8N1OwyWHm7Jyye1Oz0sJGZE4zp1tPKHL4uXwfJ5AyVZhpoauJIxt4o0JxE1trH6bb4FxI3H+8luxM+DPckjMfDR8mHgdOnxwhIQZsqGNKNDXaOA9TmZDzHgnM+/Ke4ooTZ4FzU7Zb2IhaDHeGohbbU9NxTDB2I8di9JlyI12VOFibOExl+aSc10s0/RbrupbsBvszfE8iqSJdOx1kAZBjU7RIaJen5OVKs1HwlbIW5Z50WEUa4Q7WpJGNKAetPxTlPF+DAvZEK6Gd0LCdrkr4zorDYDJQFVEmkr/qL95sDFeR3TB/xppP5GRAViW2wqv53kI0HnWvMkqhAvkcFhLs/7gTXoFwlSAxPZF2NiI9bvruECjSLN3qrlObaWR8j0JqU1cTs/CNkpjN0zlGYrjtVrnsBvgzROvwLUjRqOXJNHaO59fDEdTUimj0iIfaTh7Zojx9iJ8TnR2BshhOEDn6iE0bMQSKo9BduL8fT7Szv/kw2tTVBP/aSDrtxFOFt8pl19uf4a4cdOQnRpD5FCISexx9ShQ2x2q8k9r3cQYxoE5cd/hHoO3kqNkzaCNGQaFhWW1HCiz84ZgY1NUEJk7BXEw0jfI3ARLjcqtQdv38GRKNFRhRuA7lKYxswqV1YCAmSEd7WmtMjI1z1/2QqluFx5qNGAjFOdld+ClnpVMCGTtZa7qaRiNRbGQi6WfL75bIrpM/S6dl3TaxfIujQ49RWZqj6938QbnmQcEpr6GLVcjmEHFwQ5TdFCnI3kAogvzc+aITI6Ibo1b3JgVruprQjYSR7FM6KpFdc3+GiXHWuXYhZJcJZFvcQq01A04bWVYZlFGYNflozgQdBcp55BD9KjMKEvE3JrkS7NnioikbMRaKFvDOTtMxO2O3pU3palqy1Iccqyg/a5nHNAPcPS27tv4Ms+skjwINjVElvkSyWEXpHZeJbHb14BAszvmRUfkckYoj3Cro7eq6dLBjI4ZDIZishiDgLEOWWE6kKI/XbdjR1fS8fD7FNPVE77TsGvozP2IVaLCDAJdGtuldLK8w4zTKt6+CAU5aGzQPCWQQs895zxKfForjVplC5wDFX3uj6o3DodByWW1BwAnzUdFRGmJHVwWcYMNHbDNNfSqNmiWfkxzZtfJn6RxoN1/RE2vR9v2/9ijcLRk0tpuaSNS0l4qB4xtN4bmE23PPwqSMvjU6J2ewbcRGWIDinBAv/5S/zMuj1XOgGdHVNPPE3M6ilqWd40vSxI/ePSe7Jv4smKAMhCYIpe//RZaFGU8iMWWIYKKmXaDPLYtBOzzhc2sMWaK+iDsnZ6BkxEZYgMLXmXVlQ8BfOKhNf3CM6Gpi4j6Hm3nBGMYi7AS1KrdOyK6+P9Om2bG8QNPfz8eQ9f2/5rZwUwqnxWQ1Qd32EzWxib4rTaRldA56x9iUa133Vd9nu9ZYCTo+G/21y+dhCBQJlG5+yw8u+5fOEIGvJ/11NaEJMOM7D0wWyjzKmcHtCdlV9mfppGcgNEFZBkUojqdc4UhZEoAgLeFKyrOwJBdZAzEOua4fl0f6NMT7ClZG3Gq5yI4CaASKo2zfqj9GWRR1a7CyOiNg3J8Fk5CxzmwT0FHZ1fRnCduNGvXXoV2VFS/iqPv2szBFk9GZeCzHQo02H48/2AaV4DHGGx0Kt/eEsXMNGPbh6u9IYH64jbADxTlR3uQpfynJKuuGwHBdTczUx4cFbsGZwbPPW1p21fwZw/hmTq7031xJyE9u+UomDG8N6VnewOLjtIL5FpkW+GwjEu/Dld8N9UK0FhJcPyPhSjk+Jyj44uvsVu1AcQK9+zwSDDs6L6XhuhoTt1/TwxCRmXReSjH2jsqujj/zF7Z2DGQnMXaHX/fzWc15i5oe2ZXv+8WB+fyMLS06AkLLNT5be1S+ONZGmILCEdP66SDgl446G6WxuuqgIT+DziydAMmz3RqHZFfBn/kpoTZ5cNNt5icGSnvidsxjDcHN914aOnhjGZyYVLtHpC4qfOJu2w2XpjzWRpiCIg3Uuhs03D1TkLG6GlSAICYYpWDngReDfMZkV+rPgoOJsaPROa8/ivtw/oMMEDzGBHZ0gnX7+w544AIYayNMQVFXytejxmrSRmlrE5F0m+lYXfWnGTQ7NneFDsmuyJ/5QnKUBtR8KE1d2Z1CO6XH08fOiQCjweQs+IbDwHjFl123IMAaFKbWlE1m/EpMz9LCQF31xeE7M6AYuJB9Dp0r+bI778+wHX6Iqv2ZtTqsg9H2M+j8W88iuIWmB5U2BU87MUFw2y+Iap+LA22ENSj6AD71KHLkShYXjW5bvwN11ZGa78xQ5m6BoMNM5s982Z33Z/6S1opC27LD1zg6bPs/defCNspEKOQMgdOSzRgiET8YIW6grDcWz6DjH1hsRBCjbIRBKArV8g6PB6XW7VTIKF11JOs7s7FL2GEv9jNfdif9mdhfxzTLz3ZluticT1/3HYzMYmugi6eJbw/iimKlxQ0o0TOcGY8QNgZzX2KIbhGlM2XhUINTjowzyqGfo2yEQSgO4XbbzgSOWnu3dh80Rumqnp2vtzY3zDTP0s6U3Rl/5svG0ZKehWmZ8OnGbqKJHpwmnigtIiFJuYiSNgy5uI1FSOInalsf4MUL0uE0Vyce9PUJj3uCTsVHfD3sg4lBKCqiemFSwSi8j00fpasiTceZsXhhSe7ab2TK7ow/201o+qhILRns+rNzRQkUKAHUlpbJFCR7c0KBWKK2OTaeEo8opFo0gvn+lkq2GC6T5hAbYROKTMRu3s1XGNZRHzX2h+4Te20Sd5wZAVnP0atonQ9gUHaH/ZlkEptJ9f/rWOQqk2lKJJYGydQkZ8pkAx8TrBZuBKHmOyHtU51R0Lw0hyXpozNW7KezHraJdBg3xs923VfxDqvUJhRpoNZdQSC4MOVuu8YQXd2m42jsaf8thzJGWfgc2f1HrHZO47fffnvx4kW6pwNfurOFuw8ePEiz8fvvv6c7OHefPXv2119/ORe3n0QDb9++/eSTT5y7iSE++uijV69eJRI1hnOoVf/5008/+TS1D/bvXvXKgmJqyQaV9ueff556UgnmX758+eTJE+mA/cGYyM9DDbFRfr39EJ3TnXNkd8yfffXVV2lucN0PHz5M97F2l6A+zVLMOcWeCvYHGWK058+fB5/SPBA0+H1AFX0KJmrB4XwKJVd++eUX53FiJd8rO30u+XNBMbVYgzbRl+nUcxTmHWdGphGzP/JIoiEpJqYs0a3drRzZHfBnOPZff/01zW5w1y79yBR3//zzz3w+fdwJi/BSn3/+eYyI9km6rftviRpZv5N3+8Ppp8rbwei19aDlbLegsKBogWpPml988YU/XDDn9rvNdcVxZhR4vvnmm5IpiPEPYlhCOfPZ4Liu7PJLxo4Z9ZmgQz41Oz1zTLO/45XmX2huaVm6s07OQHX3NA3MSMoP/aO8pZnx7wZ3TIn1/J6dr0jAKKrYev/MLBSdkZ96ONEW3WitOZ11VW/6YJYZvVBk2ka1NjgJVrXIpK1ll5ufkajG8gah22EjR8aq2NCiqkWWQB6pExOl07JtOClMB3/6LFHoYxMOHeUf9FvX/dwI6B+GgrGSz+rFriwoLiBQiQX1XK5UctSZ2RZPJypDGoREW+PT2uAk2NiVXa4/yykkyqHzBEMGb+36aXjO6eNMDalnbiU6DtX56ZCVn+houZoKtViDQqvjbreeHYaOsTTq+oIiB3kiLWJfNB/9p0L+/j//aKAwjx8/Zs/iUOk+Z8SjfYKhmLbXRwma6q+dGdafkLeK+9GHGwfOd1d2H+Qwl5OccVQBrc2hZq1P0F47TO7WWp3+h346DDg/D5Gq3pn14NMctSHsc9LzyixQkLKTR2LLMsOpKhjipQh5f/jhh2Dkx0V2X/i3JbgEvnQeZS52Y/wqgAwhop0ZWx7B7d4TjCFcqUyMXfu7ssvyZxdOzoZHi6iX48Ccnyf0r+Ijwbg1qFUVB7VJagooMGGPHj3aACTR7+AzNk+2+xqPliluj3/s8RSeUNA089vBGN/Uosufi+6pnRkRAz/13aNtxIr+EIiADMKSx8eu/X3ZJTbftlt6a1Fm5TQmPQnCBINBtzM7fjbdAnXqtKbAlIMtGhPim1216dDBlx0rsN24lqHYZs1+rYiJOLodFEI58VqkcJJonH63Vxg41wiyhDqdo5bzVGtdzbHSwVkfvbh7Wi0HjZI+QYZFdvv7ZzmRl2ORg0PavJgZl1WpQccQcHgIVmxiz7a+7q9DRhxbc2g95Rh941AQUOvXQ7Vvi82o8PrTp0/JBUvUlSoWm2qFbJx4PKjAQfmeIN7/EZ2ZtR49CF3rQTX9IAMiux1/RvnCsbaatLT1QpKLUzQEiCm47cwkOzFBazW25tAZhG04+1CwBkVYOLOmERiYsDmXE+nuCguXVvKS7y79YIegTQzWk4OPm7rY05kx8eEHwdKy2/FnunIakyL1seGTjPG2ez3HWzc9DAKHTnbr/NydQrsObOAHibe2lcFBx140DgVGTcwxL8m1PgnCepfhyuXCez6EC+V08ikEbWKOKcgfok/Pzs6stSXMAS0tux1/JsdaEiPNm5wxqZid0vMNIqg7FLYpuVCVJulhIIwROlpIsNbjwRVuQadrTTCfjmUoqDTKN/rQotbpDs5yd9WgJCgzzPAvZ/kI//kSKekZZGl3UiUjtni2szNjCsHjGC2mlqCZll3qfGOmYQ1+VDDBkJ1bGIKgnXI47CBFXBr/nHGH/wyCE9Sn4ay2ZsAyFDqhl/eEGgGClsYyM3wYoS3WgPXin6tk54IHqfdIUVRzyC1eXOtW5onpMAbB51zzaardOQhg7kQnwxFIyy6Vn+UkZ0yvdXGjHYKZm2cxBNsxZoRyEJ97omEWCtyArFOS+6alYDI/GUurKCrB+TqcAREw1iDoErjO4/QJfjMMajkvBelBS9oxHQ5KuWSgds92rtBuE4nh1m6aPuUYD5vsUv4sFojpMYKHmHUHy+3MCoOFqGQIjJaTks6AmIVCPjJHetS00kiCJWNp8PFk2Nb8N8lgEtPjV62DnlIPVLEds4lBKVccd3ZSHSpVuxClZRf1Z5l/Jmdqf5bjsMHXghR3xdyiQ7A0tPvn4lpwMpymTShIzkSHc45unYaRvMrfJmft88JfvieT0akrBl0aLlP6NG0EM0hGnMifkYiXvMV17tluBeGE9NOyi/ozWScJ0ty6vD8jkIwhmEZm9ruxgkYsPpp9vgn+zUIhCRNCabr/yhad49EpG+J+Ti8NzLFvYfwrCaEU3vITRAhO5M8Kpz/14wnZlfozCx77nGyIbXMenNph50ww1ie2toPKFCNyjes2ocDLigNouvmE33KKgZw6Ka9tYjr0SRZUJbP+X0WpgmUGx2dXGWgRqY5AQnZhf0Z5IbaGNXNTbyyJLdAz8tu39WextR1UJh+3K12xCYW8ztw6OXPO0fGydq1c0HHDPY9jBMsMOUbvSoo96VwSsgv7s0xbP/XGUubJ5tv6s9jaXvmZWIGBUBBxyoZZ7MSg8FnSIA/TmsCqqXiemXKlftsnFjeU8B97Nig7tgNj/dd1OwgkZBf2Z5mB0tS2Pqe4QSDQ9AC0HRXxOYmt7RvmZwahEGeG4E6cyPDFHbyC15QtOjqQTtXKzGQ4p+TIiHKraSOoxj0datPZXZt4QnZhf5Zj64EsmPdNAWXm6U0dPE4xr4pMxtb26SMAFXnrTMogFOLPHH9QFxntzFgLfIC4Ln2oVcz2qvDWzaFW4XYR0Qggu7A/y8zP5j0Mklls9M8oa/iu3Y4lJdeedXB21qDgKJPUANv5M86biNckcs0MAYMApi/qsLgb1MGaFXx2YyCNybqbQCAhu7A/iwWkegythfr6FG3nvFaQZyY4r8MOzujQxRwdOERw3s7WoNBupp2KynkTBJcZ/50TsT5WFiwlnSObfio2kDVZp2dxz7sJ2QX8WextGwc7rYXOLeM/MyPNOxcbkWAwUI1FRsYlXsieNSjEu7RTUUo34jXZNmvnNRGNNk/dqtkxTQ7KulB/1uN1EUjILuDPpJSRZmLe/EwWanqC7So56XHX3YVAAgGKjZJDtKuHy0l6lnmLbbPEBNethcBpBAL+TFZLmuik/ozAM+dtBI5u3vZk4yb3oBroUDqtHle6awoKSc6IUhulTawRKTbyecbWopSUaFKT0hqfRT8fgYA/E/VKU5lU+TKTs6bv9KSBXXcXAgkEZOu3XXIma4SorsP5QwkXLJgUYSYhgnXLJgLILuDPMiVqQflOwCprNfEsU+uwjBMMrFsLgSACZE6yHdDu7U8pNnZIzpimzKjnlvw9Kw1BpZruYkJ2AX+WOb0E0UwK/bvxJTpZPInRV3KWAGfdGoiALpU38meskS2i5bBJn5K7LMmpvzc0UCvW0ILAeX/W7SSS8FrekF2BBCm2Jdp9cCEx7rq1ENhFQF4MpYTQaAHKGtEvU+8ydroD7lOebeShhf5qXB6Bk/4sdmLSMl76j0Ul+JRiS6LPurUQGIKA5GeNSnPyzX5cS6PDJg5ush3YzkM7I24/M08JBJ9dF8cikJDdSX82dj7nRs9xVCyqlZxt8AZDloQmnRPKFE/ZgaJ1aU52l7uV3OW4Zrt36Q7pWFDWhyiszqMQQHYBf5Yj0ek2zwg8JRJMwN1nAzzBwLq1EIghwGEQOavVKD/b/BkWoM95KNmrY8rtjmvG8FzXr4dAwJ9N56typJKzGUCNpc8yzmF4eJ+gGog9Hc5eTwaMQCHJGXOnkFAdAfEu3b4kIOkgHrRPeVNAi2lyUNby1GpYQCAhu4A/y1kqc9WdVnJ2Qgtz0vQTZGd8xAgUetG1MLviXfr4M70q+4yodU+Dqa8bkbVmabUdBBKyO+nPnAGM/8xJzthd63M62ThWwl4LiynE52oYgSIWltYCcyvIE872WQh6Vep2remco2NE1ueYv/lTyC7gz3LOAbdeWhUFw7HG3Z0z1vD6SJ2DeSxQZRfH6Xn5nwahiIWop2UhH+nucy5Dr0pGzLE5p6cWfDBmwfpzEmRvXUwgkJBdwJ9BKGe3eRa7lrPPLIesEiDe7VYsUK1uSe0DaxAKvZdWBUApNuasl/IR9Sg5B4/LR3Qo3FCNHQTm/ZmQXdif5byonyBqB6mXL1/urnyWU+e9aDv4JDiJJSWx4ChBavZbRqDQbGT+BflM5IlNtzfbGKLDWqAWIquy21dIHCiCapxzdMChs372RyAhu7A/y3lRXzSy/3wyR2SVPnnyJN2Zma5KYxCi2NqeIo4Jzuj0RSNQaDbkxerTk9IPSn0iZ+HrB0+0qTTKJ0h4fEhyxrhBNdYRw4mprUf6IJCQ3Xl/VjdCbAGErmkE6aO+spKDHe58UVtPjYP9OEZzW6VtBAp9TAN/VrHgLxvMrf0ZPOsheGtbT6qKsDKJBNU4JuhMmqtbHwQSsgv7MzZFd0Urn5LrM4ejo1Bp3I1h6bC2f2PAxjaNgsl+jMg1rtuBQq9K2fEqBFmKjdDJ2WgoGQ5nJvpDNPn8+fMSaiXPChuaiIZXX19tUwgkZBf2Z3C/e8zJcn6WU2nkUyAdtgpM6cEhZmKePhgcHaI8XWc7UOjkplalTpcomq4IPlagjYYet7NKxFLb5c86C+LEcGnZRf3Z7huO2LUY6RNc1n1EL/sgZQod6zuNQWT0xeAx1xv6MzAxAoVWbKLUKvmNFBubWnOcma6XEC4P/BZPTIebIqBX1mqfRiAtu6g/o64dXMOaD62g+vrYNuc7dBjoM8NaqmIIfMoXuxJc3sHN2ItN3J+OESgeP36seeM1ZL6yoa8cbROSyireXe9HiUt/x5kBprzuJn16NmI6HJRyT8bWWLsIpGUX9WfQ3U3RBlYMYtNmnejTU343Ityxa8lnyeyV4PJOxwpm51LImB0onFX56NGjkjKJODPwabF5Bm/UMPUoDDTcbsRi/FGHUwqV81aPp2WX8mdU5NIHWKlUlKyl6mIgVk2faSQC1X8/sDoDFyMYM3CmhN4HcztQOH/JheWti5BH0dCupXp+xtF84gAnAGLEprt0OQgEbWIwZMmhtvr0RCAtu5Q/g8vd76rp9dBzVv5YGNmY0dk6s+xZYP6D60oMgZiBC6pUjMg1rtuBghzCcWA4DDzEuSBDNs8QU3r5HJUjJX0IOkfROMPilEyPkq3S33GxG82YiKuMuIjUQiAtux1/xl5UOkVLF/dqzWGXzubMnMWjn8IErMxMA5LTjpVfbujPTEHh/5U+FjnpxdFwTRfeWeaxY5w5qqL7UCbBv/qhMJVSI98uCCpwXXeuAVntigikZbfjz+Aj/ZoL1PWqqMj3IVK4q+A8NyIcAFnO7BCe0jkYtBp/9VCYr9uwAwXO1ak6MlOCOSzyIYehiyu1rDkMfPrpp34QzRrkldC6EjlNLWgrgvI9PcR6sBECO7L7O+OfU99wGCUwzKDRqgvHXdKKyMpvNfYN6DqnDzbRow8Wpu67VZShHWPWoIjt93AdR5WDgy69lC8TskZNUFsJoMvhp0+fd+/ead6k3XT0zrradC4Die/Kbj8/Q94sj5imcheHOer4+1Zm9INB0VHW2CjehIepG8FQxl+cU88xk3lrULx+/Tq4KlmPnIoih0sXTuSvUW/TL8nPSLwYjm+lBgv+eEo7mRmTDZqLWHCQqRurWx8EdmWX5c8orOvShM96+XswPs3dK9vpqWD6ybMsdRb8eml6F8Z0h2Dui9k6d/ogPZbxu9agwIU45+A1gJtXY+VSAAy+o+Y8G5ydJui3IQtxhsCTxZYhB0CsBZTBaCwYrPhTXlfGIrAvu/zkMf19HdZDPqnynmn/CjNNS0/l/E9EIZgEECsMn4Kv3K2FbhAKBJFjYsg/yJO01JyMJF+awA4p53Gfhy2gzCfbrWfQdWVWaE8z2V9XT7Nq+cFd2b13iPvgFoKoMlu+h6id7pxmA797mvJ60EcAsYqIpWEB5P42wiYUmS5NZIcrciaSDkbZtMDc48OC1kTI6gYEecrXJQtXNJ/Sbh0J9ddVC1BX50HkpRtadsf8Gfw5K0HTpY3SV5+DJohaJAJDbtFB91/tcgT80+EIGtNWTrmQQn8bYRYKnEdiXTiLNPgTD+T8g2AwHw0+ri+2NgIlauPrDJwz0xKaOc/642ornENh9fEx9GV32J8Bazo9anSWCfGnx7W8iqbWRZDX1mprY+mGT8rX79Y2wiwUmyzSC8QXYvUreESEMlwxEgwEI5IOpqO/rrWYfHQAAAgiSURBVCZAmPRWjuzO+DPgSO+lEbzXtSzMJBEqMpzZ4sakquOwHYz9h2M+xEbYhELkRe0xyGF11+UQZHmySIUNs41geUlvKzbifIiuNprLKLI5sjvpz5gSSpDwMbX0O+3JWLoddHGU/OyMSwDr2C9+Dt9CG2IjbELhqAqiSaxNX5SFVzrkN84ET//0YeHKaWr5Dw7R1Xz2puiZI7vz/gwISMKCPlOWB/7m3MEhYn8WiT+BcspTSM4ak/5qRBDDt9B8rupWBYJS8Ae1AEWQVWLBprkay3N4TBOceOwiVkUMiDSwYLH+Fa/7atNBVyvyP5xUpuyK/Nk2yd0SB3qPc8pJpOhDz/QipEZ/zkcOF8nUDARji7EzGmUjDEKREARrin21IM9i04828AE5yznB1ZBbwV2SPhMZpatDcG4xaKbsKvizjfvMYBBvxGLAafEPFvkvi41IP+3DtvVGT9SiBViL5i4CSMq3en1sQYy3UTbCIBQxiPR14ILznIXmC5oreERW7tShJHbGmRqT0hC1a4/S1XYz6kw5U3bV/Nk2PQycP7CjQ0d/zr6KOgu+0XDBfJ8Io9FwOWRH2QiDUOTAtfVhNTkLEA/nOzkMvYSe+DCmnD+EzZ7U95yJ87ObAo/SVZuyOMpVvuwq+7ONUYYnXStxbKwlYsmx4f9R0C/fH6E4FqFbeBvEdqCNsAZFEJ/gRUTmCPECvio4U+ciXtmZOD9RIadbo58DdbXRjHqSzZfdB76My6/wSTc+nLh9O5GPvPGlOD7vxqck8XM0nI+WssAIDx88eICNoMF3UYf/+dpyBC5JgWCWL/XpqSFKvqJ5Q3lNCoXzDeJNlHwHUsv0qm3/715hbW6oujPKN192TfyZhozVcpMFo2d9yTZfbXf8GdMkdLqhUZgUCv3XqDcV9RPNS6ouk3K+v8wVgpKrTvZi88qXXdb39S+GzprOOQRIu30T4IdO54jP9dSkUPh1m5I/EzORyIJ/sMZX5olmdB9WD8lu+bP7KEaFmfpH+yg53vNvf08HBZVhp9SPQtwkP/OjLpwZQUmFJbFINEbgkOyWP2ssjWuRp3TsH/PxFe5akw7PZjoo/OSMid0hP2ML3/87kH44EhbzujoUgaOyW/5sqLgmHNw3BOzK3PDPeyK6uaDwN8+Ywh32Pv14i5cW1qb+FLbnqOyWP5tCrIaYfPjw4UrRNnlMBAVxrv8npP3XzgzpWT1WfJv47NmzeuQXpYYIHJXd8mcNhXFV0v63Z/wrV527My9/4v4V55EhP4PJ2R02zzhN4OwaEo3dISsdomZ1Bz0hu+XP6orgFtQwB85nJjAZr169usXk/3eSs0Bx282zFy9e/K/E/vt3IZwr66dNBE7Ibvkzm6K0zpVvFPwr1udQiT9/4v6VSkOdJMPupn8gAlqXz8+IsZwqK3HYSs5OqlHfx87JbvmzvlK6ymhspzuv72Ax75mi2YcimJyhiZc/3Ojvk1kLNa5iD+rP45zslj+rL4mbUPRNg39lQWEBgeDmGd+Zu/YLWH6Az3nUdazRgkLu8nBadsuf7WK7OoQRwBry1Wl977YpmmUoKDb6nwtCandLzvDfz58/1+q62mYRcJKzfNktf2ZWphMwxiennT0YRxEnmEMlFs1CEXRmTNoRXCUYrJDhaJyzcxYrulrhePHxLwIlslv+7F8U1/9PIeCYCYzIbaNgm1A4XImQL5yfkZI6cRXHQHhZUOa+GmYRKJTd8mdmJTsHY2xIONtmmBKUcg7uq3JpE4rg5hnzvnB+hgbqd86oVvmv5VaV/CJWDYFC2S1/Vk0StyX09OlT50sTztHH+yBjDYrEp6KvejKCzy473ouf1z75cpn1VS675c8uowwjJ8JfEtfDkxMkLKnueb22KShumJw5sRQ/Hz9+fD01u+SMymW3/NklFaP3pAj2nX0a/uLlbauOdqBwOBG1uOrmGfmxfnOcsgGHC2TWq2EZgSqyW/7Msohn4o0oWIdXbGDonzPNpJhXI1AE/+DZNrlLbp4xX+cLSU6uXCzYRaAVArVkt/xZKwndkC6xsDaUFLtuGx1bgCKWnKGZl8zPKAnoRcf0r7pHqKd5jXYt2S1/dg19sDIL3nbiOJlw8+TJEyIv+XmrxnAoYptnSOF63zAkJ9YvnHHmdm2bzbLcKspu+bNZhD4Hnxwke/PmjeaVP89xz420sVCAubbvWiI6h9bX523zyqN23rxtxmbMvNO5Fed1Zbf82a2Up8dkKfLofQs20pxiQg8mbIwxEIrECfWL7Wtykla/PU38dM/vYttQ+WNcVJfd8mfHBLB65yDAtxj05g2Vt9sWfwZC4f8ZcWTHRT7NlSPEKfrwd7d1tETqedsXRaaQl2ayiez+Xv8WAm0Q0C4NPebr5nXHcQqbDPHHH3/UHaIWtdZQBPkEDf8992DPSS8yQb1ZizMzO5GJdLUPho1k914f7tco90TAsePs0lfEYS4b0RSKBKrUfoGdv4Tw7t27RLfpbjneGmfGFbOzmEtXW8PYTnbLn7WW3d3pO3Ycw1oLEQy0Ll9Yzs+2KbeDohakE9HRp1ooohrnfDpdbYpnO9ktf9ZUcIv4fxEgONV1Icx6FVyI8hx/VoVsUyKNoGjKs0Hi2iByvMUghw5LM+qqM4VaP5vKbvmzWmJadFIIEJ+KHuPbUl2P3BOaODb7Qfo2s0ZQHIFt7r76r8hWTPdbgzKjrlbHpLXslj+rLrJFMIoAGzk4s4oBtfgGjAXt6MD2blSHwt4UW3GEoNGi6SQ+r65WFGRr2f0/Pt6jwV7RGHMAAAAASUVORK5CYII="/>
  <p:tag name="POWERPOINTLATEX_PIXELSPEREMHEIGHT#4F5E2A287C5C73757070285C766172706869297C5E3229" val="133,3333"/>
  <p:tag name="POWERPOINTLATEX_BASELINEOFFSET#4F5E2A287C5C73757070285C766172706869297C5E3229" val="33"/>
  <p:tag name="POWERPOINTLATEX_REFCOUNTER#4F5E2A287C5C73757070285C766172706869297C5E3229" val="1"/>
  <p:tag name="POWERPOINTLATEX_REFCOUNTER#7C5C73757070285C766172706869297C205C6C657120325E6E2C20325E6D" val="1"/>
  <p:tag name="POWERPOINTLATEX_CACHECONTENT#7C5C6D61746874747B737570707D285C766172706869297C205C6C657120325E6E2C20325E6D" val="iVBORw0KGgoAAAANSUhEUgAABDIAAACGCAIAAACg3z0HAAAgAElEQVR4Ae2d67keNbK2x3NNAEAIgyMYCGFMBGNCGBzBmBAwERhCGBMBJgQgAkMIQAbse6PvK2rr9OrYLXXX+rEutV6pVPVUSarSofvJ77///hf7MwQMAUOgAIGvvvrqyy+//Ne//vXq1auC4lbkTwR++umnTz755B//+McXX3zx4Ycf/vmDpQwBQ8AQMAQMAUPgDwT+WovDr7/++vLly2fPnvG/tq6VNwQMgU0RoOPT61+8ePHzzz9//fXXm0pxItvfffcd0H3zzTdPnz598+bNiZxUNW0DfhVcVtgQMAQMAUOgB4EntbsluCbMr67Jf//736ye9jRvdQ0BQ2B9BFjp//jjj3/77TfH6uvXrz/77LP12V6NQzZJiEwcV//5z3+22HGyAX81KzJ+DAFDwBC4MAJ1YQkrZx988IGGozaq0XUtbQgYAusj8PbtW04fCZ8WkwgUtQnGT6I7iUw4C7f4tokN+LUqtvKGgCFgCBgCPQjUHeL65ZdfehqzuoaAIbAXAl5Mwr0I2ydp1uD777///fff//3vf3cUONDFXkQztQMq2oB/AMjWhCFgCBgChoAgUBeWyCkOqc9ymqQtYQgYAldCgLV8vU/CuSO7UdapXxeZvPfee44OB2JXjkxswO9Ut1U3BAwBQ8AQqEKgLiypIm2FDQFDYF8E2Cf59NNPhX97+5ZA0ZnYKzLpFNaqGwKGgCFgCBgC5QhYWFKOlZU0BO6CwA8//KD3SXit7eK3IPZSDHff5cUhcE76+fPne4lg3BoChoAhYAgYAsMRsLBkOKRG0BDYGwHeu/XPf/5TZODEkfahJd8SPQh89NFHvDxAKHDPxC7tCBqWMAQMAUPAELgnAhaW3FPvJrUhEEeA22Lsk+hLBcQknDuKl7bcDgSIQ3jHuhDgazD2vnVBwxKGgCFgCBgCN0TAwpIbKt1ENgSSCLBPIm+wpRAr+qzrJ0vbD30IEIfIi7mgxNcqudLTR9JqGwKGgCFgCBgCuyJgYcmumjO+DYHhCLB+/+OPPwpZQhQ7WSRoTEp8++23mjKvGbDXG2pALG0IlCBAr+H0qfWdEqysTAkCZlElKM0o87cZRI2mIWAIbIcAl9o5RyRsc6Xkv//9rzxaYhICXH9nS4p9Ekef43NEg7xyYFJzRtYQuAACRCAcLuWPrV29kiKiMXyxD8nXS3ldBx2KXiY/HZDAo+UTT1wYczvPMAMnsMGhzaoDsYwDIqZsYjvRkA6CrGJUETxA9k2bMItqtiis3VkpX+XCSuUEOAT5owNipXVnLvhMe/kfrXo2x/e2yqtbSUPAEFgTgXfv3nldm5hkTVYvyRVjt8afT8SsIKYN+CtowXgQBPA3cPfxdXRnKUnjyhMSsDMppOYl9KssQt5g46HX5MSE57B6mMOr2xm954lzbcpmUT0WxQSB+YUUwhz6bLlH8Zcqm7NZqgouK2wI7IKA5xazDrcL59fgMwwLj3Gh8ujZgJ/Hx349DAE6iH4/ROj3FObgHhHYPAwMmuWCuHBCWzhtjKWS4xLEG5lAQlOQ8hCBlKMWDVeIhZp5vmdFs6i8ReWjCNALDRuDF0P1PApnyfxa0vUsLLlnlzSpDYE/EQgnwsys+Wc1Sw1FwNMCzsdQ8i3ELCxpQc3qjEaAzUPPs+98pHPR3Uaz+bu+J6a9urAfwUDonzHqamfORVDRodgbKxwaFpmUK9QsysOqyqK8/UDCG23tQjkVuoSWL1VcwsISDxB7NATuhQBjhzfHL3KC6F5q+ENabx2U5eFzQQjdqYczyrkMW+sOgagvuyM4WCDeuTdA8UgmwxTOkJYU46Q8PhN+UlglzIHI2D1J6b8h2dAPZuVYa0SHNNB5GGMgeygR4mualg4RMIsKMXE5UYvS/csV050LGw4LePR1pO0s1rN8rzyPFpaEmFiOIXAjBLxRgxnxRsIvJmo4MYT+zZEsM4V7ro+FJUfiX9sWLoKcdKIjn2s8tcyH5cPugDUi4ENPyJHCs4+GNJ5Jjwr+JfCIEtRRhzAgUYSWFLevsJd5QzdkHzp8Ici3ytE4ixbMosQGHloUBia4AaZUzCSilp8fmiwsyeBpPxkCF0fA241lxHm4SndxRM4Wz5sY8KtO5MjCkhPBr2oaTelVTOc6bL3EEJ4qKffXNXQhHfGrJEGnK4wENGWdprpQi5IilJICknABjPaV4VaTzaejohXGbHnKl/w1hMssylN0CBG2KhYlMQkDi2R6FKKPlBebd4l8/GxhSRRGyzQEro8A06c3XpzrBF8f8QIJw7WlKk+loIWKIhaWVIB1UlF0JO6CN/fzGHWRT+K0otnQPSpcmo22gQv1cNuEAj1Y5bdK4AoeQu3QqO5itUtC4VhBE7VEoohdL9MsqkSnUYtyE5CsejT0FG+tzXWEDD8WlmTAsZ8MgSsjwFqdN1P2zP1XRupY2cJBvMdh6uFd+0zOVM7ipEeKq9bFhwhNRffoTXdL9O4B4tQuzUbVjd3msaKhBn9L2pL1HbqMZOpE1OFz0jmVNaw+hN0TUtEjZJqTG6bNogqVHrUoAhKJurHzhilAQhpn6u5/Zr/FwpJCfVkxQ+BSCISrd8zKl5JwW2FCD4Zh/RRpwlmqYU46hfNrN4qbRW/Vc3yYxoFIucgrg+OZXE+o4ImJ6T4EjdDFq1XyKB0WzFPlw+OyWmVtHdzDyhHMH49JsXfhfA8ls6iMrj2snEVJyM0jBTLVUz9FwxJ6Tar8X3XfsLQhYAjcBIHPP//ckzTc5vYK2OMxCDx79szzn/hctH33/RjwF2/lq6++4oPlfDVZvvkdMowbgRPMp5frvqwcEjojB9GkWQTBdxn1FXPoSPwgTXgJPhj/2WefeZkPH7/++mtXRjPv1Yp+it6VobO/efPGK1/ySKAVFotmhsXuk6OVYhbVoHf5ajujStuQIhQKW7ewpBAoK2YIXAcBfFw8XS0P4/Xz5891jqVPREA2zYWHMIyUnyxxBwRevXqFY/3ixYtMQIKD6wKSBt96BQxfvnyppWNTiBhsIGNQy+9a0BYxRm2Q8N133zkmo6vC7icpE4rjHTEKC6RyNFZS5oMPPpC0JcyiqmwgalGOArbdPKpkyMbZS22jRPPDLR7b048CZZmGwMoIhNNnw8nmlQW8AG8Eit6Q3baB3gOFDfg96A2pywwbxqieYfDI6SO82yEtnkXEO1aK1JM4eXjJhK5X7tjoPpJiOLOD0TPwRg2DsT3Fxt3yzaJqNR61KIaXqh4RNhqOV+Rk7pbYbkkUMcs0BC6LwE8//eRtlSBqeP39svJvIlioEdsw2UR1Y9ikn7I8yeL3l19+maHIXQLOJrH/uftupzZv3CB2hzJS9/z08LQqZ04elhEGZBskE+3o0EUqkmB3i+V8nVOVjh4M+/jjj6uIXLiwWVStcqMWBRG2EJvPUqaOH2c2Qi0sqVWclTcE9kZAD9ZOEhbYmgedvbFYmPswLMEBwlVdmGVjbQwCaJkY4+nTp3JpIUqXbou/+/btWy4jRQtslOmtleQF75QLuDIhhCNOKMjlnJKG5ICKvsPgVZTQxctvPr7l6ETJetfSvBbv82gW1aDrqEXRWXqWPKIx+QMrDTdcMjlhA+V7nRmy9pMhYAgcg0D0OEHmnRjHcGWtRBEInaeD3/5pA35UL/MyATzzERLxMwhIMkcg5rE3j7IOwnFZ5jXkKJfEA4WnyBhRua/CX4bnsCOjSjIzVR7+FPZNZx7mkjnozKIempBXIGVRne4Bg5UMXJIg02tdP9oLgjUaljYELo5AeDjhACfg4phOEw9fR8ZxSRzpdoQT1ZGtT8N1RcLM/SUBCc7WJVWgb1LlXfxRypMOlUrA0pC20Fe0iU4xw5GcVmwwF5WZRQkUhYnodNPfC7QipCPkjd8OcQlQljAEro9AOJlFFzOuD8QOEkaPhUw937IDKlfjkfc+8drNTz75JHqCwknL1M7iPQ4uLwi+3nlLzqHpV4hGzX641h+Oe7AEY/3thrG9o9kpZtRaSiLbfonWp2AW1aCjGRbFxRLdtYWrvKFaWCJAWcIQuDgC3mDtpNWb3ReXfzfxcEBD58nCkt3UmORXPkKSumlKTQISlhK45+BeEJyktfMP3hs4uOX/5I8/LsXOu/ied4wcnFFHrRbpKBFOcHWGl1GyJULV8r9jebOoBq3NsKgoTfb0Mvfd4dzCkgb1WRVDYEsEwlf6PBwgtpTzQkyHS6pcsR2yiHshkPYTpeojJD0va9oCmqjvAueYOu/nwH1PvcynR7oSD97zbtuai0pX0nqmudSXVXquJmea2+6nKOZIYRaVUiVvCGjY1khRk/zoJa6Hxm9hiQBoCUPgygiw4BoO1uFi/JUh2FC26Ag+xFvaEIztWZZND7ztqBPgJGSxgOkcR6H5+2V7ISUvs4qyDVC89BY0or82Z+bXax3ZPGOFTUe3wqL9upAgxdq8vXL6u5fMK84sKtRv6BtQhq3akm4SUnM5DHdR43/odVhYkoLU8g2BSyEQncnCxfhLyby/MCwVh6/xsXNc2ymWGZpND44n5QMSdM3dd1zw+yx7F8YbfN5+uNIJ/x7S7NyoSW1sdr7TObow8dDbeyjsNQqYRTXoMRqWdAbP0XmKUOeh8VtY0qBBq2II7IdAOEYwQHDXdj9JbsZxNHRMneK4GTYbiIuTVPhVRO5G4wQ/nLM3kLmGxfzCtlDCbSp0N6XKw0RJWFLIXqqtqLcXLjSkqkfzU6FOdKCIUrh2ZqHKzKK0GUQNtTMsaV4JtbBEq8bShsA1EYhup3YOOtdEaj2pomqKjvjr8X5rjogxqr6KeM81gsxhNs96op6TV6bq8YCwJHqIJdqjyzkPF5ioC83OO/TlDCxe0iyqVkEE/FHQegwVmlHjL9nT+1utAFbeEDAEtkMg6sX2DDrbIbAvw3ir7Gt500b0FMe+Ml6Mc9azeb3EQzeal+Dx2t+e09sXwy0vTuEqeJ6I/pVupR+j6dRXR6KFw8yoDXQOvNG+X+LthezdPMcsyhlA1ErpHT1DU9RKoVmyG2y7JTfvmCb+LRCIjhGds+MtgFtDyKimUmc51mD5plyglIcfIQEa+QhJz8R/DYhLtixOlNRbDqjiJHUvpcQzSzXES6WjP93k7QhR2b1MsygPkIeP0bCk80xgdE+v8GsEFpY8VJkVMAS2RyAcdzrXQrZHZCsBomFJqNOtZLoas9z2Icbgq4jRowtOWjodHyFhAf7CHyGp1Wu5E1lespaHTHlUlvk1/1O0h0b7cp6O/jW6wJTfKuE4DcHMfVYxyu2kvKRWQWd6NYtCnOGGSkAe3YnKhyUMoRgqB87tEFenjVl1Q2B1BKITUufsuLrM1+KPF6SGAuGgzPvYXNic5aQQYCrNv1+Lii4gsSXtEENuROAdRp0Yr/DwIatnJ8TjLfo43NsjwIjSzHt7hMoOXuLhO9w/MYuKWmMqc8bFkuhWCW96yGwOE5O4/RmWdWy3JKUsyzcELoJAdCYbPsdfBKwlxYhehsbVYGFpSX7vwpR8FTHj4OJzv379Gk1ZTJIyC460pX6SfMarjE8jxaoSJfdGeKdzFU1dODrw9ryGK7pVQsSbORWm163vEJM4/M2itB3m01Erxah6rCV6lzUfPEskQ9MWluRVZr8aAtsjEJ3Mogvw24t6XQGi3kx0RrkuBqtIRozBR0iePHmS3yRBZUzPLEZaQJLXHPhEzVtq4alEHR0p0JYo2aJpPucz42IJJwBDSfPenuB2q3Uos6jQTlI50Umkx1rY94gu0+SHQWGDpjcOSxjukZ/pgZcwslrAUgrhHX/MFvqPfNYaKUNJykfXF9mFp5irReHUgJLSq+X3IIAe3V9UNT2Uz6r7/wX6aQWJ4CE6+0YX4M9C7PR26fKsfMsw4oYCBhM3dKTGjSPZjoaRMpQfycmd26JrM7mygs6LtjI4MLPyVUSM6j5fRcygUfITlpzyhIhY+KILnbGETlWZ6MDoUWgOS6J9Mx99eU17j5zFjXp7xMZeSf0oi9D56EVXuUbaLKpQj1FDTXXGEppicrpw/voTHrgr/P+2/n6v+WN00C2RZhu0hkBvWRhgwaAHMnhmoGGPD1KOm+gKxLt372p5hU75oAP6buqqbQXGGF/Kx0pKUr5HTbTIH3Bl/ihQ2ATFWL+BJbACBM+cnHawYI49QLMWnMLy/yvPtSTKCI57FAU5U+WUn9AIPQhuj2wda2QoiNphCFpnP+qUix4RskTv7iSbr06X9xot7OZ5sjv+in3mZ1YHFGUAbUcBV+CZ7g+Arj+6KZLJYhJjWLJn29HH5tajXgqjTTPBqPnRSoagbJUAZqbYhX8yi8orl2Etavbk5yumfk11q/yoKJ6z6yB/SVGP5p84S+GylPviUaDDTAgy2UedElyQKAKpzOiQEbYY5lT5Yag8ym1I1stpcF9oq1YoeENNKYgYIqMjtceqfnQKShGszb+eRCUI0M81pC6NZkvqHlaGXiBMoqYD2qWVKDLCRirBiHEAe2ET4djrOAxLDswJGz1GOwNF6CcFCCUDF32qeS7vZ9Io1CIgLnuqp5OPt1RLVspHyVZN90LKJaJTfz5s87w9j6A9jkVgO4tC/OhqF5bWjEwDQT3LuPllg7AETzfaIaPdflRmlR+fijhLmMmvdnjG0eZIOTby45fXEI8yopVIocuEfhs5nRp0MXTIZFXO9SQqET/qUWWixxKaY8vomKSq3zWzQYs9BnlWUKd7maQZ05txeFhRTxiuxVuFJdhJyaBx7jbaQyVagSgCaE06USrRPE6GHcc1EeWkMDPKZKY/6nE1U6ywdSv2EIHtLAqJokvPPRNc1EfNr/LLGCtu3tJhCX0bNyXaG2dnVsWLJVFyiuGqhqIuZoqyly8qf9i7KJAaVT2a0UeMTJpgZBylQYCqjayEjUtKpKXLpKP+dw+SmbYafmK+1BwesN4cHTejlpzJ7Bm4G1ByVaJdKVwFaKYfVgzHgZv4N3QQmSwzZoAt3QSQ0DZ2z9HDTkrFzcMR8UxIU8+MDeiFBPOLODJcNAdXDUzeucp2FoWyojz3zCnR6TVDUJxnOJGxdN2wBEnCfnhYDhiVdzBBto298oZKZsoUD1WOVCf4TqKSxYMUt6l8pBDbLceNkteTqET81D5e83Rb0mhVGR1pE8RW1W0orJtL2Vhh/vGTfZT5qn5di9gNwxIGCvHnUpbA7HC89mt1Z+UzCISGHeq6J4qIdtWqlcGQ+dCDpJWwmMuRyTcfuqSqW34tAjta1Az3IOpopWZ2fDmxaioK5ouGJdGQKxw45uVUhSUlFplhVZTxMCFjTYZa6qcq9yVqWynKYT7W1hNBhQR1DuNsg1d9PYkeWgsFUgFzSd0DymildM7ZJdwOt8kGOyzhM1Um2v17nKdUQ5IfjmxtiwJCcOUEkYbMkXrA0WkGHz19riyO8ZZBoMTBYPDMUMj/pG1G0innLE9KfmUGF1IukQpL9LhKFxYKlpiHwI4Wpe1ETKvK9Q3xjIY6UctnKpEFIM+SVwxLomAJasckanXT4/GEqk3lhF5CORpVYUlPQ7D0cHYvZztVMmroKdzIv55EGWHlJzytEMBa2xZqYxOMSsLbVN/asR1dvxQGXAJkGChhhj8ZMb0y+tEbTMfiE1KLahN+wpKjcsJec72wBIlwKR4OWdhDj586SiNGZwgCJepuboi5SY8Skm4m6CqGZLHJkKYeJcxiQ3wm5exoUWGgi61WOYpRMMOpNrRDRl0mWdc1QjOum9IOmKWiwZZ0bC+BKQABi4h0RSSn38Kh/PFIJkEOs06IlEfKe4RyFPFUJihHdeyRjT6maEbzEUrUGaWWyqy1tmZxUgwMz0fRUYhSmdeTKCWp5B+/vi5NP0xodczedtBteXZITwclulXU4SY/77PWGuFDWDIFGM085t1jlPMMnfKfkM5rcV5b5VyNKoksJWucjLeYwahGjc7pCKT6kTZ1yjTzGTWqIUsY4TimR07S2s/BKWoWwSpWIbCpRUVDqR7Ld6CFPrxn/Pjk0jQxSTinLBeWlPjclEEw3SELbYjZRfdbPQx56dqwRBiAK/4kNHIJ2vXo60epW55AkWErtBV1Q11bjGjl9F1JxrUSdWhZCtNoAeIwLBZJgkfUWqgg1xBVqoS6nkR58aPqa7CEfCsNv6I4MRVm8QYK5VVQurSlEwyI2FshnairAbUjwdSgaUHmOc1hi9JhC3FbsxiDZ2aoFGwZi2pHmDXlNa40AtFRUZROggK6fG06OlaUDzX55kLmGYL48/JHNZdnxn51CHjga1ty6TUtSmIDzfAQnYYeLwgw5DKi6kbJjE4oa4UloTAaL9J0P2aUTuCYaTQ0XhPusTksifIGz9FWXGa0SltmdEB0rQBdG81orbxEKWFBFR8xaoi6FQpkBNHEIfiQmqacSV9PIoSN2jnYZnA45icJPsd2tJD51JDSMG2nxo2w0Uk5mLo2fkk3yFLI4fXCEro5I6FAl0pQxgKSQiPZq1ho0qENYCQ9QoVNMNz1EPTq5idHXL1O/r3m7DGPQKjuXSwqXJoZOJUAC6YYQiE5uIIpYNcKSzITBu7LwEVBJvioxyaQjfWW8i5vSjcN+ZkB6/SwhD5QFUJQOGMPoqlRI35eR9KcTiwuEfajuZV0ZjhoMLmGKnoc798yzjAQ7eYYTJUdavoYSThuDByXdFvRtChRJ+bFmVpTrsVm6KLiHJyZilE1mHRq8+oO1suRzcmCiFa6Tg8ZHhnW2IyFLP+HEPQgohtCFrdPhiMawnTpsF5Je5yNwNYWhc04E8KWZkxk0MSLc32B7kBbwIXp5ueRtcISPTroNMIMnyrCGddrcaA1513egQ2tGZagvmaLJ3zXeommh4T4eR157W4t0dRIoMSYZRxntCop31wmDGv7Pfhw3OinWS4ghueZIo9jVxw0M6Gw+elE110wLbNjiCE56HFr6RYEfDWWHsalDE2r8Wz8rIyAWdQM7fw1OkCfkvnDDz+k2v36668//PDD1K9t+R999FF+j6mNrNXyEMAVwLl59uyZl1/4+Nlnnz3s+S9evPjpp58KCfYX20Win3/+OSps1LWNlpyRiaa+++47R5lVkxlNOJpv37795ptvNH3isVevXumchjTjBitMuuKPP/6oH6emP/jgg5D+b7/9FmZaTohAqkdQElPENt5///2wluVcBoHPP/88IwsDI0NEpoD9ZAh4CJhFeYAMeVwoLEnNGQwWz58/HyKtR+TTTz/1cuxxLALOg+8MKQlpHkYm+dFhoFAbSZTyVqOu7UCI8qS+/PJLVwAkJ/VrR59gVXOCCY1qzoumwi0F3e7YNKCFBFMjZ1jy5jnh7pkAwgBCTEJk8uuvv0qmJa6EwFdffZVfQWC5xOLSK2l8tixmUZMQ3iAs+fjjjycJb7slk4AVsviCQwZ6IpP8Ohbr4pndNuGnP7GRRClv9cTdEnw+dj6dFjIHDvvVhH+pxcd4mvfrQmYwae3gpsK/sGJ/TlR3HD3qp3wHCm/evPF2urTU6JHghKD95cuXFpxoZC6QRqH5pSuGCDZCLyCpiXAMAmZR83BeKCyJzrjzJIdydOnRtXjuivJUqQ8jzpWPzn0SzSpL3RmXgpL5WUeTak7vJVHKWz3RtiUmQQUcz2tWRL6iN2GwuTFqn0Ta9UzxMC82qrsj4yJBYNMEC5zcIvPU58nChh44Y59HHg31eLDHsQig8Uw3YWAfPkSM5d+orYaAWdQ8jSwUlkRnXCSXk+jDUcg4zZmIZTgblyTITtRwvxOXIhO7YidT3YjtJEpNw0P2r9qMVsKSvF/YRlxq6QCVbQ0Wv+WnUYmBey9DWDosLhrC7blEGPYZSQja8/t12OrTp0/xVo/Zhj0Xk2u3Hl4z0/KybDF8qtL0LX09BMyipup0obAkEwnMGzX0YQwN9FS3STd01bR3/n6UmOLXRgnKvYXor52Z20mU2i3pxKG5Ou6dHKya178ITcVIGFI4t9PMcL6iHq8OgzoVlh/GQB6TjX4lOOekH7jRr1OoIg6nQzlFTBRqwclGytWsErFnLpESms5YttAMWPpiCJhFzVboQmFJ5mQnfsaksQPKXmTCFGVbup1mh8c2aTmZxUvtDnp85u+feIWrHneUKLVbUiX4wMI6Wsh09s4WdWg6zx5gUt9MS+30dsoSVk81tJquQ87XzCE4cTdJGPMzwQk7sQQnGC2rpGsKYlylECAmSfUOFkcITVMVLd8QiCJgFhWFZWDmQmEJUnkRgpYTb4NZYfiSFdMS66msmfE6Hf44dkwoPG9zRkt04XRGj/1SZ45eMP0MtxDH8I4SRVfQM75Xv2ryFCRImAcmnVeCH1bB5wU/SKojhMPOxaXUF9V1Xh32q0aAMR/jITjJrHrwHqdPPvmEM2DztuA0S5buR4DTeqlD4MQk/NrfhFG4FQJmUQeoe62wRB8KD4VnVnBLVsNnBbwKPBj+MrdNQn4sJ4WAfC8vVaAnPx80iu/b00RY93oShTJOzSFclDXLzJmKTh7koB3O5aT91U4OrfrKCDC2cAiQMURvhXkMcxARA2bKMKfWQ2a1R8Yc7y3hwiFrW6Y+QcMShQiYRRUC1VlsrbCEwOCh/0dwwqzw5MkTjgmxA8uuOqtcnShY9bEIZFYchzSUWW5PrY11trujRBIGaNn1Gr/On52WcJH1frr5jOYYB+QEF8veM5rQNGWDYrZt6EYtfQAC7po7rwLPTEZ0LlxeghPmIJuADlBKbRMoJaU+YhI7u1WLp5U3izrMBtYKSxAb9yV1UMEDBQeU3RV21fG0mB6IUlgfZSNl6uuYPB7sMYrA7E2nzHJ7/oNZUW5LMq8nUYnUA8vIB9czuutsTo5v4Y5MutqkOZSob4WwRJjRHFq6BwFMiDUvTvZmFkGAnTmICchdUOlpzuqORYBBINop2FC1mGQs1DehZhZ1mKKXC0sIMBoWvBmAqMVaKTZSJ9wAABxuSURBVE4Pb3VkLwU/kkUvt51igcph9nRMQ6llMNf6pOslU0W7nkQaLtaZ5B1ceUl1rdq0nOA6YKsE3kSizIGfWhEelj9rs+shY1ctwM4eS132qZO99MvUH12fYmSws517qXIRbs2ijlTEcmEJwjMTsEZVuGeSAgungQVat53iAhXIcnSYOcb23FOg7ZJP7JpZosZ4dhFE+LyeRCIaCb3QMCksYWHbLY6ytj17a8uJJmEJF960sJa+HgJYFFcROLaXed8GUrNfZ586OV37BB6yN6uZ4SBG/l6iLmxpQ0AQMIsSKI5JrBiWIDkhBLN+Zve8AR2WT5g22E5hxZFpBlPbcVm9QfBLVsmEJeIv7iX49SQS/CVQREYCMMkfmJBbJfnXZoxqUb8odlKgNYpVozMKAUyX7XeCE/blMqtm9qmTUYA30CF6lKFAV+emEAveOsfShkAJAmZRJSiNLbNoWIKQzAHsbDCaZNy1ZizwXBm8WOYkPmGmsf2TZiTPqpixCgtLzlJKql3ZLZl03olTmq4JIgRWNFJsDMyX5dh5gVaUW7lnH/3VMg9AgImJJS2mDE4EZYITDNI+dXKAOnQTLBaEr95CRyyLHHDZTHNi6WsgYBZ1ih7XDUscHIwm+Bz5l6L0AIcLa3cWewA8q24mLDmLpc52h0sU9ZlO8WslUJx03kkuu+fP2HQqSFeXF4uN3dHVTVSlo7quomCFaxHgRBDBCZaQ6bls0dunTmqBbSvP2Qeg9uq6mOSYpQqvaXvcHQGzqLM0uHpY4nBxL0Vxu+eTFlzZPGF2sXeZn2WIte1m/LDoC1hq6R9f/noSOQxx3UQjkzqvC0sA8Jg1UbnHgoDzXix2vAVaiw0IcDTILZxlbJuwHDthm8XmlwaES6qggvAsJRM6yB9z06yESSuzEQJmUScqa4+wxAHkds8JYYlPWKPiK62ZZaoGTHGe2AJmmrEzXQ3orVPllA2BqeK3SRR9a5NECFMZ1sRlq4TMsR3WtSJBAgOCbndeWjZnCIQOXohNqS+q63kIGGUPAeJhJiYOC4XOsZR08wuzmB0bFkyGJJiv2SfxugZRIuoA7SFNGJFbIWAWda66dwpLBCnGGoIHVp6IaH///XdGH4754pRk1quk7sOEu7BokclDoM4t4E1CmplNXbThEmW2XzRcs9M6ppqhGgkSjglLGHPkYskxLWoFaTB1/iK61izdME2MSpDMfJQ52kc3t2PDY22DUFCvfUCcHKJEi0nG4nwfamZR5+p6y7DEg4zJgGO+RCmMREQpzNzcRZFApWHCZoxjWdciEw/nXR4bNL64aG0SzYgBGoDKhFsN1MIqLkigwx5zWkO/6UunQ8aOzFlE10eKvGxbzEf2qZPDtMM+lfeJEhYLCA4PY8AauhgCZlGnK/QKYYkHImskGJYEKkQXBCoc+uI6bPl2Cr7UpOu5Hrf22IaAtzymiWzqog2XKBXMnBhvpxb7tfqq0vh/rnxmfbqKYL4wCx+yVUKLxy/HpmK84znJA2W/EiSzUobB51/DwF6ffeqk2Vo4NCFv+XNEeHezXeBpxtMqmkWtYAMXDEtCWJmzsTZO9OJVuBAlcwJYquMm2teXBI2qxAGOLyclUizNuMCwo0Sp8Gx4bJBSRJifCb3CwiU5coLrmKvnuhX5qHwJn6PKnKi7USLcig5TT9WnTmyZv9w8wo/c2Ufcy9GzkiECZlEhJqfk3CIs0ci6EIXR/+E6FrVweohkdHVLlyBwgPPkbdxrrmaEJTtKlNotSa24awwHpjUbGa01tEis6NZKaeKAq+dMWhJWsVVyzJkxD5ao7mYYvNeuPfYgwKQjnzrJKAtj5uq2u6DS09wd6rIl4n02kQMRA5cRuULm/g5YkLqDvtaX0SxqHR0tF5awtsS4/OSPP0ZzBppJ44KsY+V3Tk5ZE13HPto4Ee+trfrDWkwYmTLlR/UyRLyfdpQo5QAdEGJp9DQb3okLXawhjSPiauW7cAPlsArLE9oNOmtYiOpOB34h55azDgJMZ4xd2K3uFB57hO72qRMPE++RVUXvs4lAyoEIr1jPIyrgcB1/sh/bQ83qLo6AWdRSClorLGFk4RapLKmyNMigMPWOB8EJFplxMjhKPikuWsoOxjIjGhxLVqjJ+X7JkQQu2oxl7B0lSrk+s0Ms0YVLaHUQlgzsTWIGs8MSeNZNcFtAC+XJO/UxqruUoqdyYsSbEWCaIzjhvSyZBRQUbZ86iSLMAgExg/4JJMfGJBCXjmadS0N9ybRZ1GpqXSgsYaQWP0PDxAAx+xIbO+yZi4ljl3i1aFdNz0ZMlslDACcFsTtKlLpbEj0IFCI5MEdP7aNWHwkVRCmTlC4IEJMIaMS97OjKTwcnhA3droZX51t6ZQTsUycN2sFJ0AsEUCAmAckGUpkq+uR2JnTMULCfdkHALGpBTS0UlmQWpKPhylg0cTVSZyHE+xnb4gxqUa9lRkN5mlMRYxzJmMqkNzLtKBE7gVE1yUJg9NcZmdqTyOxMVjWtQ9OpF0u890XqdqsY7i+c2miysKQf27MouJsk7969ywxcjOr2qRMUhP2zT6LnuBkxCQ3pEfKsfdGzDPJW7ZpFranuhcISPRZ4YOEUpqZkr2TPY+rjaJmXPvU0N6NuBsMZzWVoyptbM2XaftJH/EMK+l1J4a89OTtKFF3qO95IdFiCVzFkt0GWKqY65cQkOiLFdxy+NFtukynFTUWgnD0r2YwAvq996uQhegwjugtMiklgQ2Z861kPlbJ1AbOoNdW3UFiSB+iARUrtPGlm9PKMzl8wrUftc9kbdVbHk4KtkgxlNJjaIvDoNDxm2m2gJlWmShSdVqPXpoWfGQnv5DdLv0jd0xCLFBItREOvHuJS14tJAHNeaCqNZhIpxUW1nKFjP62JAMEJx5XRcuZEMZwzEHEVmz6lzxqtKdFArrxNSyKHeQsEshs/b2wZiIyRakPALKoNtwNqbROW5NfIhyCVOouf8gaGNDqQCL7aOmEJXmOn6xlFJv9d7dR+V5RUbeaOEkUdVpl0axHoKe+phsMYPfufEpPA0oyLJfDG6RrdCg0dsDKSRzjVu+2cSR63vX6VV0Ry3DF1rhiJ2C3E8nGteGXLXgI2cEsMpjsjMcnUc5vSVnT8bODfqqyGgFnUahrR/GwTljAlz16qTIUfqXBF47hC+nS3yQMhH0J4hUseMQA5uhOWZwr3VuXDMp0520mUctl7QoI2DL0FYLpzanOyhL429eErmixC4454wRstTvWESqSOhiXmOZVAt10ZghP71InTGjjoYX92TKL3oFLj53bmZAxrBMyiNBoLprcJS8BuuFPo6UPWSLz8/on/mMDmgA0lD5n8I3PJwJU89l68FXev9dnmQXPbSZRy2aMOrofn2EdW9L04BL8fR78tQNJuyljXgXsvEPTObbJuPTviLUHbi5RclZSKSwhamfURuPmnTvRH7lh4mh2TYA/aDeif+tc3sH4OGcOZndtG8v7WaymYRdUidkL532v+GBQ8FtlhqCGQK1vyih7WXHMk+n5L7ZjjDfcR/t/aHm76cQiGr1+/1jTDNLd1+6UQCrw6JmwizGFYlyqdifwM0d/Q9SRygIdKIYe1/051NFSPIuxcjSpqequE6lV1M4VhL+riD+n+mXbLf4p2AYbNcgq1JacO+LXMWHkueUdNVPdxegRzwTWw8no61niAXHr15IDm9m0CvwV/THtNDFCL255Z1Bb29pcqLqfOUiVhCeMvQ3MVz4WFvUMmeqAf4sNpgl66f7RNHT/TDZ0SlsDAkHYfTsb9Ooo6zRpASe8ikbP8KHRTw/tMj0v1sip+wF90gQ+Raa78pxRjQ3Rdzka+pEitE5PGQ8fJ1AE/L6z9mkIApWjXWRuDpC8QnGjbQxzG5xQgA/P1TNq/1DWQsdVIoR0dkIjhkWDGGbLSOlxks6jhkE4iuF9Ygt0Pn4l1DK07mEsPgT660unoV/lkITMMARniIs5YB6vciYeBngVdpIs61iIXiSG+6fUkcqYSPfk2BLHQFEtyUrZKfmFsqafDzr4DwyzvaYLartbZJ4HPlH2WYN5cRk/kDpk1HY5mAfetiD3o+FzbraSXMuAqqJFOeiUJHquqNxfWkJ44SDbzf0zF1FgkhseUfQwn5a2YRZVjdXrJv4klbZTgNT54MKNOe3OaPHMtQY9TPRDRUVMH+nnhIwy0vdmWM52gkaLcw/DAukiHN9PwtQqupvAdEu+gv8cYk1Y+qvTKD3ncSCIm1/DVxqG7OQSWEiKsKYSXN6iIDaNrghOC2EzXxiS0PfRcLHGHjFN9h4CnwWJLEGgrE71Ykorx2pqwWhsh4D51wvjPlcKwgztByMfINxLKscotBT1EMNhi/FH77xGNKYnqDCYkGAT485p4uBzW0/rWdR9+HAwkuRO1ju2ZRW1mb1WBUejNDFw8KzzEJfgSMHS2jof0cOgZtU6Tv/vRtjBThRhwVek6X/jheomoSRLIWK4vSkaX+YWaJEZtnV1PIqfBlFzlushbQsOv4TAi2nQJQk2igmjXI18XjpbJs0QViMharKYm6Z79vXzrzb96gjtWZy+Hh5o60Wyaobt8RZQSNQ+MZEfZFwm2F78mcZZmUxOKDJ6SaBicJwllFjUJ2Elk64atqbNUlZMtps/EDFdV6NBbaKvEUgfO+swcwnM0AT+Fh1gc/3m/Kmzi9LAEluAZ5POeDdIVBiQQHDhz0G4I2sOclSWSThE1lVHhnLRSlaD1h9hSgE6Bv6VZ9bpteaOMEpDyqoc8gJVurpz+7JJE9SG3hSNGM29TB/xmrqxiCgFGV93ZB85fqRaH50ftPLT8A3Jq/YrhUKxJsNxPW8T8zKLWNKQMV0/4rbyH80pv79QELmbb6aOw0fxhqrC8zmEsxvjgDbeDNC/kdaOz26J1/9lYZKOWsUYfAtFEvDQUKD9KOohzNEW/2NRrzj1qQZwLRY7j3+0y8/pCEtG6bZmuRTbKqz7LwOEBvjTc1iK1iJFQFltV7tXJWFGDdHiZA4/ZXE8i0U7U8JhdeH27lDk+wXEszh+Wt0t3wGB0D+JRf2TAI4VC6fL0d/7rl356xfQjBHH01/w64ZMnTzSrLj1w+A2JkzN1wI+2aJn9CDAqYvZMiByk6ad2JIXoSHUkA7qt2Z1Lt7VRmlmj8FMEuBanvzXYLGoj0/qT1UzIEv7EYPdnzT9SdN2wWFtOeRTu8TDpEWHbBEnValuPnyRdSLZK3tNlISZJ4dyWfz2JBIfoAUK8FilwVgLMH25fhIaqcwgkvD+3MKHLFKaHW9RAVMOBF6GQdGATUVJhuwMH/GiLlnlbBOiAhV31gGK41LdVRF7wKjVVORX5dht+rWJ1tlGZRZVrcKfPKc62G02fgxxVuwe6birNKmz58aQUkXn5bJiMIs5myChSUTpEsAP3SaJNeJlbSxS9oRh6nJ7IBzzSI9jT6OkU7IR4f2y7FW6HioAENqBxsEVJ6yWJqLJm22QJY1bGEBiCgP7I3RCCnUQ6l0s6W1+5ehUy0YHrGOnMoo7BeUYrFpb4qBLU0peePXvm/zDima6CDzSC0ngaA0eQN2/e9PiaGdnQDhHj8aePtpaIg4jhXILvTkiQgfqwn+gU6DTk8AAGMCe2kjiqNHwNYizz0UNo65yZHiusUbsbAoyuL168WEpq77D6Urydy0x0kSvFEmtGqZ+m5ptFTYV3NvE9whK8lmOWBpnpWW2d6qPgYUyKTIBonV1LfM3o2aEeg3bamRQxPmRsa4mi3Uff03go/tQC6JQYiU0w4oSpDWnidBaOPm9x/j4MSwDqrI6gMbS0IdCJAH2wytPtbK6w+qQ5urD1lYuxyBWdTaI8j70HG20izDSLCjHZLKf8vBclwwX1gUeNU1+fYBnVMUmBeV4Lrcx+rY2Gurxjl9gTzBO5QZ//JeWjZaouG+RvYoikGMyQVfADtHM9iUQLJMKeiw1UaVxTm5ommh1iM1EjJ5MxhPhnqghjiUctkwFkbCtRaqHZDBzwoy1a5t0Q6JmzUn28P9/Np3fTRaG8DAKFnhgjeSHNgcXMogaCeQqphV4QHJ19GV+8aGH4kirrIl4Tx2iCztPvfkEBN04z3EyzCoSUstx8oPkh3aOyUECP+KjH60nkIROdSLwy6zzSOzgHGOW52efAld/R26D7hCIfI4iFJev0iKtywrwTmvfpORZ+5+0NfFKeBqtd/Oo0yACepzPjV7OoGageSXOhsASxwz2E1IIulhcWrhrLoMx8jzN6JNxhW7gXbYKkfCwkQrQqKBhfqmISpKhy4p3UVavgDGcpAUMMh+RcTyIPlugBv2O8W4+Tqkc8YzhPTYEP7dwZUq15V3E4u3DYnQ+b7C0sma1co7+mE2l6KUGAOZ3RieGIcZj/pGWkdSPzYSOV5tYsSqOxY3qh75Y4O+Y289dff819XAya5dKHr8fhuioHrznCyAzqvu/hvYcHOu4zJng27o/bbFNvjzx0laIFnCBI4V4l5B3KRAphns5fwn/hhWbAafg2C8Qz3y2hJ0RlJJOK6MupzEnqSjYImGqiLf96Enk4RAWki3Fnxiu54GP4+nm6A3ymugm/ug/jrPkRknKEOSftvu2jqxymNftuiYbd0oaAIVCIgPvOEtM6I1hhFStmCDgElgtLTDFbIBD1cYXzTFgiZVZLXE+iEGGiWe/VKLtMG0TO3nIDu1u7hxyhgsIcXikTXghm8aJkYSKkVptjYUktYlbeEDAEQMCFJSwPMbEaIIZAFQJ7vImrSiQrbAgYAlEEWGX38vH1cT29zNUe+R68F5PA4R1iEsRk69hTBzP9MTGJ1649GgKGgCFQgoDtkJSgZGVSCFhYkkLG8g2BqyEQrrsj4ZoncTX04YuM7/P6To47aihIh7GlV8AeDQFDwBA4EQE5W+uO2p7IiTW9IwIWluyoNePZEGhBgKNQoVMbrse3kJ5ZJwycbvKxs+i1n1CDM7E32oaAIWAI1CFgYUkdXlb6/yJgYcn/xcOeDIFLIxC+j4vzUZySWlZozpiFJ7huslsSRozEJA0vqFhWucaYIWAIXA8BC0uup9MjJbKw5Ei0rS1D4GQEuJIRvnA2dH9P5lI1H26V8OMddku4Kuq9nwDBw6hSQWVJQ8AQMATOR0COnt5k/eh8xK/FgYUl19KnSWMIPEIgdG25vLHsJcXwYgny3eHOdxgr8iWfm1z0f2TC9rshYAisi4B87+gO60frqmFbziws2VZ1xrgh0ITAs2fPdtkwYcdAzgOIrDe5RhmGJZ9//rmAYAlDwBAwBBZEgEHbHbtloLYTpwsqaH2WLCxZX0fGoSEwGIEvvvjCoxjmeAVOeYxuldzhYACX3b0bNYUfUT1FTdaoIWAIGAIOARm0w8Uvg8gQKEHAwpISlKyMIXApBDgExYkgLRJOMF/u0zkrpG97seTLL7/08F8zbvSYtEdDwBC4OQIyaHtTzM1hMfHLEbCwpBwrK2kIXAeB0M0Nc86Vlusu4Z1vWLr8bgnxoXd0jQn+DtdpzrU3a90QMAQ6EZAXdbz33nucFu6kZtXvicDf7im2SW0I3BwBLk/ztll9gYEYAIf4+fPniyAjq24eP5e/RhneIVktYvQ0st0jEe8vv/yyHduFDH/wwQd2pr8QKys2FgHZ5o1+undsW0btqghYWHJVzZpchsADBHB2dVhCaXLWCUvkjLIWg0W4a7tc4VYJb06zF3BpG2hOs5T74sULeXtpM50tKrKpSO+2TbYtlHUNJon2ZUKxr75eQ6enSGGHuE6B3Ro1BM5HAP/+9evXmg+3YaJzzkozw0Xdx7ttlRCGvXr16iwtXKxdVnCjRnUxMZ049GW7c3xJzS4rlMQkhMQWDy+rpvUZs7BkfR0Zh4bALAQ+++wz76pGeIJoVttZuin30eM2S2O/H3kBl3erJHWSbT/ZFuAYT30BLo5jgfdYEN4f1561dGMEsDQ5ayqJG+NhorcjYGFJO3ZW0xC4AAKe44tbvMLyvMeV4Hzh3RLmdS8m5Ka7XRsV1fcnbvLFGwHq8iceRVJLnI4AY5d7pzkrRzZqna6OrRmwsGRr9RnzhkAvAtxb8Ba3mGBOX2SNXixB1Avvlsi87jSKTymHInp1bPX/QIBY9z6RCfaTiu3NHAyBsQj88MMPMlh5s8nYhozaHRCwK+930LLJaAjkEHj58iWTij4+xIXFEz9j8vbt2xS7V738red1Jzsaufbl/pSK5+Vz3p1b74TcvIbL+1rlvEaPp0xAYi/jOh72O7co792yDd47m8Eo2S0sGYWk0TEENkbg22+/ffr0qQjAZgWxwVl78TfcKvFeXMPjOq9EE6u4RoJgz+K9a6jSpFgBAS4ouiUt2+BdQR0X4MEOcV1AiSaCIdCLALsQ3pEPFsDOOsrlcSKyXfViCbtV+jY2B424+y5SW8IQMAQMgTURYFNdjm/ZBu+aOtqOK9st2U5lRzPszjx4reoDP95PPHIihYUTL3+dcwXXk8iDuu2R5XkW6WWO4ZTLKUe5MJ7UAZtLXixBXvkGmVMcO1dtGrRahoAhYAgchgBjlxzfsg3ew2C/fEMWllxexY0C4rtzB1ec1CoqqVVtYhVGsbNWgq8nUZVSSgqjmu+//15W7jlMRQ579CV1R5VJbZVAP2VXo5o+hY7M6651xL/q/ZlT4LVGDQFDYAYCxCQyILNgdNa0PkM0o3kuAnaI61z8122dT3G1xSQZkVgFh+ZZh+avJ1EG6uaf+GCI3uniq9hMP83UGiqmLpZA6nqf6KIv6I1HXmJzVu9o0JRVMQQMgXsiwBqffKyTQ6epz0zdExyTuhMBC0s6AbxmdTxRWTIfLiF+J4PacLJ5gteTKC9v86/cBmbDRFdn+jlMXzSk3XTNxvVOcPF9GB2D8RIbLplokS1tCBgChsCCCLC86I7aEpNw6NTeIbGgjvZlycKSfXU3kfOUaziqSc/xHUU2Q+d6EmWE7fyJQ0T6egPTj3fQqJN+pnpmeuPscqbidj/xojMOSQrbxH4nvpFZ2LCEIWAIGAIPEWANhU11Ri2mcjt0+hAuK1CFgIUlVXBZYUPgFgjwamB9x4M9+sMOF8nZAA00mQdfcdGtD0/z9Qwd6bERlPlUy/DWjaAhYAgYAj0IEIqws82olVlI6qFvde+MgIUld9Z+UvbZB2bkqlySg9E/XE+i0Qj59IhDdGTCcaNjjhjRqPcpbvZJruS1M51j//K2MSzz4Ns7vqbt2RAwBAwBQ8AQWAMBC0vW0MNiXLAWwi7tJKbwMo9fYrmeRJO0o8l6kQnvseU6hC4wI41tsJnAKTLuf79+/frdu3dXesdLGJPYbdEZVmQ0DQFDwBAwBHZE4Mnvv/9ezjfugv4UNBV/+eWX413McoatZA8C+KAsXQ+8+87CMDHJiadxridRj34L63LnQZ84IlQ4UYOFPC9bjJeJSYfiZNriu0A24C9rSMaYIWAIGAKXRKAuLGGpj4/iaSCqohpd0dKGgCGwCwKcMsKHlnNHBKuHXTXZBaISPnVMQny+/i6QDfglarUyhoAhYAgYAqMQqDvExcaIPqMfvZw6ijOjYwgYAosggD/NG1ek7+NSL8LYRmwQhMg+CTtO68ckYGsD/kYGZqwaAoaAIXABBOrCEgRmodR5J/xncr0ABCaCIWAIPESAyznsmXDfg/dC6jNdDytaAYcAizhAx7DJbZmNTsHZgG8GbAgYAoaAIXAYAv8DsbDkO5zbd9QAAAAASUVORK5CYII="/>
  <p:tag name="POWERPOINTLATEX_PIXELSPEREMHEIGHT#7C5C6D61746874747B737570707D285C766172706869297C205C6C657120325E6E2C20325E6D" val="133,3333"/>
  <p:tag name="POWERPOINTLATEX_BASELINEOFFSET#7C5C6D61746874747B737570707D285C766172706869297C205C6C657120325E6E2C20325E6D" val="33"/>
  <p:tag name="POWERPOINTLATEX_CACHECONTENT#4F5E2A287C5C6D61746874747B737570707D285C766172706869297C5E3229" val="iVBORw0KGgoAAAANSUhEUgAAA1wAAACQCAIAAACTRf3BAAAgAElEQVR4Ae2d69Uet622rb1cQKwSElUQuYRYFcQqIVIFkUqIVIGTEmJXYLsEyxXIKcFyB/6utbk+bISn4fA05Dx4f7yLw+GAwA0SBMHD8+T333//zP4MAUPAEDAEDAFDwBAwBBIIfPr06T//+8f7X3/99enTp3/4wx/++Mc/kvjiiy8SH+2X/fl+LBvHhoAhYAgYAoaAIWAIjEfg22+//fe///3jjz/+9ttvqdrwDv/y///+9Kc/pYptkf/EIoVb6MmYNAQMAUPAEDAEDIE5CPzyyy/v37//17/+dba6P//5z3/7299evXp19sNFyptTuIgijA1DwBAwBAwBQ8AQuBgBlonfvn1b4Q5qvokdQuTNmzc6c4u0OYVbqMmYNAQMAUPAEDAEDIGxCPzwww8vX770Vor/+te/sjj85ZdfsoPQbR/Ecfzpp59+/vlnlpX5S/FEeZaenz9/niqwYL45hQsqxVgyBAwBQ8AQMAQMgakI/POf/3z9+rVUSbTvH//4x+FC8OFCM0Q2ChmaUygNwBKGgCFgCBgChoAh8IgIvHv3jgVfkfzvf/87OfJ4mPjw4QMhRk4nR0uyyxCPM/pqtUxzClfTiPFjCBgChoAhYAgYAvMQ4IgxLp3U9/3333/11VfyWJ7gq9Rq8i5+oTmF5eq2koaAIWAIGAKGgCFwKwRY/3327JmIxGbBll2AfMteQ6GmE1usI5tTqFVmaUPAEDAEDAFDwBB4IAS0G1cdIxS8OIPC+RLvqIq8/fjx4+IXGf6P8GoJQ2A0AmyqoD9stOV2NCBG3xAwBKoRMHtSDR2xMUzx119/TaKayD0+ZOFYAnvsI6xbNdZQcDw5c52NXqTWX5Wnh+uOy6vtzxAYjQA/CsSRftfuOdLVqzrI0o2hzP9eNI2OIWAILI7AIHuyuNQd2fvmm2/EC+HOlI6Uh5IaYfCJ6nUfmACBK6wFYS9BMLIFpdG6+6yFOfvWEChBgIA5jqB0DNp0yVclZcTRhDjbeEs+sTKGgCGwNQLj7MnWsJxlXpwhjOcuk+ruBp/tgzIwseHvLIaZ8rjaQtlLIEXmw5JXQ3VnTmGJCqxMPQLMinSX6OgRMmvUlEnXc2lfGgKGwA4IjLMnO0jfk0fsp/YtuJ+5J/UBtEYYfLxhPYgQvAAHPMUu7GvKXhpZWqoYqjvbU+gpyx57IsDt8C9evBCKJReBSuHDRGgjDj+xAoaAIbAvAkPtyb6w1HHO1je8H/ELv/vuu/btdHWcFH41wuB718dwOgQc+OWSLncK4l+mRPPqTRVL5Q/VnTmFKdgtvxUBNvBqj5A5Wd8jJuHxLo59tTJt3xsChsCSCIy2J0sKPZYp51vI3h48lZX9whEGX46YeEDzuybtR3BwLj2y8tjoFEJnnO7MKRQ1WaInAu4XJIUic6ZTt8PLh5YwBAwBQ8DsyaA2MM63GMRwR7L5IELmBHEhD5mzJqkfPimk7IoN0t3np5i4sDC/IUOsG78eNAkj81/PG5jrPH36lP8Ew92vVrOXE8guZPiRq0ZZOkZI32CW/8iAmOyGgCFQjYDZk2roSj7kbhoCVxLWIs1VNY9gsfPr0e1+myzNh1poJ+5oDtFdy27H0d+yp5gjpRlkQ6x1Dj4inzce/x4t4/3oe2cD0QJ9b4SY+uCY0/ugikYwbzQNAUOgBIFp9qSEmRuX0RedYE4XvMxhhMHXDoOXbj95k3E6GRY7tqW+ultu+ZiILns82dnw5MkTok2EcKt9akKJfA4RSL169ap9i4DXaPo+IvjiHJbIixQAroO4zDstZFsCnZUxBAwBDwGzJx4g4x4ZInEEhT5DZ5fDFkJwzQTOWYoxCZ2mCqyT31d3C/3MHWsEnE7l7E8Ga6KG/LEc6RaL+Y8zjgvCf1aWmUlodySkw5oyVbT8rGFIs0sOTrDbeUobJbEgh4Vi6t8L4hNmMLTXwm/PFqPBeP2WZmAO6FkYrbwhsCwCM+3JsiDMZIzlSB2FYZ1tnaMnIww+O93fvn0bRbh9NCHKo39SWdeCG9M9BtRNdx1jmNWkuOYRjDRkOo2fxAyGMijpsArWGnBEMhs8oYxrSLFDUtMKeFclwfy0qvtWpCeaDue+9D1qI1YTvCrs0RAwBK5CYLI9uUrMpeplZPQG35Jhd44Igww+/oAW2aW7/MqLd6emroVKu4PWS3cX3/eLA5eJ37KoX70jEIA8m6JVQrrv9eUtCg4bZQu1q771LnBHraOtySAbcRWAVq8hYAgIAvPtiVT94Alvg9o6QYpxBl8CSQxbeB1U1KUN4GN4Xoc8DvoJmS66u8wppM9nooNA1sWlwDUMXS5RDM29Sy2NDSjksJHg/M+9OQoId5lp5QUZZyPy9dpbQ8AQGIrAJfZkqER7EfeW2gZ5MGcx2c7ghyO7+B7V0a5D0Np1d4FTiGo9vgUpEr3cQY2d5z7r6pgZ9JoW6BpPpb2IJr7yqc9XKOwplM4wgavtbMQETKwKQ+AGCFxiT26AWy8RQqd8nBNTzvN2Bl97Gl66XOqzJdt1N/v0Mb9pweGA6DXieBLIw8bP7mcFOOtAe4quU3MwBX64GdXT2cxHL2LqPc7kpK4uVOYpNOOF11VhXxkChsCDIGD25HJFc2TBW/p8+fLl5VztxUDmokdWqMfJ0q67eU4hR4dg9/379yEcuGusNuKZUSB82yWHU2wpvxD63KKSUWEXBjJEPC8w6rxmPr/2FUeovNNbxHrH6fFaYa12Q8AQGIqA2ZOh8JYTJ3yjRyKiJ+PukSjnaqOSmR9E8UbM7kI16m6SU+gChPqsuwBBgJB8rlCXnEEJPJUw/ix1MRO6Kl7oOYXeo3C4ZsKbQWJHmOivyapxZQgYAosjYPZkHQV5bg2PVw2R62BSyAlzG3fHXFgeh2fClXMtuhvuFHL7KBBEA4TgRYyadtZ9vTjUhMvBL8ycEide2OvqIIRCaqor8ZD0hAw+uXwxxb/kn6IvX3VPcLupt3DsLTp0r9EIGgKGwF0RMHuylGaJ1HibO1+/fr0Uh8syk4kFztlb1aS7s9sYT5XHA/M8Hq3FCQdUo9yyvqnZ0GmidNFPTmV6fif9ir2SeQqah0NYvIMpVx0N4+C2p9wu6OWB0m/DuO8KZ8k1h5Y2BAyBQgQutyeFfD5UMW8sY5xi2n8VArsY/JBPGd9noletu4GnjzMeMc4EwF3Vtqg3s0Tb/ouH0W2k+dYgjYZEBhnUHHIOmJcg6fmmcH7ozvblM+x75hT2RdioGQLTELjcnkyTdK+KvGAhdv4qM7uLwQ8Rc+P7nEs5dOsKOSnR3SinMB+NO4ycacFGpEMn2qnN/edtS6XoXlOTdCZkqF29FDih0RTKLdzWfQuTUrtLTA4TwvYuNqIOYfvKEHgcBFawJ4+D9ilJw7GyPW5yigEpvIXBT22gYnwscchE2C6JOt0NcQqjoTJxHeZDE8U3dKLFy2mMvWVCpFQRDRlqPzLkls6gvUbh0yUu6aKhiieHCUFpCxsRatNyDAFDwENgBXvisWSPgkA4+mB75e20xPoGP+TQjdF4FKlYz2j0KnTX3ynU/o3nvgDNIh4hmgidaM1t40Y9PD+E1QR1OgwZik0M/dFMgJDCURdzdDsLm37I9mgeoB+ysU7rmiC+VWEI3AOBsCNfYk/uAeYIKcIwx/yVUOQK28lSBh9mQg+McZ/GfJVHCGgVuuvsFObDbxdCE+0qURWK99be4AieZQBBW8KVrLbDkmTSB1Ickq8/l0/mJMSFFawW8U3bVTYHQKvFEDAEBIFF7InwY4kQATwbsfYuwfAUFhuas7hTGA2HXesROnWc1V1PpzDjANGM5rehwwYqrpjX3N1jY7BQakfwVLSPZuQcZZwqV6nMwFK8UaBxy6MwVpeA4RCuS7yxxW1EHbz2lSHwUAisY08eCvazwobjkQxVZ0lVl1/Z4If4MEqu4BGCdshbXnfdnEKqCX0FyZm/4ayk5YWNTBh2iRIihWVwm/D8opE/Yn7g42pk0gxXYTGaF6pdIdQaTuvJKQShb7FQfZf4pn2FMmqGwEMhsI49eSjYzwob9d0nj0fLGvxwiZbRnBjZIuPRWd31cQrDjq29K+JkZ5vgtPJhZFVzPmKJljhf6ECLFxjyc+1KsacIWrnGx6WvilwuayM80OzREDAEoggsZU+iHFqmIBCuBE4e2dc0+FGPMB+KE0inJU7proNTGAYntd8AN9Mkr6go786OYx5rCG6hC6ihgze6QYVQ4z6RZW7hE591XHV5ymvaiDzP9tYQMAQEgaXsiXBliSgCUe9nZjBsQYMfxYSRPQrghZlRPlO6a3UKo5WJx0BicoT5LO6X8x9lgBlYSmFnBexbPvRiL+wAC9qIvmgbNUPg3ggsZU/uDXW7dAxJemR3adz6dsqFFFYz+NGxe82dcqd01/Tbxx8+fMj/GCKo8fu/YUtaJ+fLL7/MM/Pdd9/lC1S/5XeWX716FQWQX7PGLwTeauIjPuQHl3/77TePMnx6OfZoCBgChsAhAmZPDiFaqsAXX3wRLqwxVC3F5DRm+J1ub+xm0YwQGD86PI2H8opO6a7eKfz06VO4N05zyVucHp2zYFo286V4+/HHH1OvqvOxhl999dWzZ88yPQpnFIf1+fPnNL7qivp++P79e48g6C3u9HsM26MhYAgsgoDZk0UUUc7Gy5cvvcL/+c9/GM68zNs/hh4h3g6BzJVHw3Ld1TuF1BHGjXRriAZXdYEV0njQeTb6OoU0JtrNixcvNFl2LsreGqZiejb2888/Mx2ByTdv3hBZzLM69C1zAM2zq0uzOrR2I24IGAJ3QsDsyY7ajIaBxi2mrQlR6BGyhwrP+NCXuFacct1VOoXv3r0LXQQtM17Oyl6zZvUwWNi+jOtWip88eYKHx9RK1w5Q0Nd7a7799lvO8+ocnG9m1UQWiS9eNS2TS3M08+HkQ7+1tCFgCBgCUQTMnkRhWTwTvyc8x5pZ71pcnAr2Qo+Qlow7VEFq8ifluqtxCnFi3r59mxEJN4vIVqbAUq8OncJwf2s5/5mVYnoXWxAcUOIpugTOH4kwDocjTpQRb5tWyFS7nI32kmHPx21ldbudslEwBAyBR0PA7MmmGo8GAghkbCrOKbY9j5AREN9gzU2EUbkKdVfjFEZJayZkMVRn7ptmDbeC+ehKsdBxAUIJpspCvCTw68OQofscfxGn/OnTp2zZnLOmjAMaghANR4uAljAEDAFDIIqA2ZMoLFtkRs1+NO67hTjlTHoeITEdBuK9wiKFujvtFBLZctGsFJoE3jbynZFCL9RGhTobKcRRw6ULV4odcR0glOoEUkm4V6mQoXvLbJs1ZRqr0BmUiPb5aAsbxICRNQQMgdsgYPZkX1XiBoUj5u23FXoeIYt4rJcyyp/VI4EedpHxJ/GgsxRayhfq7pxTiLsTHhnzuNzifInmmZCbfgzTnqMWFvByCONJwM97xY5UGlPYIDJVZEKGjnh+Kd9joO4x2ufNKawD074yBB4cAbMnWzeAqOW/arP7BCQ9j5BBvHq5XAb6cGvmBEGookR355zCw4VjwoQEt+aI16uW6L2OmnjKw9NldDpaHmSIOKZ2pGoeoivCmZBhtDrNT3s6PFTEZDF0bdsrMgqGgCFwewTMnmyt4qhjEep0axmFec8jJOaVGsTlk0xCVh0PTzJkiLS8KtHdCacQ7zjcWObxd7PdhCLdqVMdIe7MLXD1MvsPtGOn08IACRcyZOXFi96H1emv2tPRKeDoStvZNgqGgCGwIAJmTxZUyimWor/4EI3+niK7YGHPI+RWkMarl8WDimI4AYFovZ7uTjiFh79dgbOy125Cp4OUE6Y1pCN5Oj+aZtul+Ez5AKH73PM4JcIcJQ7CzDYk+Az90ev10SmgCBhl0jINAUPAEIgiYPYkCstGmdHoBsOWN5BtJFGUVe0R4tsw7DaugoKPDO4ygkerHpdZortSp5CQ6aHzNGFz2wiwTjl8hQwwG+a6GSYW+QChoyYNJfoY1si6LRsTaaP8QX/0Mq43jXD8RCccIauWYwgYAoaARsDsiUZj03TUp4m6+5sKqD1CF9mJulOnpNP4jB61M4wd6u7zzMf6Vcm68GEoURNcJ33o7MJqSRlPIrReqHjPK/UePbLy2N5GhVQmoSc3utic2nWNi6fxzlkawE3Hxae18N/p0Ws52BcmnfznD8eagGt4hA17xHEuN1WgA3PG3NCepn306Ori/FmommlsdKxoKYnMnpRoljk/DgR/zow4GyJ2g539UbtRQrlXGWyXrIQKTRjecalQ+JeE9gixwMjVxRTIoXuMv9Q1P3GouyKnsCRMyCHtLsDNx8iNvvl66ZD5Ai1vPQa8xxbK7d/i5YRErm3TIT9X5YjtxmoU8uCUq+0pYNJ3MPTO86Ov6Yg7JenDRJ0LJxjCBnSwQboieRUmaN7Uws7Xs+sjOBz4r270CsmGOQjLeMYMs9pWOBfHc7W9ihCn0KXDR4F5/sSb90jBMKMCPPN3VgUeqdTj/SRKSUr+LvYEpRDRRPVne0RG9sNXtEa6BpPAaPMmk+7Mnwu1EoJp6UeHzOQLgExYgH4UZm6Xoz1Cen10C2yFUChXYuTXDqDHuvu94K/EJWKptIDSckUKw3KMyuNYZzDWjQydjavrLGWPN8cnTsxZOiPKhwMM2hxRUUgTc9y9Y0OQ7aHRvsYAEPKQyUFBukWVp0/1YtCOcntYHZJmmI++oq6zQsEbaopSIxOPGYt/yKou4BSUIng2/34SlSCwsj0R/ukFovc5JoVaosgIG6kEFkPYnpkIba/jcCgPYaXdtaM36J+1uqHssIfnANuetUHXYeFpOSGMnu4+O2RFw5RqmtjfQzprFkgB5Ek61Cn0lt2XAjM6cGbG2plaDnXX3UaE4iB7nSfktahTj6e8KNrqKeK6MOoORU7l1A1jrjqsZIpsND86u9Wcp9LhqElOowa72PT7SRRVnJe5sj1xrGqP8FS/8yQtf6TGlgZ51RQ92uOwyeWCny052uCXuDpRqc9mnrV+Z4E6LB9lWHR37BTSMaIkdGYXK3koyYgCqEcLkkqPqFpohoZSXl2eiFqry9u0g2W0jfDAp7qSvpBqQi35aMFjJvNY2KSj/JyqKGy3UZrRzFMWI1R0lGY0U8fdGX17aRCgWnrB/STKNEj9amV7Ap/MKjWHQ2MBDpaWmZU0+Ev8wmhXCudgWvuN6bDXdIwCTPMI0RqCNELR+Hledwenj1lQL9nidniptTTf1RJhO1uNwwv5YWNNdHdLdZDjQlkaq2ajCbvuSvpCY0XXfh5Vd4olLHLq1WH+KSRbOil7sBwzXDD24sWLU/VmpAAojB7b6tkqlCmWenU/iVKS6vz17Qk6lS7AFGLQLlLBhA2Lh78QJoUzCTarsYc4U2DEq6hjsem2Qr2PcARWHs3LDw7mdXfgFLLp1ZMnfGRqdbmQIVeFOSWDhJ47FpI9VcxbPvYeT5HqW1gGVI/saFvpVXf5IxdP8kvWl7NRyEC0wxd+e6oYXvKp8lcVxm/DQJWYsrMcMhgDgjspcvbblvKbSrS4PcEzEJ+GAN7oIya0SamupTG4bzmdNrkdRu1MyXjaLmxfCpM9wtHuRAk4B7rLxyFLKmjfj5nnYejbKDqe1HoFahAzLEVRC8ycWlYbxIyQZf+cBwWPtGkpcG0iDLd0XE0Q0WYuK4Rou5yzmLeEckXww0SIf4r/MP/UgldLRVQ9wQoTVTqESxe4n0RaulR6ZXuiw94TDH7J1gvaLSMCzPBXMk5BM4X8iPyoNuluI+pyNMNe027w55v3yWqKqiOvu9yVNHjQoTUPc86eCgwpXJXDhLtkZjMhIsI6FH9X4ZCqNwpOiXlKEdwun8l3eYwQI05TAR/3xyMXo4jI2C9WpvgPqoRMOgYJpApJQJypmtyAIPl9E4Q6cIYIUaQiQL2qoyKMTLU4siDYi5+QDgvTjFjwGb6K5txPoqiYXubK9kSvz7TsyvVEjj5i6lPdH6PBEjatHUsSXtvEbi4+TN1ZwysuySpvhFHeyjOxctHCjKoh59GSK2SWm/de3OLi9yJVTedAd1FH0mWWzGZgK0Nh8VcMaSWw4lYvLsgg9qLN91SMZxBjjuyIiaPHcBQBr81QhulmxZ50ml9hF2Oo8BgrfIQr/gBK/+WbfSFlXQxPN6yFGvVA64FW0YrohiXq8CoqeUQLEIdhCTyQ4BG1FirI1cInGpbD9P0kyoscVV9FS8jXUvEWxUk7Gb1Wg9KlLp1gnKa9FTKfOp4yE0wNmhYE81IoxdliYY3SYc+ScuWxWprzOelyLdcJVfJViKST3eku59KVYITRLGFizTKp/ukJPq6VrwmLcIUv4kHB42ijKbUfJsKW3WgjvBrzzhNQYIIxK95XZx+RIoqzRr7aKYwykzeF0U/qMlNDl4Oujmb0q7xEGkmdBlUswGGboUBGEI/gIbUo/2Hm/SRCxmg7X8GeiOvft6OFak2ZlApHIWU3wkoH5dDUdeOXdIUshRx2N/h1vUwkrUsgRaG844rldZc8aPLtt9+WyCzdqaTwamVSMXyPzwnLx16NizxG1930kugifA5iI3M0gcED+04faT9zw3IPy2rR8XKQXEYWBIhiAjtHiA6XuijA0U7MKHOAPHT0lwvvYVhfojXtiftdIqfZTJfPq77kLeuqYfNgAKVpcTS+hIIug92I+oW9foFD1xVNpzpOdJNAlMLlmVjvcY5XivK09f0MvHndJZ3CQofp9k4ho3UKwQzoN3iVOsuW2o5wA5E9EVKb2GgSmOOOhxNpYIXdzePQHisQcA49G6ZP9WsKMwcgCpKvET0WbsXO0zn1dguJlrUn8quSWLahG7vx2j23mCgpPtypdqgbBj5NaDfCHP1J3zQNLyS4kVMYMv84ORndtTqFK7i9dYpkgljy4dZeb4mAqTKpvh1tTCki++ZnmgfhhPYAoYcM/Si648orZo+NCDDwtzj0RHRSK4DCGFvXUw6QlOmY2EWiNe0JmhIvqnA3UZ3ucP68SSbHWdovF8RueDt3R5/60uJHV408x1eXt/Q6CGR0F3cKC4/lbj2MiS3I6+lhncJU3442pjyGO77NjGGDwgnh0tKOuK3Ms/OfGh16IsSHfqEEn0ajsZFEa9oTuTsaJAf1a9cGvFOuNKFe1Xm+LHOe0a1O6AOapCWRspxSwBIrIJDRXdwpLHSYtt5sV3jvwMM6ham+/SCRwpT449r81lOsFczcIQ+MxNVLdZo4fmHeehATykSaNanG9EYSpTrUhfaE2IdsIiw8S1SnLyKCWnwaT9/NJ3q3a8r5ruM8/1VUd6lDDHlS9nYyAhndxZ3CwtnG1g5TSZgdb7oxrjBZ0x2rS/XtB4kURvtMR3hDUtGpmyv2IJiHmHTMYTtgx75MmMdbtvNYnRAs3EuiBe2JeIToruKoh6fx1COup24MBPZ6xQilRq8pUqO8GpqI2qWZXulQ6e5NPKO7uFNY4jABWWYYWxzQwrPVega2uETd2Uv17S6xlu7cdicY7TPUUhhEr+An47Ls29EqcBjxCVHY7qM+B0oyMwfaydCdhdtJtKA9EafQc6r6tkDtETKgcOC9L32odYw7duFtmlfahVsjohFAd3GnsDBSuO8pk/zqj2D0yNu8UjN7AefeiYwf1t29ECRTk5Chg5bUfuOEt++ql6TiVUQJyn616NvGzO0kWs2esL4vS7rj+hcTA2kkmJTCYERF29D2ahrUqUnRNAYqgLJPHAIZ3cWdwtSsTgOqW6HO3yLtHQSL8oyA+3q9UYlOZZa0gVME9yqcUT1WfsR0H3yg7PmFdF1WCbuvN+2li0Zu6ciDQinoJWMGC2eeFdLtKNFq9kT7apnOXqEd/YmeGIxrD9SodySnVjk0Y13SqYpW03UXYW9GJKO7iFNYuOqhW+FeeBVO17zheS8Z27mNzvZS04v26hakkGkA2HoGku6HCdxleCBPqJ4/LtwnmD8uMLkg5iNYyuixvbrMAQWGxu4txDG8o0Sr2RNx0caBSecV15PI7jjXk1ahx/hpO3xSw0FU1+19zSh0RCCju4hTKEH1PAeZKXL+w8vfSkfNczJuTSFfr71dBAG9GShkiX23nETG0BfOMUIKqRxsOmT5y+wyTH1r+SECQ8/D5V128TxCrlpy7idRCxoV3+KsSzRr3B4hWeJnrBy0tlAhu31iCOQRiDiF0lvyX27qFDJ7KzkrgNl98CE52gz0fDTfPG7wFrfscPTFNWRQefLkCQuUXDzBFbU0sBvIficRRluqTKipxNRUQL2jREvZE3HWiZfQzStUcPgJdkDWjg9/COeQ2mEBCc6NbhuHnFiB3RH4PBRAmlf4Suds2vgKw4SZVSENgqXvjQCDB+08Op55gjP8iwfASEMQkf0V7v+Dzy48oOY/jsafWUFqj3LhNQ5nMbmfRGcRaCwv+hoXJpSBhonloC2tGgSxUSuMy8KM5tDSWyCA7iJOYaFGV2h8FShLX818i2gTunGGAXu1CAKs5OLqnb2wmh70vy7ijyIFLUp8RNKjB3Wp1xITEMiHk1mpHBSLGifa/STSWBHDky1SeUn1V2fTsnY8IUwIbyLRzL3+D7VwdLYBLF4+o7vI8nGhMBmihRTmF2N1TzpPpnYLE2bAebRXjOic+Uhtyy1Eg1ZHcIJNii9evHj27BnLzZBlOxr7EW25uRDDZYsxc8jMkGk8y3KeYux+EmlJJaJP5iCnkIHGxVbYWjBnBijj2tkZrEbG0oYACNQ7hRiO7RCUTR4Zzhn+85vHM9/aq1sigAOHzc1sHauQmoVFgtasXjG5YthgH/qgk6oVvNknZxHIOIUyWp+leW35+0kkeIqbjoyDRjEZaPKH1YSlxgQ+qFAY5OYKfUvcHoFKp7AxcHIJrAy6eo6Y4kHC/qkClv+ACDB4ENXjp2Yzg2U1LPgNjCJM8fEOOa1iscNqJK/6MNMqzCX+L2cAABhDSURBVCm8SimpemUUGLTSyp1urgr8szk7B2SL5Dg3Nwpm4fGD6LeWeS0CGd1VOoXXylNXe4m3R6eyMKGDN+r3Z1pSnVL2+oqdplh8XMNB03EcCEILxA4JHJpruFHbyDiFG0mhWe0u0Tr2RNz0QSutsm192jYkOUzddzVDt4dT6aiuT1GwwlchgO4iTmGJRrfbUMhYLtOpDNxzNgVnGLBX6yOAa8h6Df4x04xBwQYCh4zK/Lru+mgYhyCQsZmF5/ZWg/F+EjmEmWuJRgZ1XucUAuCc04qyfxEBxx2mXq19Gj/jEIg4hds5fCXolOztIPwzpxuXMHx5mWgzEHt6OXuXM8CCstsIiHfITJ2rzvsGV4D69evX/JCahQwv13ULA/cLrtdJtIg9kTAhOu3bYV0jERdt2m8fSGASN3TOarV0h9RwENW1fGWJFRDI6C5yJU1JV6mzC1dhYWHCCuQzoYIKajf+BO8Q140/JyNbV9nJzjkS979RcMLbjtSgHfGN7NnnDoGUheXtpgNkd4kWsSd65BqhGnHR5jiFemibU6Pu8hpMnb+IrjVLlvYQyOiu0in0Klj8sSRMyFLgnLsDFsdK2BthMYX4jRNM1vV8nTgf3iHxCefbkcgMt1FY+IR5Gv/NL4zis3jm/QbIOokWsSdne9/Z1uU2KdFh54wmemjT6bNs9y2/iK77CvUg1NBdxCksGXtGd62OCiByc7ibkD5sv03pYZ4y/Xg5JS3Eo/awj2Dl7UkAQA4n4inyH0+xBBm6G5viiQqUFLYy8xHAZU9VuukA2V2iBe0JwZK+pkx+Bn3OgQ89tFFjX1lS7Vnnp9yA+ZxorixdgkBGd5E9hVAs2YG7y1ankr23cnqrBM0HKZMazFJh5weBpV1MLCZrzVw9g00HTNpeyVlmBmk7F18H/gRLhYuf4q1kN07q21T+jhItaE8yjm8K+Xy+rB2XDDp5UiVvdS0ld2uU0DxVxsaCU3AtVTiju7hTWHJWP0N0HeE5v3nY8+lOer1vHeav5SQ1s0/NMK7ldtPanYPozjIfXmDBkIMfuamkF7I9wVJlIr4jnMIdJVrEnmg2MlqraK5uBYAPqWLCgMLSlgxthAnnrFZ7sETHghEN3qvXHtsRyOgu7hQWhi7aORtKgV7K+c18FUhqC8dRiFJ9e8KAFOXnkkziedh3fpWOPxw4YnWDgjQQpy6wzXe9S+IBlyDfsVIZOzvS1KTyy/olqy6aWkl6R4kWsSeaDbnFugTzwzKy3JTvwod0SgowOZQfTaH8VWYhOhZot7tEFitzCQIZ3dU7hX2nWSNw0dH1KH2ar/TkaIFHztTWU+MwekDSdV2bZpGXvdvSzplaEasrCaJXs41rSNQwY+LZHTvIK63mef0PRYODWM1sWcbCjAjh7CjRIvZEqwOnsGNvkmYw2imEZ10FKwxaqEGNPEo2OhakFB2lYJlXIZDRXdwpZHA6VG1mG81Vcup6WTg+nAhSAEn1V5YWBFJ7gKJhZ/nqNgl914MWir40+k5pQteZpeTDVq25tTQIjEYsM7EcNIXYUaJ17Ike2mQXYGNPwVETpQxSunCIRyhGmFkHKwzyanJC2ND1anh1vqWXQiCju7hTCPeH56dGz1ZbEKSLHi4c8+MlE3Z+tEhx7bcpdzk6w7iW1RG1Z5q3hARG1OtoYuhTqzAy9oyrvRflqN3pRbyczlDEmDxkmsqhFS2XQpfcUaJ17IkOs2Wi8hrww7SeGAwdVrjKQLc3Xe8hk30LpIKs5hT2xXkEtbzukk7h4U2YOAcp0iPEOEVTd/voh0Ri7CxnFBmdGd0O9SBOYUZMhuQJLT/VAReP0Ov2k8FQF5uQlrtCutelt3aFxA93sISfFObsKNEi9kSPDsxbukTaZKI41CXCI9TzAaYc3nVXhY2nS7FU7x6KQBfOjUhed0mnkG0K0T6sAdUNVOdfm2b1Tc+lQmboS10MQUj5ZjnR7h3doHozwQ/FmTBB10OX5meR8JtmKZVOmZ5U+XH5vVYJPQ4JE2Yoo8FUeMyjU/GYqbeCmnwyVKJF7In8+JCTmn3DSC0IVCSYIspQeDhoVtB3n3geIWCOmxiUMJkaCKJaLiFoZaYhkNdd0imEv1SsQlifMDRKXYUJ+kl+7o6lvrYvFQqyQrFo98473CuwPYGHfBvrwkBqD1aqP3eptCMRRsp1nELG7MaBP4pM/jckDu1nlGZh5o4SrWNPPNW8ePGiJfYvHiG6G7GhEN5Ykta1UNHlg2+qd1916qWw41gxEMjrLucUssCa2tjkkCVm3tKXuqsHu59fr2Eax+nO7vXelWDKwC2l9EvAp1ONnlqknL+Us3gJDplKLx+0PN7yDpxXuOSRBiCLhmF5LKcXkQrLNOZsJ9E69sQ7yEV3TgXmS3Skm3r3SCG3z+BMe1Nxahy6c7FE6qhjEfX7S6hZmZkI5HWXcwrh8tDu6P4wU6qwLjyVlNFxhen2dvdviFsmJ2Xgok0qQ+eWrw67RqPUXmBAqLWb3Tlu5YRgqmBSksCB6zghZP7pRZs8HkY3D6rbTqJ17AnRLM8LxOvCzaqb7uq5QX4M8hrJ4SPbnCDo7RjhcMzo+cYhYxTw/FT3SUrFJQStzDQEDnT3+9FfPljIEHVEYMZ7wir5wRITMIOP29URbabMBFYQNDxyQTPoxVjJsUTiDb2qC+mk+h2+SFj4bE5UrS6zC4Yc7c9UwSv29Z7lOVP+48eP+erc247GKm9t2iu6n0ROfVE1XWJPogjT6bAqmZYWvtJhET4PC9TlwF7UwerS/etY8r6KdgHMples4+NQg9+Rz/VJ5XV3ECmkD+d3NBM0Gr2OFrUjXiY+XyZ8xQjUMUjgVX3vx6hhCjvnvUFISUcwbFC74rCUFx4QHrwIh+T3SmT6UWEVhFsOL4QqJNW3GKJ1CbEQUsqjVDKj6CLadhKtY08IFnqLyGiETkdk7tRvXGmnsFeYEAaePXsWhnMYyEZfklreLKNdIKrfcppWcg4CB7or8Wrz41D7tLiEh1QZAhv5hjg0nJPi6jb50TWyRcKuoW/aJcrldFc+rn///fd91a2HmdBGdKkrOlN0dTX2F1SQIS7iXBIpdLW3BDMOrQ1VdOkd0TiWoOcltpDItdvV7EmqrZJfGL/UEf3GvgNEhNg1Qa3odWKE8Jlqn12sU4rIUIOfqvR++Ye6+6xEZkxhqqW6VttilUoYSJU5HIHoY6lvLb8EgaiD0nGVpISHVJmhNqLcKaQLFI4fKUF0fr7eXr4UdPR4o9Mol26lWSpPY25So6yugnQvQRxvKTPnVSqPdYM33n/eDEK/BT2N8/0kctKtZk/AOaPTQ9eQJiGNikSLHWCoyvSduharW1TfdFSP8N+3Fo/aUIPv1XXjx0PdFTmFAOS1ft0TXJreNRlHmkimP/OqewhnsoArVJcanKr9ho5CDbUReecsbP94OY2Y0FzzMW8q7dXL8nv+6mJdpxC71ikESWQs1xcloyGusBn0sjmpfhfWKDmLS+Q6fkqucl10NCCOVGhGBFKXYCjBJ4t2PfJ14WiZPMN8ApHMQAZ9elaeyPy3nuAOhNGxzFBTFzab+Zj3qvFQd6VOIQzljT7jWS+mS+hEvV3pnzBjzaUExpIyUYPVa/ArYSBVZqiNyLd2aWleArMIVymGo/mMCtSVCRJIFR1tLr1DyEYThzESkcXxH20kUcou83KnEDbgGeTzhgLpCt1BCHZcl6DeDHqpVytLJA0m2lSutSfUnoJU59MpGFA1q163FRkPE1gJSHmf67pcGqx0dYdkpxVgBhJy2xIoLeF8qMEvYeAeZQ519wQ5Q+2mcri5MHPuBEM/59BJng0M/amdwilhLd8hwN58feeCy1wBZC4Y8nZ2M8D3+g0JLoOovlUEU07HgzeMPmmugHEDIdvY4dD9Zxc5u30xc6kDJV7zgwLle0kH8ahaw0pFEDeAwYbjH2YQgXtzonuWPTrlj9CnRpA/dQ0bF8SwMb+8Fq8khgtlMZN0l/WgowrpGOM7/k7S/SQSzKMN73J7wokxrrAWJg8TdAcajDaMPGauPEOh9Bf6u+s1h/QpAEHcrDXvgn7y5EkoQkfzGxInZ6jBj9Z4y8xj3Z11fjGgGaSwjGcJnipPp8rMrnhFgVMErfAhAtGlRkbuww9HF0DXXlPEKvWqlFHKI37tY/eGXReLmgbCKXkvl6W73bufRNIxl7UnYJ4ZXEpaPm6c9wdBNyEs+VyX6d6iBP/2RGh44RxJ2ynnKYT1djT4+apv8zbEMNTdieVjwSW/ntJxkUtqJIH68/Wu3Iu0INulQV5bK5fG0l0uSNi+O9qIpZzCQUtI+Q4VKn1mzqlZR96Fys9j24WiqXTvC/eTSCBa1p44Di/vFLiVWDaBa8FE1K2fMP4ONfgL4jyCpRLd1TiF8JofMjHoHYdnqkOSzHyL6rChIxA0mg6B6AT6csyH2oh8C2/3JAop0OyHjhCMQIWcTC52ataRd6Fow4NGepgc5K/fTyJtS9e0J8IhOo1yOLoL0JwY6YSNZRPRWdagjqBBGGrwdUU3TpfortIpBDUaAY041U96te+8O0jXndAWb9xECkVjFhgqekSApJAfV2yojcg4hTS5aNcKIWrM6T65CuFl8jbILwSiaLMpxAQDEnKbyjl0ofgwOkUuZCZabKh27ieR1l20YVxuTzSHpOEnM8BFm0RL5oRImydg9WMIy6neWl3vUINfzdVeH5bort4pBAtGlPzoiNNWdyIJm0gnCQWQXldNeS8VLsJt2BtRBIPiteyFXHWMT6eOt9PwnNQUyLRPaah1icnNO9+Lz4oA826qxv+z30r5U62rxIVCazQYeJMqqhMTtHM/ibStCHsuujilcU1taJq5RJc2k2ps2JDVvOE8ntGWiQHJf9XlbdhsOhr8LhwuTqRQd01OoYMA05/vNrR7PDw3TuRRowwl89QIbNQ5mvmq7W0egagDlP9k9NuhNiLaf7DsXtvrHk64qnkf9uLUqKbz6bne+le+L+tvvbSHc74tpZTlaHrftqgsFNAj3uvxfhJ5yCxoTzwO9SO9gx0IUZ69dlv+iCNVMiZqNlZI031CGecIMtTgr4DtaB4KddfBKXSSFM6oGPPoDHh+/MEi/+lszBFLBg9K0ixGA2f0owigqatsQZQfMkfbiDB+lgpm4MGEhUO4MjlQpjvgCqSEnZOPca8ThK+iAwMSIVpG8PAVpuCURwgyp1woh2ShvXLs4Q2kBBykl/tJ5AG1oD3xOIw+YnPgvGS0Chs2Oa4hnW3eUU6uygy7M0LNYWa0wZ8jxYW1FOru3D2F0YauM7nt6f3799xepjMb05jjly9fdvkl+0ZOHvnz6MVpuOkX/kD7hGuruPCSizm5mQ/Dh7CHF9HBkru6D/vl7vPjv2420HHXFjKuuD9uyDt1J5+mNi7tBEEKbuxDBO8yQqQQ5jE0JfzTfkq4BZyKuxijjVOqwwpL2kvwIfpyKnOSugIVAnqUGx/vJ5EHSFTAa+2Jx2HmMbxqke5A+VQ34a27CHPNSwczknqvPn365O7y1PnTtDbB4Gu5bpYu111np9DhSPVMhrjYE2tbhywBRQYb/r766qs6CvZVdwQY+7l5VZNl7ETXOmdm2mzETLRXrivqYQjDGadQyqyWuJ9EIcKr2ZOQw1QO8xZvskdkd3eHLyWszufHKQjQ6BzSTB1LpoXeVxWPZvArQJNPynX3uXzTMUGf4UdH+IMm1s1NxPEn2Baqp+OuRjcpZ/6BI+hmVHNaWEd5H4QUM8LXr19rYbGMdFTTl8bE0oaAIVCCwKb2hNUwzyNE2EfwCBEz/D0zhmyz/yWt/fIy5bob4hRq+ektD9JhtNS3TDNH9JxCxCQkbEbhluo2oQyBoQhsak/0T9s5fAhnDAVqHeLh0h+e/TrsGScZBMp19z8ZKvbKENAIEAAOTUA4/9CfWNoQMAQMgSgCm9oTpsGeOOwX9HJu+RjdPh6OCLeUfXehTunOnMLd1T2V//DMICsprKdMZcIqMwQMgVsgsJ09YbdMuHb8IJHCcP6PR4hnf4uWeHMhTunOnMKbt4a+4rETgNM/Hs2wwXkF7NEQMAQMgRCB7exJGCZEqEeIFHI2wDtliOChTx+q2HIuR+Cs7swpvFxlmzEQGgI22Vx4Bnkz+IxdQ8AQUAjsZU/CDYWI8gibqsOZP1fF2WkB1ZDXTZ7VnTmF6+pyTc64JMiChWuqxrgyBLZDYCN7QsTFu4kQtN0NhdvBfpbh0LF4+/btWSJW/hIEzurOnMJL1LR3peGv5YQ5e0to3BsChsAsBELrEebM4iVXTzRM+AgbCjmm4O2kJC7wCPHRXGvY5F2F7swp3ES3K7GJOWDtQHOEyeBuTJ1jaUPAEDAEShDYxZ487IZCfqXM0+OaXrvHpD2CQIXuzCm0llODQGgUwpwauvaNIWAIPB4CofUIc65FhW3T4UkLWLp9pJDZvrdoTkTAwoTXtsbC2ut0Z05hIbxW7L8QYIuxd0MVFtOChf+FkT0YAoZAGQLr25NomBDhbn/0ONw7uJq/XtbEHrFUne7MKXzEttJF5tA0hDldKjIihoAhcHsEQusR5lwIQnRDIb/Reu+L+sJQE6fF7dDxhe2wvOpq3ZlTWA6ylfwvBLCG33zzjc6yYKFGw9KGgCFQjsDK9oS14/BXwhDt0cKEOMHv3r0r16mVvBABL0xYrjtzCi/U2vZVv3r1yttS4zXE7SU0AQwBQ2AWAsvak6hHCCqe9ZuF06R6OLjq7SZMraFPYsiqKUagRXfmFBbDbAVjCHhmAiNiU8kYTpZnCBgCxwisaU88rkSMG0cKCY56M3zOl3CppMhuiWURaNSdOYXLanYPxthf4m39wZTQKPfg3rg0BAyBlRBY055ENxQC240jhZhxfTchi4/hHcgrNRzj5f8QaNSdOYX/B6Wl6hB48+aNd62/dzC5jqx9ZQgYAg+IwGr25Icffkhp4a5HLj58+OC5gDze+0hNSsXb5bfrzpzC7ZS+IsPff/+9ZouJdcaS6pKWNgQMAUPAQ2Ape/KAYUJvVs/j119/7enIHtdEoF135hSuqdnNuGLG7G27efnypS0ib6ZFY9cQWAOBpeyJZ9kEobtuKCRSq6/pZhWIUwsitSVWRqCL7j5fWULjbSMEmEoyR5FFB/aj8GjXWW+kwS1YZabx66+/eqx6ZyS9t6ynsCPKy3z69Okiy2H3k8iDuu5xEXtC49Fb67Qst9xQiLzeD6N5UVuNgKWXQqCb7n63P0OgHwKeoeQiw360fUo//fST1ydxF/xC9nwLBNCstyziqb7iEU8RmlfBcz+JRiA5055E+eeu5lTTwv5EP9k609sdTpR0HXHM4Od10Ut3n+WrsbeGwCkEGOq8qMw402k24pRqti7sOQepcboin4s2LkHmfhKNgHGmPYny7w20uoFFy2+dSV/QAnKtxFLimMHPqKOj7mxPoe4Flm5FgCU5r+v+5S9/sc2FrbA+9vcsi+hNTn3B4BjB/PZ5P4n6KkWoXWtPaBipnQnjfHqRfXKC+2X1kRqcDDaoTebBqqtDoK/uzCms04J9lUSATeJ6Gwo7cjh0kixtLwyBIwRSA/PRd6XvvWlM6WcN5e4nUQMYB59eaE8yu067b2Y4QGHway6L0FdVM5O37eCDIe9GvrvuzCnsphsjJAhw8b0+ssePRNmNBgKOJQwBQ+AUAhfaE9yjkFUy+UW+MH/TnF9++UXP2wmC2oViu6hyhO7MKdxF+5vxiReo/UIWJmwxYjMVLsPu6KW6+XeL3E+i0Y3lKnuCEfO2FRIjvJPPxBI57V9OWNMy2dswWptGvwsCg3RnTmEX7RiRCAKeHeemA/tZ5AhMlnWEAAuI3jbqoy9OvGeMz6wSniB0puj9JDojfWXZS+wJbYNgDPthOHXBXQofP36806V9oVfBqk6leuyzuQgM1F3mPIu9MgTaEdDxQnpNx0tqMNBeN+SsYjvDRmFNBBiV+wbYoNaxNVaAdj+JKkA4+8k4e3KWkxuU1x2KNfHFJTKDrxU0TndPqMYbWe3REOiLAOsRWBxZocCsM+lvr4KpElcQazrWmDUaljYEbonAIHtyS6wyQj1//lwO9RMvXz8CagZftDlUd7Z8LDhbYhQCtGAOeMrMptfBPVZ2hCasR7eEjxLJ6BoChsBFCAyyJxdJc021uIDiERIvX98jBCYz+K6tjNadOYXX9MlHq5VNVMzvWS/jamt90q0RB4KOzi/kP6atkZp9bggYAlsgMMiebCF7FyaZQmOKMZusyW50ktoMPtofrbv/B9WejkrL5dFzAAAAAElFTkSuQmCC"/>
  <p:tag name="POWERPOINTLATEX_PIXELSPEREMHEIGHT#4F5E2A287C5C6D61746874747B737570707D285C766172706869297C5E3229" val="133,3333"/>
  <p:tag name="POWERPOINTLATEX_BASELINEOFFSET#4F5E2A287C5C6D61746874747B737570707D285C766172706869297C5E3229" val="33"/>
  <p:tag name="POWERPOINTLATEX_CACHECONTENT#545B692C655D3D7C7B2058205C7375627365746571205C7B312C5C6C646F74732C695C7D205C7C205C73756D5F7B6A205C696E20587D20615F6A203D2065205C7D" val="iVBORw0KGgoAAAANSUhEUgAACOwAAACgCAIAAAA66PYRAAAgAElEQVR4Ae2d4dnVNtZoP+ZJATOUMFBBoISECiAlJFQAlBCogKSEQAUkJUAqICkhpAPumvi5iiLbso4t27K93h8g+8jS1pIsbe0tyXc+f/78f/5VIvDmzZtvvvnm1sT++9///vbbb7c+ZfyTEfj06dPdu3dnFOqPP/74z3/+M+NBH5GABCQgAQlIQAISkIAEJCABCUhAAhKQgAQkIAEJtEzgi5aFUzYJSEACEmiNAA7X77///tdff/3yyy9fvnzZmnjKIwEJHIUAK3h+//33P//8k9UYyEyAZT1Pnjw5ivzKKQEJSKA6ATrGR48e0Td2Kf/73/+mY2ShG0oXgYcPHz548KB6plsmiBr5448/0u2z9HN5WcD19u1bUvv222/v3bu3ZUHyeVHMr776Cm05H81fbyLw008/qSTcRMzIEpCABCQggSUEWtNLdWItqU2flYAEJHA5AhgdfvnlF4rNvxidf/jhh8shsMASkMAsAh8+fKDfeP/+PXa9YKJNUnr27Jne8YSJlxKQwHUI4JKJu0cUrc4R0qleHQccWjhIqjiBtgeLH64r4KtXr969e/f111/PlgFHEamBiBRI7ePHj+34sXC36MGaXbNjD+L+1Ik1Bsf7EpCABCQggeoEWtNL/1W9hCYoAQlIQAJnJYC9IDajMJk8a0ktlwQkUIsAvqvvvvuOk2+xNr548SJRhZNcYutt8pOXEpCABE5P4PHjx+y4yhcT7wg+G3pU+tXnz5+zSDYfv51fGQ7iTn6hGomjqPNgdQVcmFpdSnEx66Z85dSYgzATuTIByy4BCUhAAhLYkkBreqlOrC1r37wkIAEJHJtAd+rXscug9BKQwFYE2KnJungsrdgWY1NjJn+OhMr86k8SkIAEzk2APhOnFJuK2LTKRqXXr1+zP5V9V4Olpl/Fm3X//n32M+EfGozT1E0KFcuz0NOTPN7UzqfCIS+mYbiEQFOuyhKBjSMBCUhAAhI4LoHW9FKPE1y3LbFAbDIDzjqfjGOE0xNgKWVJa2G2xjL209OwgM0S6M/JWRFJ621WYAWTgAR2IYD7itGq32MEYdhqgFm2+8pL98UXe5IAx4AEJHBxAoPH4v38889Y8NnM2ofDDhWWC7Balggt96XJoJBc9st1052mFloxwOluuan6CiMzX2b3YWFko0lAAhKQgAQksJxAO3qpTqzltZlLwVObc3T87Z8ESlrLIVZZ/rNYXklAAhKQwIUIME7xpZZkgXwoP/4q9lphaR1UhUM0AxKQgAQkkBBguxV/LB5iicCggwT/Ft4srPxES571cmMCTOsY6QY9jn1JShYy9p/a5U7nKey8j4QJdP8y6HeBtaVivx1bFVUh1uZs+hKQgAQkIIE8gb/U0q31Up1Y+UrxVwlIQAISkIAEJCCBIgIvX74c2y7MvnOsriXLNYpyMpIEJCCBSxJgoxVbXVkNwF6f/k4m7jx69IhDCPkS4SXxNFRohjx8iv066ouIE+vNmzf9+0e8g4cJh1b3h8OpC9QtCGBRNuqmaWoSkIAEJCABCcwgsLFeqhNrRh35iAQkIAEJSEACEpDAPwhgMx3cHECk9g+5+kdJvJCABCTQNoEHDx7gHsCPNfghqKdPnyK+fqx96xCzTnfM46QYbNjCiXWORR7skepvk+IkTBoqX0Qr9OrlienEyvPxVwlIQAISkMDGBDbTS/+1ccHMTgISkIAEJCABCUjgZAQyHqxnz55hnmv5My0nqwuLIwEJXIFA5yPhjNbBwuLHOs3mnsECHuImNp3vv/++RFSO4WUPU0nMI8bhxCE+ZEWD5DBMXFkw4YuYswvC5ja8YrMf90EJSEACEpCABKoT2EYvvWEnFjoHhezOQa5e2kYSvHv3LpJoZ2mkOhRDAhKQwCQBPsDDoTqsR56MuSQCowOG+NmLmlldO/ZdBM5YKxRs8EQaDAF+4LoQoNHWI8DBPmN7sHg9PfZnPfKmLAEJXJkAk1ZcAvixBjUE/CIfP37sb4u5MrHty46SxvYj/iazpr6u8PFjHHv8gQXjEucoojwM7ibM4+IpP/yWR+SvEpCABCQggY0JbKCX3vn8+fNkqVgWxOHaa5sIJ8XYLAImReYDMzR+lhehfcZyluCN4xuWQJ4Ac5uHDx/GcfAr63aNgRhelUCDLZCZ8IzZ7zxK87r0/tAwL/fBpxiwuiUmg796UwIbEOh3CyFTllpfwSQXymtAAhKQwPYEMmoG5w02tWcl+W4i7rcl249whLx69SoAb3bEQU8bczQG4bsA66UuuOyDNoBTKq7KBMvg5TydfDApb0pAAhKQgAQkUIvAqnpp0XGCfKP7Oh4sqo21bCWrpWpV8Dbp8AVg1iv974zqe/fYTLBkwrCNwOYiAQlIoIRA+8MTqyJKCjIvTreBeN6zPiWBKgTYazWWztj2rLH47dzHNnrnzh3WiBBoRyolkYAE2iSw7zyL3d5jh7MxpXUlwe5thqGELUclYuDIacrpWCLz8jhYJ3Dd4ZTidIHy8wl46ZZnbQoSkIAEJCABCdQlsKpeOu3EYunQ2CFIdcvZVGpnMguiCqM6czA60xisvfxhVLp//z7e0aaYK4wEJCCBGQQwoJfPeGekHx4p/KpBiB8CrIMO4eqB2VJVl8QEr0kAHWNsKyQtn42SR8TCWp9uSTirmm5dG37E8iqzBCQwm0Aj8yyWnI4VQT1hjMyW91lLmlnwEUvCsS6X3WHfnTH4+vXrEsX+ghaquJ0YloAEJCABCTRLYD29dPqbWIXrhpplN0+wseVs81Lb8anMPj5UZE+i27FqzFoCEqhCgMWb/MVJsdMU0zP7n7CtL9kIwkCAFZ4DPDkEhr/Z53ZiueCjFAhDl8tigtmzbuTpJGGZBdN7wsg2W6qYmGEJzCaQ8fFwLNLsZHd8kBf2fNvxd+Rp1hI4MYF25lkseh3jPFvrGEvQ+/MIsHOoW1GafxwNlkn6BfdjBSysI4EA9q+8Dg9MvH2qwYGbAQlIQAISkEAjBNbTS6edWIWKL9a02L7GJSa2bj/TpG6B/oEWgrIyiZtkWU1GRiUpd4uYMBqiC3Y7kDqbJuHJjNjVPhmn/QhYcvNUUQ09J6f9elRCCUjgJgJdB95tAcFkwAhaOJB1uTB4MXNmwezk4FUuFSJ1UjEzZ2yiZy60kjPqPX78mPgH3dFSjsiYByWQacl4g45VKA7d4l0r0RKPVS6llYAE1iDQ2jwLbWFM26FzU4tYow3cmua7d+84DWXyKQZWlmddeZKOBo4Cz1KY/HfZNWVMtiUjSEACEpCABHYhsJJeOuHE6txLmQJ3xjXWqi8x9vEsRkZMdXnDAYZFvFDlGXUxu39jxZ1CofHgDMO5NVg0JBm8f7ibHCGYl3nVL7Xks/ZXCUhAAtsQYKE0Q8DYiWeJDAxn7D8uH2iSx0suSZwsuqUYmfgMr/jS4sErE9mfAgGGeHSJbv0K/4b7mwWo2YVK0WaiLs8o86kV1hstT3+zFGg2k4u+NxPGjCQggUMQaG2exebsMScWw6LqRAuNivVMnJU32XIQlSEJXeLitQYuXMUs/xrbkqUTq4VWrQwSkIAEJCCBPoGV9NIJJ1bmLEGWxqBdVbT0TRqbamWHzKxs4m9sef45nFjofJn10f0W5h0JSEACZyXAqgXWck6WDrP7Nue3MAxhmxjrovkJG0e3c2tSZiPgR+m2WXf/NgKEJoea0Ygw64mR0dwOpEqx4D2zsGk9eqYsAQkcl0CD8yyWe47xzK8THXvK+2sQwCWD+jfmboxzZGcwzSy+c80wW7JQjKHRLz4N212GfSzekYAEJCABCexOYCW99F/5gg0ue8HMx+c9mPNX9GCxBnZsX1SQkGXpIVwlwPL8wTSPtXx4DEXJtgNco2OPe18CEpDAaQhwrFmJSX1yd1RFIIODOjdZO4IjTQ/WJGpGcFaioIcwkLGoGXWlZNSbTLZWBJbd1Eqq5XQymtuWb9M8RFi+MCbeuXOHysoUZF7iPiUBCZybQMmIs/E8K9PrZhYcnLua2iwdGsugEphIi4cGPSe5ec1LOLBQaRDaoLXqmpQstQQkIAEJSKAdAivppTknFo6lvoKO14dpf3X72tiC9FAB2B+rZ0riWMH6+lCJrTMI1mygZLoy6MNrtkQKJgEJSGA2AXYPTz7LSMTANxmtSoT+8Mo6Uw0Wk2zx8GHLwPHAmlwWMrfse9isLU1CM0IgQKXQhPBdoVJiX9b4FcgYkIAEbiLgPOsmXEaOCbD+ZtL00cVHz8FYET972TAnKw76sTLnBl2WlQWXgAQkIAEJnJVAzonV1wn40P1KilQ/r4Q41r3kTq1LzpBJktp43VySe63LyVJg0l3DL1hLftORgAQkUJEAZuuS1PojQslTt8ZhJE3O9qFDxrZecX/zrSK1Hx9ojFkcC1lyCM/uxWE1jLW5Vy1w/hJ/rLjij2bDSUTdCdK0H1aE0YTwXSUv4F6imq8EJHBQAs6zDlpxjYiNS6ZQ4fRQwVBlDOKM3cn6YxYzrWSeCvkakIAEJCABCUigEQK5b2IlC1RxI2EIWEnuyeVI6zmxUA2Tz6ueYycWyjEFGTPTwJMDIVeqTZOVgAQk0CAB1mEk41pfSCKs3TeyFwRJ4qwxZFzh+0lxkW8KY57gwLex4SyfVGLsyEeu8ituEkbYQuNUlRxNJCaA42rSuBzHJ4yyxKaKlnf1JQJ7KQEJ7E7gWPMs+7fdG0xfABQ/VvH29+X3Y2KsYGjr37/gHZYHsR/r/v37cdnB6LmLMRDDEpCABCQggZYJLNFLR51YWNlipQoz0ORmqdmMWDA7WYb1nFgoQ7Gzh5KeZvX0u3fvMOX02WI/Xc8fObsZ+KAEJCCBVQmw22nSiUWHictk1ckwxoi4W379+nXhLrFV4bSZOFYbBqxYGxmTk3EcPYF/+aol/+JJOs1QPlZk7y8nQJuhW+Cbeazvjt/K5SmbggQkcHoCzrNOX8VrF5BVvGgsk6MPWhAer7WXWK1d2FrpM17z6rGpOiTIBn0sV2p9AYgBCUhAAhKQwFkJjB4nmFj6uFxPM5jchoV6t17uVC3phwqOw+HmQQPdpnssgN1SdP7lI1gsX9KDddAKVWwJSGAJAbrEkvUQq+6hwT0WD3l6sDIVim+PdRgZDxaDGgMcK2zYRsNqmO7UuM4hsarOkJHZn9on0OlCXbPhDE8aTPsyK6EEJNAgAedZDVbKsURCV0lMLmPyv3r1igFr7Ner3WfgTnT19RZbX42t5ZWABCQgAQm0TGB0J1asCmD1W3VZemzRG4RVYnYcfLDwZuy4isOFj7ccDeUYux5/LQupbBKQgAS2IcCui8kRB68JG4A4Kai6SHhl4u85MQN3D9YgZPizXy1zfiALMnBf6X4YpOfNQAB/FXvy0OvCHxv1sDuHCAYkIAEJLCHgPGsJPZ+FADYW9JkSV1anF7lGp2s2yWGMAFSj9oWSgAQkIAEJnJ7AsBOLFc3x2meWiq8KYtKkuLYTKy7drZ9SiJ81LAEJSEACLRPA7YFde/LkFibD1X3/nAMTGynwYPkdrMGmAvnkQ5VxNNyQfB9LI07MxHBMAPfz58+f4zuGJSABCUhAAs0SQO3BGJJZuNNJju6KH8v9WKEeWXIdPo6F5Qr7lYtUAhwDEpCABCQggVMSGD5OMF4qznrnVRWCfT+I1a9Uluv2b3pHAhKQgATOQQAXyGRB8DZxvP5ktPIIWCjifPHE6MEapMdC2jEPFkuVOTYQX6AerEF03pSABCQgAQlI4IgE+MhTidj4uvwyVgCFhSo+VDBeKBbiGJCABCQgAQlI4EwEhp1Y8VmCsXKwRsknt2HhVdrSYsVRM2sU0zQlIAEJSKAFAvhCSsSoOBl+8+ZN7JhBAG0Qg1XAPrlB7IzLHz9+xBG4pTIwKKE3JSABCUhAAhKQQF0C+GMKT75hRRRHLtfN/bipsSAsrD8eVCCPWzQll4AEJCABCUigT2DAiRWfJcg5fqtuw0KgSSfWBmcJxvv31y5vvw68IwEJSEACmxHAEcIO48nsak2GOfiF419CdmSNMyZcGggE8GAN6gOspMFe49AcQBmQgAQkIAEJSOBkBNiJXqKdUupYqzwZhBnF4WyD7imOW/SsxRkAfUQCEpCABCRwIAIDTqz4LMGgFqxXpEGjVZzdBk4sTijqcgxreWIBDEtAAhKQwJkIxCf7jZWLxQ3LJ8N4Xx49ehSyYDhjV1a4NBAIDHqwGJHfv3/vuYuBkgEJSEACEpCABM5KgOVTfLd1snQoqE+ePJmMdpEIOP8CtFrrzy6CzmJKQAISkIAEDkdgwIkVhn/sR9iVVi1SIx/EYuVOV0ydWKtWt4lLQAISaIHAgwcPSk6OffXq1RJpGeDiRRjkuNwrtkSeZp/FFtNfzgIuPFjUVLNiK5gEJCABCUhAAhKoRYCjAvrq0GDirDl2UVQgE5amxUuxw68GJCABCUhAAhI4DYHUiYXRLZyt18I2LLxKG3wDIxS5xKx5mrq3IBKQgAQuSyDMeDMEMCUwJmYiZH7iwYcPH8YrJAoNE5k0T/kTG636Rgecf2xi22D0PyVSCyUBCUhAAhKQwBEJsHan0ALDoYKzddQjksnIHH/sVt9eBpQ/SUACEpCABI5OIHVihW1YFGyDA5cnjXrxMvaVWH/69Cmk7E6sgMKABCQggRMTYPdPOH4kU8x4TMxES35iWOEUweDBIiM2FemSSShxyda0/nY3vgnhlrU+K+9IQAISkIAEJHB6Ai9fvixcVruBreYQtFGw+TZE9+dBi4eoMoWUgAQkIAEJzCOQOrHCgmisSBtY3FpwYoVtWBBk4fw8jj4lAQlIQALHIhCv3ByTvO9iGYsZ7uPBYigJI4serEAmCQCqb3/xs2EJJS8lIAEJSEACErgUASwkJQutfv31V78b2jUMzFbd36XaiYWVgAQkIAEJXI3AP5xY8VmCJda9hbDILixUH0tqg51YwdSIDO7EGqsI70tAAhI4GYHCYe6HH364qeAMW/GwgiXi3r17N6Vwkch4sBIdgCHYPVgXqX2LKQEJSEACEpDAIAH8MYUnAbDWSsVpkKE3JSABCUhAAhI4H4F/OLGCtsTan6+//nrt0k5uw9r4g1iUGpVx7VKbvgQkIAEJtEAA31LJOombNmMxdLIwNpTu3bt3fN4gXBoIBHANJjoAQzC4QgQDEpCABCQgAQlI4JoEOBavcK0VS4LijyNcE5elloAEJCABCUjgCgT+4cQKZwn2T/hZg0ViwOpnUWJe7D91652wZN5tWLeiM74EJCCBQxMo+Xo2Y8SHDx9KionFIR7Xfvrppw2Wg5QI1locrC0vXrxIpGIZjVvWEiZeSkACEpCABCRwTQIs9ymxTrCpfRvTzTVrwVJLQAISkIAEJNAOgb+dWBjpgjuncOHPwmLExr7BpLZxYr1//77L3Q9iDdaCNyUgAQmclQBOphIDwffffz9J4LvvvgsLQYjMI35cegwacJKDBPkMp7jGcHlfAhKQgAQkIIELEijcoY5R5eXLlxfkY5ElIAEJSEACErgUgb+dWOEsQSx6Gxx/1MgHsajscPRTiSnzUo3DwkpAAhI4PYGSzVh4p/JHtWA7CGMoxEjTT22PtRxIJic0cpBgTG/sQe9LQAISkIAEJCCB6xBgh/rr169LyssG98JjA0pSM44EJCABCUhAAhJokMDfTqywIamRbVi4lDb+QtU2G78abASKJAEJSOCyBNhBVVL2zGYsznuJD8djDHU9bAZpnyR3Nh7uM+L5kwQkIAEJSEACEmiEAGpqoY3CQwUbqTLFkIAEJCABCUhgJQJ/O7GwIn355Zcc6bPN+vFGzhIEK+ubKDgL5zfYf7ZSLZqsBCQgAQnMJlCydGNsq9CbN2+ePn0asmYMxacVLg30CSTbsFiwUuhH7CflHQlIQAISkIAEJHBuAnxjlT3rk2XkwxCezDxJyQgSkIAEJCABCRyXwN9OLD4NwiZ07HHbFKYdJxbmMwruwvlt6t1cJCABCbRGoOREQb7h1B8ff/7553jdK0tl+3FaK+y+8vQ9fCXw95XZ3CUgAQlIQAISkMBeBNitjh+rJHeOv1YRLQFlHAlIQAISkIAEjkjgbyfWltK380GsLUu9Ul5YUfHDcWQ2Cu6dv/7YUsYd7q+U45WThSr+Tpa5ATkAhzphqoD7/OqJ5FduIZb9iAR4edmPOyl5cg4eb/qjR4/CU6RgrxtojAWSDW2sLHYb1hgr70tAAhKQwO4EnGftXgUKAAFWGxcu+mFxFZYWoUlAAhKoQoD+hDWIzNcS8xfTZ02OVQibiARuJXBxo/QXt/KqEn9yG9b2H8SqUq6NE+k+xML+gCTfX//6w1YIRg5LROtNInh5E4FPnz6x/I2lbZl2Sy3wxzEORCNxyDPT0Dh7E2cjS2BHAnzUKt5TNSgJPSuOq+7gWRT6+BMFvPKZ/mEwtQveBBoM44KXHOQYxzcsAQlIQAIS2IaA86xtOJtLIQEWSqJqJnrU4LMotC6pHCTjTQlIoJAAFjDMiRjBxvocDF9E4I8liSz01PBVCNZoEphHQKN04LbPTqxJY19sHAyyGggEMAViSOVDLDhOws1+gKGFjQLbfOSsn/sJ7nAgAy7Au3fvgnqy0cblhTyPsD7FnRkxFsMSaJYA2yhLvjeApk4R6IEfPnwYul8efP/+Pdsxmy1dI4J1Pv5YGJ1YMQ3DEpCABCTQAgHnWS3UgjL0CRQeKojR2el/n553JCCBEgLYyvFIYQFjieeYBytOhxkxhi+MZjwY3w9h7mMT428sQohpQAIS6BPQKJ0w0YmVADnAJUursJ+GEYUzrNBo//jjj89//WFLZU9AXIxXr16pyMZASsKsvsQFxUK2vu8KgzWGV5h//PixYx7IswglPpSscyL6ubUS4MaRwO4E0NQnZcCJhW2LxQF6sCZZ9SMk3Sm9Jd1sP5p3JCABCUhAAnsRcJ61F3nznSSA1lTox2L6j8l4MkEjSEACEogJYDbEfdWt2ozvM2vjhKfY/IXVEdtXWAPKLA8TZd9N1fnDmDvzR8osG42TNSwBCWQIaJQehhNb4bcJ0/cNixLdDS6ZbUSqlUtfrayVckjn3bt3gRNjBpfhpxBgRAlxQgDZQgQDGQKASryAgSEbBAeBJ6kRJ0mBAT6JM/uyX7kHfVlmE/DBfQmcuAXyKoWXvTwAkH1r5EC5J1Q5c/VAwivqIIG+2hNqmdUeg4+0eTMZtUMpukCbMiuVBCRQncCh51mH6JCZE8UdLH3vkkpMPhOFmXVJakd5tnAXO4YCJ4lHqVPllMDuBJjSDirD9Kv52W7cD5NC3O0MHq/lBHD3ulaA9gk0bpQuBLiSXrrDTqxkLXasyHZh+j7PZepj4U63AyBQYqPP4PeuOGkwrIkI6RTquyH+BQPd4SHsvgJsUvxu8GZF2yDwJDJxGOl5JNxnh4dHkwcaBiTQJgHGncePH98kG29694msm566ZuR+Hzj5EbJrgrLUEpCABCSwCwHnWbtgN9NbCbA0e9DWnKTDmQEqWgkTLyUggUECbMBiH1XfCMayA2Zw+dkuxw4FUzUphG6n+4xfP7v+8fL9ON6RwGUJaJSerPoWnViDHvvJklwhAptwu2KiuWI8zbj6+qotiiwq7xUozSsjo+z9+/fDIY1xImydnhy84/iEqRqctXEthOE8iemlBCTQDoGSEwWDtKzXzuv0IaYBCDBmJRyklwDxUgISkIAEdiTgPGtH+GZ9E4FgMs4/xWzUY+3ziPxVAhcnwAGArMDmANKEA2vimbsVfpSEQwLDLlu6nc7qGO4kKc87+yRJxEsJnJKARumSatWJVUKpiTiMDd3iiO4UwYwHC3E5cLYvdP9w236cC97pRu5B4zVeKE6/5CTfGVioILxf4UHqji/yhUsDEpBAgwRwq8S+54yEeLBK9mVmUrjaT8kSgULOV6NkeSUgAQlIYBcCzrN2wW6m8wigr8bTzEwiHgeSgeNPErg4AfZ8sAGrf1BW58G6abkh7q6wFYFuB8NX+IB0Atk5YALESwlAQKN0eTPY2olFRznWnQWhQ/cX7hjgILuw8RZfFJ91zTMZXOCQ2BDzKVzkVxok42h/5Kb4tEN+nUSdAYWNOx6kCxfNZRL0JwlIYG0C8bnembwGFwpk4vtTckJFfOCqcCQgAQlIQAI7EnCetSN8s55HgEWWhTYTjwOZR9inJHBuAp0HK5mgUeTOgzXDCBY869h7M58yKey4zg3f0kkgJqBROqYxGf5iMkbdCIPegjgLjP75PUZx5OuEg/bJJ1tYKjhZ8P5o1D2y0Cszme+xIjBlDSeHJJIzuPJrcnPGJfUVdmdPNv4Z6R/6EVrjZR2rdHQ3LW46dEUfS3iMAiwfm1xswWICD2i9qWaTUSl28N+UjpGbIjC4YqaTkDlwU6IqjAQkIIExAs6zxsh4v2UCrI9Em5pUWVHAsB54IkjLValsEtiYAB/LwN412HtwiuAMDxby8xS+q+7wp8GUuzLqxFqjrjWsrUF1mzQ1St/KuTknlp1avwo5GTMMAyVHArIVMcRPUhu7n0S7wmWms2CLQBUPFhjZoB1gCj+gIIAL57IerI4D0878l+1iXIa3JID+HXzPY/nqxBojM3Y/8Xa4lW0M1LHuZ8Y1q/hYVam0ErgsgdPMs1w6cLU2zMJf/FhjKzJjGhzoghOrZCFs/JRhCUjglARweIx5sOhS5nmwOlCcaDJproztY6fEu32hNKwd17B2bqP0Snrp1scJTm5G0YmV9Hp4pMLnmhgVSrapTUJOsrjgZaaz4E1bDyC1eUHa/SKzheXiHiyYsC5y7HunfWLe2ZJA5gCEWAx3YsU0JsOJt2MlnWZSDCPUJZBssIsTd7NdTMOwBCTQJoEzzbMyvW6mr26zXpSqkABn1xeeg812QyzXhckaTQISOCsBRj0838m8rCssU+CFrm4cYJmRiA6Y/gkAACAASURBVFxYLF5izzwr/DXKpWENqgc1rJ3eKJ3pDZbopZs6sdCcBrvL+GXWiRXTIByvZQjerCROcpn59pJ2Q1ixezqzZg0PVsWRNXk5K6acVPqxLhMsxxK+orRyqAizYlLo3yUjUdw5V8z9Ikm5TeccFc120rGClLxEY896XwISkMA2BOKh/OjzrMzy+UxfvQ1nc1mPAFsJC78zGo7NXE8YU5aABBongH4+aILA3FxlgSZf08gQcHaQgTPvp8HanJfUoZ86HIcrGKVX0ks3dWJNbnCh69TKn/QdYa8GKyMK4WQ4Z5pRku9ZL1l7khk7WctW90tF8QlaGUf0WWmPlStTBWOPnPK+HJqt1rz+3YnNbkKUj2aLoGAS2IDA2J5a1bkN4JuFBCSwnMDJ5lljiiWrSNVYlreWZlPILGCNZWbIfv78eXzHsAQkcCkCfPt5THV//fp1FRRjw1CXeP7XKgJcLRGRHrFpXccoPdY+l+ilbTmxxkp4tZ4olJfTq8PetcITruJHQjpHfLET4Wtd0sYC0iRNjG6sZUtuLrzkCPKQQuEquRD/xAHOvkBPurJXj7JjN0GPPHEtH7doGHqePn1aIn+8grskvnEkcCYCma/El7iBz4TCskhAAkckEE+azjHPyvS9hX6OI9ajMrNKtbB++eZrrQ8/i10CEjgWAYa8sakrYwf2mSrFyX/yqlYuVUQ9RyIa1o5oWLuOUXoNvVQnVtN9VxhmeDMLdwhlVNhMA2qaQj3hWH02tvaETGotPwnycn5mvK3VMxwCGQL4b+Dz+ap/lN21kHF7aCdM1ZQvpwhddDvyNytJcphtvEu1WZkVLE8g7GDoRys8lav/oHckIAEJbEYgDOKnmWehXSejbYAZChvuGDgTAb5kU+iIZULKGvAzld2ySEACkwR46zPGqIxKP5lyEiE2fyU/uaQ7AVLrUsPasQxrlzJKr6GXbufEwjI4tgMmvL3lpsPwyIkDjDThYMBCrRQa8dafBE5m3EpinvKS3RWsPhsrGmNq9YUhsRWPKeXC72SOSe59CUigFgF63bFP3Y5lUeX08LHEz3Q/+QhWZoZzplKfuCws5xxbFMLBvIWnH5+Yj0WTgAQaJ3DWedaYLZJp+LGsPI23nwbFQyPFHTspGC3h4jaBSURGkMD5CGTeela6V/zmSOYTjBp7z9euLNGtBC5olK6ul27nxAr+mLFqRuvS6hHDifdUFW6iyphTSeHieDMjN9jHXq24Rm4Kc1ZD7FAsd0PelIuRJSCBWgSwZ3EAQnCu4HguWS+WcY3XEuwc6SSGlcD5HKW7Wil4WcYGNSq6+sG8V8NreSUggQ0InHWexaLXMUMhGotfxtqgae2YRdyqM2JglnGkzvDxJwmcjAArzzLG2Hjh9fKCZzLKm+OWZz0jBcgwaPKXsaPOSNZHJDBGIP8WnNIozftVVy9tyIk1VrCx6j/9/eACwSRUuDgiPNKHM2Zv6sc85R2GpYzNtPo2LPYdxt0T1nCnCqdsVxbqTAQYg0IvwTvLOrISNYJHNAmVNAOdWCWUDhGnc/eO7a1/9+7dIUqhkBKQwMUJhEnT+eZZeDKSMTfUNaoOfXi4NHAyAnx9oER3pdSYrVVfT1b7FkcCYwQylkDsYIVfLRlLPLmfcWLVzSjJ99ZL7HWYWDHZcdYuf3wPuynxbi2O8Q9B4LJG6bp6qU6sdlt7GAAKt2ExJwmPJKXCIFv9rLwki8Yv8wtMMuP6jHIxJWA/R2zgK1wWNyMvH5GABKoQoIeMz0ajL0Wv5Sad52T6hfaCyXTOHSHZ1hbTPnfBT1Y6NI3Y3ZuUDg9W4Zqb5EEvJSABCWxMIEyazjfP4uwNeuNBBYbpCZMU/VgbN7Yts+PQyMKVwfGCyy0lNC8JSGBLAqyljg1TSdbV7WBjeRX2S4l4K10yCMbnr3S5MDl13flKwE22I3BZo3RdvXQjJ5YfxLr1vY1nF4VDCysIxnIpTGHs8aPfz4/clI4djrXKiHc98WBh4L64B7EWW9ORwEoE+F5dMGaRBaafsBQrr2p08rCaO+6xVxLy6MnSMSZFcAlwAqT9S6qM1f2DDshu86KDXfuVqIQSkAAE4lG7cJZ0rHkW6wnYUD7ox2IHOT05x57bEs5KgNWTg1WflJeW4AebEyZeSuBkBBjs8pPZus7seEKdkGzKicW4P+hsc+l5UmteViRwcaN0Rb10IydWpjvrmgXK9MW/2JS8HtDA+UFfz7+F65ozk6u6g1MiavuX+X0ShQswJ4vJbJCaYidyHJPv2/sV5RiIYQm0RgAfdjhTCNlev34dG+KX27ZaK+9e8gS/YBBgUjEIMQ20QICxLFmiEaRimx22sH4VhwgGJCABCTRF4ArzrM5eMHiuIMa7R48eof/EzrymKkhhlhCgeReaYlGA/RLMEtQ+K4HGCeTtYBgb69pgM5O7ppxY8dw/rsG7d+/Gl4YlUJFA/mW8glG6ll7aihOrqU6tYktdkhQGI/wihS4Q1kdjQhrMjtnLlU1LfK1xcJ1FYLXQw8f0D+2fF5LZYFIFWMPdkhw4G5BAgwR4Q2P3P7pFsi8Tzb5EpcgrJQ0WfBeRkoG+0MKyi6hmGggwxvGa8CK8evUq3AwB1noz0qGB1J0Dh/QNSEACEliJwBXmWUxPOA2FFXWDDNF/MNih9hBnMII3j0uA9Vhj9Z4UivWXNoCEiZcSOA2BQe09lK5kkhsilwQyTqx2DJKZ1RvJXLWkyMaRQAkBjdIdpSp6qU6skiZ3gDixHTYRt3AnQfLUaS4zZLoyzjtIAZsddj0GY6Z/aP+J+4pl6R8/fkys4adBakEkcA4CuJ/jAxbG9k3GccYKjqfck3nG4IT7ycSAU+kys4jwlIGNCVAp2LNQtbHwdmMcr0B/LQjuK3y3RHak27iCzE4CEtieQGY20f48iwkLs5IxYyVFu3//PmYFOnN6fiY4Ds3bN7A1cqTek8+RjuWycEHnWLLel4AE9iUwuc+y7rvP8DFW3mQOOBZtm/tjC++Y2hTuH9hGTnM5E4GMGtkV81JG6YV66RcbtAysIX3zR5JvU/1aItshLjNvRfuTq/UIMw3LrAch33zD4/E//viD1su/uKm6PwyvBMZkZt8bdr15fdBYmt6XgASqE8BSEx/+iXGH0XQwF+z4WAEGvwMUx2elW3wOYfyT4Y4AkBOPICOXs4UWmgd62thRgX3xeB3QK/Rd9cl4RwISOCuBo8+z8FGh9jCvoSD89Scy3Ol+imuQWRJ7bXk2vmn4QATY8o6HclJgVFx0YPWxSVBGkMCxCOS3YdHDj7lz5hUzY3bL29zmZbfkKex1yZwUDxYfklySps9KYIyARuk+mSV66RZOrEx31hXGD2L1K/WmO0xLxuJjNKw7OI1l1Ob9yeOqaJx37txZLjzDHitZsOu1s1F6eaFMQQJnJcCuqXjpGYp1phcFAmpuHH8QC50JngBtPYNwupvASdyBTCE0mmSIbfYTrXdysRHCoFFg5byyUrFZjZiRBCTQDoGMhnCseRa9N2Muf6yXZ4qUt2/Cn6EB/SdT/HbqSEkGCaB3UdGTGizPEo2GMZiINyUggSMSoJ/vr1eIC1LdscSQEacfh6vnFSc+I0x3h/mOQRBEBDDiMdg5wZlB0kdKCGiUHqM0Ty9twonVWqc2hrjZ+9gBx2S78jYsmGSG0jFi5fdxvmKQZfU6DVjfVTk3Y0pgXwLo9HzBLsjAWzx5EiB7K1FwJ6382PfHtnOF7C4eYEiKN8CBFOuYW1d3bxUMZCUtnM8gM6q6YmP3+lIACUhgSwInm2cx7KKuFE6RmOxsidq8qhNAxcLVyvCdT/niFoM8HH+VwBEJ0M/nxaZnyEe49dexYYUpRoO2Mo6U8FSJW6vY+PMIjL0a81JLnjqBUfpWvVQnVtIGjnfJ2v+xc64YMC5+vNVkf4H9Ol/lfPKKCJAkQAdBgH/5c79Fnpu/SqBNAnSY8bIJ3uXJXqIrCNP7yTXLOrEmK53ZQuzEIj4L33RiTXJbOwJzSw46wJuLW5E1id0Jurwafcctd2jn/PHu8Bk5p39rV43pS0AC+xI4zTyLTh5vHL13v2MPhJkW/W+S89//humPnXyAc9wA5iHmrZk9Gdiyrejj1q+SS2CQQH7zB0atuuaso3wQa5CVNyWwKoFJc9M1jdKz9dLVnVio/hlduWsrsUlx1dZzysSZjYyV6+KLqibbHnwmP3c5xtb7EpDA4QgwUsYf/kF95/DrwqMD8LVMOrEY7OhSNATkGwaej5gkVhWh5Ylt9mt/1QuvzP8cViMfUMEfyXvBr7ohN6sjM5KABDYmQBc3luOB5lkcnRSPvEmJKAhujP4QkETz8rgEMGejAA/Kj88SL9fgT96UgAQOSgCXUt4GW3LK6E1lz5jpNfbeRNLIJyOgUXqwQpfopf8aTLHizUx31uWC5lRoQ6wo1ZmSOsfkao0aGdugFvKa9HiHmAYkIIGjE1jiwaLsjFMlpy5kOuSjA6wlP26PJKn+nSSCl3sR6A6qRvl+9+4d2lpfDGbITIN1YvXJeEcCEjgHgcywfggnFlts6cnHPFgsK2HrLUtJ9GCdo7mOlYL91oOnYrKci/F97CnvS0ACByUwaYOt7ljK5Fg9r4NWimJfk4BG6aTel+ul+zux7NSSSr3psjv8Z/ARPDR19wgP5tLyzcyxCZ3Ytr2Wq0/ZJFCXAO973Cegat/aQ5aYq1BTMscp1C3RQVPDmobVLBYeR4jb12IgDYaxb+LKev369aBsfGyDtwk/8eCv3pSABCRwUAJHn2ex0JWPgA6ux2ee+PHjRz7kyaB80NpR7JsIxDpweJAdWrcqw+FZAxKQQLMEMi6lTubqdrCxHKufW9gscwWTwCCBwcE3jln9ZYwTby1cRS/VidVatd4mz9GXB95W2htjT/YXau03EjW6BI5KABN8vAqGZaczPjBLIoObURIog2tdkzgXv8RqxpQmhsBYhq0wvmO4QQL4GjmBM6m7Tk4GXI4q0o/VYK0pkgQkMJvAoedZ7JEd24DFohwW3DgPmt0wDvcgm+36jZmFKe7AO1xVKrAESgigrmeiVT8KKzOJGzvINCOeP0ngTAQ0SofarKWXruvEmjz/kfJcyvEY6q9KAGsRy5/HknJhe76/sOGNtRzvS+BkBBgv49VhLDudPWlPthANgqJb1pQ/SCa+2TemcCqd3GJEbYbx/mb8WA6sbdaaUklAAjMIHHqexTRwbJKIJoNLYwYQHzkoARyWfMMyEZ4jsrUVJEy8lMA5CDB4DW7ADaWrrq7HE+2QSxeonleSvpcSaJyARumugirqpes6sTLdWVeS6qsAGm/BdcXDFDuWYMm3W8aePc19DnnPlMUPYmXg+JMETkMgGS9Zdrrk+z2FE/6+h+Y0PGsVhFpIZjVMt5I7tfIynboEWLw/pn6w33G2h7iukKYmAQlIYCGBsY6OZBufZw1uu+loIDmboReS8fEDEcCc3VeumAW/efPmQKVQVAlIoJxAfhsW6VS3g2Wsvv3+p7wgxpTACQholKYS6+qlOzux7NSWvJYZO2nJt1uWZH2IZ/MrUNzafIhKVEgJLCHAqbtxP8lBf4VeqEymJb2rJwpmAIafsA8mB9PhAlniYgwpG1ibAJ6qsV2JzGNd4782f9OXgAQ2IBDrD0l2JZpA8shml5yD0t920+XO4lFdF5tVRCMZYWxJZsSoXhmLcyNiK4YEJDCbQH7nB8lWt8HGh/YnYs84wD9JwUsJHJpAMgQnZbmCUbq6XvpFArHu5aSGVL0DrSt/y6nRFMZGC3RTl0JTd3mnd8m3bVpuACeQLdOGT1C6fBFofqp0eUTLf2Wtcfw1CGzu+LSWJ0s6GcNWlz7KCnYi/TF52nxMHj8W35yPo3H8Edy0ssVM2gzzfvEiDOrl2E85HJL6bVNypZKABCQwSSCjozY+z3rx4sVY6TJ7y8Ye8f6hCbByq28uwD7jAH3oaj298HS/3QyOzvbu3bvdvyWl7ow/qKYEOgWVLUcz1i92AuRNSRl5kJnZ4o4fHZx0YtWVLfNBLI29mXZS96eM0lI3owZTa9ywlu9JrmCUrq6XrujE4kUatG7E7d5+LaZxUzg2ziYPtrw8MBF1x8sr9Bc74p3MGhdOf1o1+dSZItAC2ezvNHKlOmUvSDxe0ivWOj8HvZ+Ra3KJBvZ9nViTlct6C3atxTXFI/qxJrk1EoGKS+ouCEa11nrjQpoGJCABCWxG4KDzLGbfY5/CQnVx+dRm7aeFjAZP7+FUbZtBC7WjDBkCrG+bdMNkHk9+YqPDrW1+uQCYrXdckJe3wXqWYNJCTnCpYe24hrXTG6XX0EtXPE5w0sZHhWnAnd1pZhbT6cTqqLIKZgwvK3pse2NwNrjPtOriHiwgo5176NxKjY0VYfFZOnwBou75ZmMHqcXFYQRkzI7vGB4kwPa4/sdFsMG5n3gQV1M3M8rG5G7FpgqiMBKQgAQSAgedZ2X63kyPnZTdyxMQ+PDhQ6wJdyWiDczYlXICGhsXAe8FnPmrO/vYuBQ7ZlfRgzWvFMsFyJih5ol001P5nR/Vjy/LWH3dsXBTxc2LrGENbi0b1jK9wRWM0mvopXs6sezU5vVTPIVuNLbCgrUVhRuEUa2wEu64SGR28QsfpFMYi5npSsYe8X5FAstVw4rC7JiUHNaAz7w9PqGOgaZ6L0fPmeleQqEy67hDHAMQoIL6+gAzIsYyHYEttxDWgowt50RFse5arjtlk4AEMgSOO88a24ZFYfvjbIaAPx2awKdPn/rVzXitT2XtakXzQXflRGXMdvzhR7x1D9DaEh4i/Xfv3uFwZYlb90fTLZl2DRaNFGZUAYsYeHBMxR3MKL7Jsy0vVJ1drriMcTizNLkEPic3MLNe4/wGhnIMnrySTFju/PWHPNzJnH8Yl+soYQ1KXU01yyHTfV3BKL2KXvp5tb9MbXXtjOFhtcz3Sbi/am8lOfqKaehkOSWgJNMgKvvhSuIfMU6GEj8dsUTIzAF0oa67AGttDlcWdNOkFNe8LHxbm6rfxltgIh5q+kr0CicnK+V+ymTHeuwjvianrKDBQmV2JR5Lx8sf5jBYdm9KQAJnJTA2HqGsFg5Je82zxtTpdqZ7ifq0ULBkDFpP6ztWU+8bqTHLHHHCeCzsEB40f9Hmj1WQNqVlipdX1brejyoAOJGrlIJ0Bus09LSIhL+NDp+Y7bxieNGChP1ALTgd4YxVp8TgBrQgYZUq6xKhDUxWHJJXzHHHpDJVENheIVConm1fUxmVsuQd2V7gujmOtb0l6t9aO7FYhzK2VSgUI1OdIY6BPgFWV2U27bL2p/9I/048uer/eo47GUUnP6qdo/gtl4LlNgwzmQpqWfgqslF2tCuWAlVJzUQ6Aow78bDCHJ5dWSvBKTyWx0Wv5fxZFjc46WIdKz2G23rKSW4ZM9ONN7sgbks+5iUBCRyOwHHnWRmdJ9NXH66CFDhPgA+y9jdGYDrwIP08t+W/MjUYNH8Fq8vyLK6cAnto8L7kCTD1owPnoPKSDUD5pLpfSWdsxseUE3mYnjDX46Uj5lFesbrDQcYsGc/Kx2iHx2tZ55hOUhF8sje8jLQKJpj8xQVnksLBLTSVMcEOdF/DGjXbsmEtbnhJu6rV7JNk27lcSS9dy4kV+qMxgtTlUTr6sSLsdZ/N6WNZ0zsXUg3b+kpGl7HsGr/fX4bWuMCXEg//DWpfXT//gVKj7OdQm9pptExaUEaDwsoQMzkMLRGenpb+djIFTxScRBRH4NiHwbkiVXn//n1fmZhVI+HMMQjx4spGpFUMCUhAApMEjjvPyvS6pzeUTFbrRSJwJFeY44ci40SpZdMPaRroE+iT7+JkNKV+It7JEGDyhak6E2EbuxZzTNxXOEuafa3yTa7QWpjhHP+UmW6XVEd4vMqXuugAgzWAUY/WwrCIGZ0JJn+YX5LJO/P0NY4xjPlsE9aw1rKV4MpG6ZX00t2cWCWd2jbv/OFyyUyuBs1//QLG58AmXXk/8nHvVBkLKxYfIzvDZ8UETUoCEugI8HLxvoedH6itzC7q6uh91Czy6t9M7iBS3N8mv3rZJ8B6RrZp9u9zh5kGdcpkg+oejOBNCUhAAhKQwEICx51nhXU8fQJ5m2Y/vneOSACFs6+acuIi20SOWJxjyZxRTbV6VaxKTNUZl3ym954tQ+Kb5IXCF9Ks+6orZmbnR+anGYho9v19nyGdEkrBibX8NcGREzpALJzMwWktiTWg30J4JLNZJJTFgARmE7iyUXolvVQn1uzWuM+DjJrBUJtIwIjOZtLk5uBlGIwZxvjU4WCcE9zMDJyZ12m9gtN/cdhjRqr1sjZlCZybAIpv6Bi38WDBk3e5ZGVNX10+d10sLx2TEHyQg7Msum4mGxjjiOOUYznqVVPYZZxdtUQmLgEJnJ6A86zTV/FZC0jT7X9TAPX4HPsM2q+1xFYeBGZW0vIWgSDngQLBUdGXGc2z7kHu1F08weTjQ4d4oQbnUB2ujAuwz3PyTnBB9WOWOKXiAbckfj+XcIeJYZhxswGLheODryQ3+3AyLSqkb0ACswlkzL+7TJZPYJRexYlFfzRZHwv7qdlt6OgPBv9TvyCF27B4MHTx5Y/0s+vfYS0GVZ9ZiNR/ZO07Y80sqCNrCxDSx7/YZZpZrhIiG5CABAoJ0OGgGcSvFfr0Zr75Eq2XTrupXrEQ7L7RqFNGk8wIxSiGBkZFM710r9u+lWXu2xBoUMWaLPjhZFbgyTpdHqFxyC3Ps5bDN4UTEwiHaIUyYqv1a0yBxgaB/kl33bq6DbK+VBZo/hlPTMnUrBAX/qpwLDxvEwvsCteLF6a/XrTMIsu6u3IzPcyYFS4udfCBUaEZQ3/8yGCYmgrmTc7zyLuN+06sIMZg4t6UwHICY6+DRul5bL+Y91j+qcmOgL5j0DeeT9ZfIZAZKjL2vhhdfKJd4SPx4/0w01GUNkaO4LmkftlqzYKIfuSN79BfDLbGjfsLUAQxILMxBLOTwFkJ4Odg0h6/zkwwlijBt4LihBbU7tD1jT1OD3mIhXtj8u91n9WUDFL8xU7KWBiqnullN8NkwoZbq/uXStnMkRnLY1gC1Qm0rGJlCtsZFELn3I5aOCazAo+RqXX/KC25wXlWrSownRMTQB0N/W0oJrtGtLcEGhsEOucKSil1gSKK+opDpZ0q4AADBOOPj5RMzlzGcDGac1Db7jo2YPkbFJKiMaDn3RiDDyY3SSRkweQCS047VZmI2r+kgsbmp5lP1PTTyd9hGp5Z9jFmtY/TDI+XRI4fjMPxMarMuOdZIEnkKB7KuOyGj0JAo3Tlmvq8wt/kZ5YY1FfIdv8k+zOf6jKNVT+Da2FexOwS4V0qfCQTDZMxY+SgVGTEMJl5doOfMuP0x48fNxCALGKvVXk1jckG8IT27pDHRPX+KQm00wJ5hZPOhx54e+bxC568m+ESObcX7Ew5UrNMmwPP8gDkN/5DTvp5lJyL9Mx9tSfUzrE0vXwD2+ttalzFGsRCzzwGswW1sC+zAveZVL9zoJYcerAkUK7AE7N7tso866a6OESHnOxWobu4qYxJ5EQHK6+mJJ1DXyZIu+a3i0p8aIynFJ5mgDI2NignvVz55WZWlEyloN6PCcxPmQdLforfqe178hIJJ+OM2WMXdrlxvmGwG6yIOOZYODw4u79ithVaAkUeyyi+Pyj2bAHilA1LYIzA+YzSYyVN7vNmhdc8CSwxFPxfkk2Vy9CVJIKGy7N2E/1KqsIzJNI3HwekjLUhWiYQp0A4E7PkJzSYIMBgoIW5BJrHoGzbNMJ4csV7sdysGddgV67laZbUtXEk0BFopAXS+SQDDe/aLnWUUUrinmebDmcXAptlygER1efhcR3VDbcw/G1QNX21J2BcoptuIHmSRb5pJZG3uTyEipWgoD9MeubQHrpARetJkvW8SwWex+2mpw7UkvsaTmjAu8yzbuJM5EN0yLF1GLwL+4R4nkVqFxl544bBdqvQSkNgL5U4FszwjgToCsZ8GKGRLAmgkO9Yui7rpCdJilPYYw+WIu5VCv0ig+nse3NsOEBJqyJYvoGVdOyxhLPNWUGMcjvboJqKMFWwmIgExgiczCg9VszkfvyaJ730EkNB/W9isbF0cofyWBUmBfMyIcAG8OROuAw9eLgzGIi3RS8/dKv//dgkU86AmrelN0lnyeWYipN5o5ZkFz9L2btzrrjJeMnc+ED70OOCGJZAUwQ4EIOD4+KBhveLYx92EZKXuqT7HeuIdpH5oJnSo6JgYK8pAb57GRn+OD5rdzEU4LgEDqFiJXiROe6Zk1+5RI/dXS2MpVLgmMZK4QO15NbmWSvViMmehkB3qnZSHMwse6nEiSRebk+Ag7g5So5eNxzUtoYM+XU/a+TYTzP/ZSymXfOUcJIN1htsrPFnOPoytHyHI0YHxUNJm0cmTo0eJt/ABnc7xSkQDl+xosuaZyLDIBDEwLJXksiYpbqFJp3w8fJkBMZsQRqlZ1R0fSdW+PbPmDT0ESVdzNjjV74/tuQfA27J2cQc9hpqZ+wtKsfLGDD2nZI4EcYnYsZ3Ng7jqxscRwOKNeRBOSDfMDZ3HqySOlpDGNOUwJkIMJ1IPFiUbnmHtgQRk5zJx+ktUbUnoxlhkgBHltMGWOaDzte4N0tVZ7I2jTBG4CgqViw/MpdoVqhGyw0ocb6zwwo8G135g8dqyU3Ns8ohG/OaBOhI+S5sUnbMLMz3k5teXoEAujFq59OnTzPO+IUcMGjQwJhzNfL1oLA4u18uXDUz5oaJBwuPYD/lA90Zm59m9hyXlI6WliHfpXD37t18UnRfQWOcPZsLBcQNVtgmQ6aJeMsX9ycJeimBhIBG6QTIksv6TqzgDx8Ta9CjMBbZ+zGBsTUCmHTjaGNh1Jrup/KOfiwp7k9WdHg2rGcJdzYODPq3UW4Yg9eQhMkDNRU8fITRyr+5xQAAIABJREFUFfRgrYHaNC9FAH2XZWWDa7rp03ZEgd7MvG5SgODVnoxphBICNIbOm0UHy0yVKdDYEFmSWvU4MybP1WUwweMSOJCKFSCXyzxmRAhJbRNQ4A04l0PefbIAjbFBZJd51ga1YxaHJoA+3HdXDJ4ueOhiKvwkAdYKYB6lPYzthKZnQ0nmDECaB+e7Jsc9lV8yESMvPD2TIm0TIb8ZizEFgcslOZkHi4KPzUTKx+U+PWZeYSaOUXf2BDyeFIcE+9ll7mBwC9a2sZL2Hx/UP7VO90F5Zw0CGqVrUf2iVkJdOiWrGsdmCHUlOWVqY+hK7KcMzEHTRYlZzmdsuWI/ZV7XfVey4EDidOP+9JhVJGNbrfulKLwTK0A8wtBO8V2PX0jPaBIYI4DSzHqrsenZ2P2x1Ha5j76Okm1vUB0+U3f+QrJMWRnsGKHCkLdl82A4Zvkh0yEXLoQaOUQgtJZBaVFuN67QA6lYgVieYYhGoDxm/FT1cLkY5TGrCxknWC5Gecw4/TXCx2rJTc2z1qgO0zwNAeabfWssLoqNh6rT8DxuQbCxhGXKSSnQRXEP4L46cavAmMNfUvBwybSr8GjN2IDDfHNfy1WQf2GAKeegBWy2aS72YDFc0gWRVL8jKhE7uJ1on/OmxsENhrUtngbmcx+UdrYrLp+Xv0ogIUBXPPhK0olplE5Y5S8rO7FKHOlbmpPyhT/cr7R7DGR9gJM7dlmqEFw4jBkbqzIIzDla5aPLGvWCBsOgFdZrdFkwyec+WkuVHPtGdlDXSryKhCYigSMS4M1iaM+b5Hi79+phcJkw8PW75UHUzIsozuBP3qxFgLnQXo2hVhFMZ2MCk28lq1abHc1bULE2ri+zOyWBFlryQedZp2wPFipDgDErzOtDNGadhQdqhUcMHJ0Ads/BXTU4Bpg6XUEZRjej5Y/NwnhN4DDpIyGR8EKdxoPVte3u41XJJBpc9CG3Gs1JCphdsniwum+9MwUe9KHm16+QVKiykOatL2MoFA2g8FlWpIV840d0YsU0DK9KgMavUXo54WrHCdIVovonToJB+XCb+2mQQTIlN0vchEk69NfhKfroWoaYseWKSe7d5cKzdwfTvPUm/UVfZgbO5a2xa/yxIbsb2muhvrWkxpfACQjwYvIGMfHgzQp66li5qrzIY4ln7rNSj5edviUTJ/6JqSa6S3zHsAQksC8BuhpsFnkZ6GE2/spIX13JSNiCioV45eexlMfMlHr5T+VilMdcLlUmhXIxymNmsqvy0+FacpgxlRd/pXlWuQDGvBQBxqx+K8Vp4azzUs2AJXT4qPoeLFoCBwZimriCB6ur8bwXZNLD8d13353Vg9XxYbNU/9WY1HuTR/B4Bc6dmatzDfLvYFKZmTtNNyR10yaqRCTKReWy/bS8qY9N2HX/J2y9XJWARukKeDPH4OJCZxRM/pgq80d/0XUcdFvzZkp0f4yy7KfjaDuSIkGSTfLqLhEjI2RTP/UHieriwaRf6wwAYxlBNRw2CPOKMPMrLBIhaSdjEm55H3qBRpCQO1CaIQYEGDv783Nuzkit8BFEDZJ3gYp1WiiD0a5MoHoLpAHT//MXxpTZ66EYU0iE13y9CiJxROUdJ6/kTSy/ZNBk4IMkqfn+rldZprwBgb7aE16ERsb9MQi8fbyGN/U2RO7e3LE0K96nZwgkJwONoC6XuSKoJUkp8BJ6hc+WQ6adt9CS6Rn6b9wu86xCwnG0Q3TIaFAxYaZRcRFuDWNJiFNDv7o1hWPF54Xqz2QXMjwWAaWFAM2gb3+gYTBDuSaf/ksRdwvgGsPCoBNitjAAjcm58P7g0MBMtiRZGlXc2OhjE56DnRJUxxKPTccMuGPR1rg/OHk//aixBknTXEiAlt/vtbhzIKN0IYHBzqfrdZd0uQP9Cz1R3LmEnn3HADW6cR9XWCtJtH4lJRGqXCbaf1cvyXDSZYS1JdTaGgwHR4KQYxzITP+qMClPBFDxSByELPc8kcKY5QsggxVRLt5kzOouhMkcjSCBmEDdFniTBTm8rSWBJeNiXN4QHux4SyS5NU55XxRkMyCBvQj01Z7Q4Ku/g+VlZMqNHtv/Y/QfVACCzDcFutT6uXCnylt8RBWLSp9kWAVOeWPIx1TgPJ8qvx6uJQ8O94Pq/drzrFv5t9khJ6VI8NKRJhFuuryaE6uvNq8xwb+pCoy8MYFBUwYNY7CP2li2vbJLepVEDxlTR2MFYCzOXiWqnm88WgU+jM6ZjJjyJx3OGCW07pBmCAwqe7E+gEiZ3Nf4id4yiBcCDCJr5GWaEsgTGOzJaZaDL85gUqSwo1F6UKT+zZX00gEn1mAfF97zvQLbd3P9Opi806+kyUfmRUhGFCoFo0nw8xEAV2ypIRx+nZfj4FO8OYODQb+RLJyiDOa+5GastQRpKQvDGMNwogWCjpsgZdyNqYYHCZDgGoT7ZazrQuin7x0J5AlUbIH9DjN+p5aH8wW59dfl8hSm0FpveSso41+KQOYtHpvrbsBndz22StkPqmKNqUldB4iyukEDuCkLBb4J14zIR2zJjcyzbqXdZoeclCIxNy/UeS7lxBqcvTJFTQh7eW4CDKPJhEIrPDWeN0n1rTTx21RFZ2u/1Q26muCGzhzzYaZPL500M6IxvmTKOKh4k06wqvF4rG5tz5wyJi9Od2kXmqlWf1qbQNwRhfZ5CKN0IZmV9NIBJ1aiXAaa+wYO0b/0K6mwdmdEixcy5KuGmGH8mJFR/hFSjgekWJJuTVB3h1cxn872vzJCJ8NzLHxhmLLHw/MGpajoQthAWrM4H4GKLXBQ3y189Saj1e1z6Ogmc6wVoUEj7/masSWqRaCv9oQXYfsJaijUqn1LKGAmUKvsR1SxkHlMuUIdDXXUTkCBN6iLI7bkRuZZN9VOmx1yUoTEzqATK+Ezdjk4rnFzLL73T0mg3y/ZBrqKTjqWRENLtLLYcJz8dMpmEwrFWNxfopGw6l+CiAdDImOBzACUpLkL88EuFMHGiuN9CWxD4KBG6UI4mW5hST8w8N7iph5zSyQd0GaXS0pYyLdKtH4lVUl2LBGyw1CbqQXqkThjj1e8z6jAiNgJw7+EQ76deHUNyhUlxznaVwczSLufMNCgKsWLViqKlE+qogshn5G/SmCQQMUWmJgO6SX4o9fi/eKPboR3kz/6//DX3eEn/ohDZP66B+PXljuhCxosxYybZB1nsVKY4kB4hng+IoFdCPCijb0LvLa7iESmYzPVMVGr369b9iOqWDQMemm6YtjyL/1n42vRFHiDt/VwLZlW0bXhsS6CIZs4G6ArzAJhxkSt2ykVyjMYLbE1w3AwWuHNi+zE6uveVDT9aiGlK0RjVg4l/kqs7UuA8JbxNnWzj+51Yz7CnQ3GuL5uw50lZTnZs/nuOthtqKzQT7bTMW5ZF7RVNLQAIROAT+BWIiFv3+R8ea9GOygYL29JuYwjgbUJHM4oXQhkJb30Dtlnei5/uonAmzdvvvnmm/iRDfCSKY3j119//f3338ma8Ru96uHDh/TUX3/9dSzMLuE7d+50Un369GkXAQozBSOKb4eRAfjPP//sxObfu3fvgrSzmAP2wYMHhWmuEe3Dhw/IEKeMtP/5z3/iO4YlsB4BW+B6bE1ZAocj0Fd7QhGY+v7www/hcsvAb7/9xmiOOsTwTb6dXaMLd2IsHzRjlYZRmGQ7taHTH9AZtlEVjqJibVn75nVEAi235MbnWXF1t9khxxISfvny5YsXL8JNekt67HB5a+D58+evXr0KTzFZQ00Nl+cIMNxAqRtiQolOWdJQuhmBrg/hQawiT548mZHC5CM0XVywSUXET1FNGOhXMr/QDGI1hnzx4CJSLMDFw0nfktDAMkYPGfcY3Z0k2nUuaVG8LL/88gsKc6e7UvZgSMTLNfs9IuUff/yRlLGtBZMa9ivSZGqwXAOfV0fk2395fYnmwfSp9QjQTR3CKF1IYCW99IvC7I3WLAEGmNljzGaFSrSuzfItz+gQGMuLY0wJSEACEpDANQnc++tv1bLHk/A4vGqmY4m3r2KNSe59CcQE2mzJThDiOjK8PQEsv4ntFUMzBuLtJWk2x3jFzBpWkZ9//pllynEtdGtbARKWERNmPfGjR49WMosn66RpFXqwkgaJgyrjZXz79i1tg3+7py7uwQICuut3f/0lGJdfkjJ1wd/ypGqlwFKJ+P0NyfIehbABCbRAQJ2zpBb+VRLJOBKYR4CFGPMe9CkJSEACEpCABCQggTECqlhjZLx/LAK25GPVl9JuSQAjM26SJEc8WLsvnkhE2vcy7MbDM1FdEnxFuKY6CzjuQ9wkbFthwx8LzPnDOJ5kijDV3Ut40WK3JWJkzmiqTuBACca7PPti68HqM7nInfj1iYu80r7JOAvDEpBAdQI6saojNcG/CXQnHHLN/vq/7xqSgAQkIAEJSEACElhAQBVrATwfbYiALbmhylCUlgiwwYhTuRKJOLBum+Nqk3ybvcTBE/oQDiurKydOxOAXwVlFRuwvSTyI/TrikbrHWgYZutLhSEtkqFvq46ZG7eDhy8vvHqw8n1P+OujEYj/lKQtroSRwegI6sU5fxXsWMOiUOrH2rAbzloAEJCABCUjgXARUsc5Vn9ctjS35unVvyccJ4AV5+vRp8jtOGtwqyc2LXwZKeC/q7qsAdXBQ4Tdi39Wg64ibfUNH4nZaUkd46eLdeFjebQMZnnny1BT1mHncn05JYNCJ5VmCp6xrC3UFAjqxrlDLu5XReelu6M1YAhKQgAQkIIHzElDFOm/dXqtktuRr1belLSDAGZt9Ayvei/jjTwXJnD8KQEIHknw1amHhORIweLDY/Zb/wE/fiTVoNJ8nUjgssXscd9q8dC7yVH4zFq2FEyAvgsJidgT8IJYtQQInI6AT62QV2lZxggLndt22KkZpJCABCUhAAhI4MgFVrCPXnrL/TcCW/DcLQxL4iwAerO4jTIEH24zCmxJuXjyAqy/edpN8m2oJHDY/hZRxGs3b+UQiS2TonqWMcb1jUam722y5hA2mEOpuULb8r4OPePPQBOI3KC6Ir1JMw7AEDkRAJ9aBKut4or5//74T+uHDh8eTXoklIAEJSEACEpBAkwRUsZqsFoW6mYAt+WZkPnBqAk+ePImPj+vKih128Cy7U5OYKByHKwZXX8WzBPEbhU1dOMbye7A6Ef/444++rEG2/k/ld8JusO6R6h/9KpfkQDHzm7Hevn3rZqwD1eZyUQedWK6wXw7WFCSwFwGdWHuRP3++YesuW+xVu89f35ZQAhKQgAQkIIFNCKhibYLZTFYnYEteHbEZHIoAp9hhZE9E/umnnx48eJDcvPglBwnGoILbaTmW4BvDMZb4kMYSD0cajkWYfZ+qj5+dtycsTuEi4fz6aTdjXaQZdMUcdGJV7DEuBdPCSqAFAjqxWqiFc8oQNMv+od7nLLClkoAEJCABCUhAAusTUMVan7E5bEHAlrwFZfM4CIH4FLsg8rNnz9ibFS4NQODDhw9Pnz6NUdTaokTKoVPCgVSyDDd44mN5CPc/lJVEmLxkT1i8J6/ieYmTWR86Aq6+Qb9FKBRVTEWHSwMnJjD2emqfPHGlW7TTE9CJdfoq3q2AYemQKtdudWDGEpCABCQgAQmcjoAq1umq9KIFsiVftOItdo8Axtb+5gAsrezN6sW99A1AJQZotkzV2qkWnGFkUfjJnDF/yXKRwlGrXX0npb50IxgvPB6skv1zbsYaR3iqX9Z7PU+FycJI4FAEdGIdqrqOIyz6Zbd0qOIR1ccpvZJKQAISkIAEJCCBVQioYq2C1UQ3J2BL3hy5GbZL4NGjR8lXlNjKE7y87cq9rWRsTuqDCp6nhbKwEy7sfPr+++8LUxu0klf54k4QppNEJ9ZkjcQeLFoFZqixR6g1N2ONwTnT/cHX01fpTFVsWS5I4IsLltkib0Dg1atXXS79NWUb5G4WEpCABCTQOAEsEYOfwm5c7Lx4d+/eLTl8Jp+Iv0ogT0AVK8/HX49CwJZ8lJpSzrUJcGBg/7tK7969U6OIyaM38q2jPqhaTqywgwcbd/k+qvWs5MlOrHv37sU0DCcEYg8Wh3CyhRE3cGbHFT/htkwS8fJkBNZ7PU8GyuJI4EAEdGIdqLIOIyoqZtACa6mVhym8gkpAAhKQwDgBvsXNvDFZbjwe/ZC/dKunyy0ghyykQu9EQBVrJ/BmW5mALbkyUJM7LAGs7eE7TKEQ7MHSaRFoEGDjJh6svvaIxlULVHCPlW/DQqq+SEhbZatHkIcEKWZMw3BCoO/BIsLz58+pysEK4tduM5a6ekLyTJervp5nAmVZJHAsAjqxjlVfx5A2eLDYSq9mcIw6U0oJSEAC6xNgOpF8i3v9PHfIAbsD9gtMtDvkbZZnJ6CKdfYavkr5bMlXqWnLmSXAXpD+ZhH2kbA3K/vctX6EEoe7DHojKq6XxXGIN/Em88XgPg/qpvB7WvlaTMqLSyYff4Nf8aVREa1tEBz0YHU0cGJl5h1uxtqgzeyYxdjrqX1yx0oxawksJ6ATazlDU/gHAcx2YflSCPwjhhcSkIAEJHBJAvGq0nMDwPTAaNjaPL8688z3BqrnZYIQUMWyGZyDgC35HPVoKRYSYGUPX3hKEmERDHuzkptXvoRG388XgDx+/DiEFwbY0XWro2jQSl7lg1iUJT5zG/05nL+6sJgLH8cnhGDt6LexBwvTU1KD/Jo5/sHNWAsbQ+OPD76eVXZJNl5wxZPAuQn869zFs3TbEwiKAgpclVVI2xfBHCUgAQlIYA0C1zkOBe9OOzP8NaqyS5NvgK2XuCn3Cahi9Zl454gEbMlr1Fps8k7Sd8FBAqSFS1y5fQ8WapLf6Qm1AyKMCXQX4U4SwNpQ6yzBJOXCy1Wt5MlOrEKRNojGlrUNcinJgg2LYVNv34PVpZBfVJ1pXSUCGKdlAqu+ni0XXNkk0AiBlfRSnViN1O9JxPjw4UOsSZykVBZDAhKQgARqEMDWkJ9M1shk/zQwF7Yzw18VR8YwmlFbVxXpxImrYp24ci9VNFvyStWdMXm74GAl5kuS5Vi2/vb0d+/eLUnzTM/yCVXa7aAZOhQThiG8fWDtL+5kVKztCxvn2MiKNDxY4WNyYx4sxGYzVoYkDYwhKS6d4XMQWPv1PAclSyGBVQmspJd6nOCqtXa5xIMqydZ+t2FdrvotsAQkIIEpAhz0wR9TCyJmNJupZBr9nXkyNpcr7MHqKiCzAjpveGq0/toWSxWr7fpRulICtuRSUjfGe//+/dgTjRidx8S74H0Uof4oiQcrM6peh1L3nbBff/11ssgVP4g1mVc/Qr8GuzgntoGg5cK8hQLGHqzXr1/jqepXULiDi8svYwUaFwmMvZ5+EOsiDcBitkBgJb1UJ1YLlXsSGdAeugVl6DdhP9ZJymYxJCABCUigHgHNNPVY7pwSh8sPThTxUOKqtKJrVY8qVi2SprMvAVvyevwHu+IuO78Csh72GSm/efOm/30j7Owt+AZmFKfiI+yJ4Xi3TEuO8+IswX3XDA3KWeuDWJSURVFhsRevsOdMhtq/yYPFU4w7vHH9jY9dgtQjDU/fRsB7jsDg6+lQeI7KtRRHITD4GnbCL3kZPU7wKA2gdTlRx4PjisC+OmXrsJRPAhKQgAQkcAoCGR00aAWnKOiehVDF2pO+edcjYEuuxzJNCSNssHcnv+1u60/kufglNRU2IwYUHGHC3qxwecEAnQNehIcPH2ZsXgmWfbdhIcygqBmlKJF/8jLeQJlZzz6Zzski3OrB6oqfP8zcL2OdrJFQnLVfz/MRs0QSqEtgPb1UJ1bdmrpoarE6jkKJbnFREBZbAhKQgAQkcCUCGSuSTqwqDUEVqwpGE9mdgC151SrImGi1z65K/qbEP3361Hdy4KvAhXNTOqeJTLeA947Frzj2Ss4PjAve9wXGv64d3uCLO/GmLlzUNJ61C9V++vM8WJSLB2OnYFJSHB40xeSml8clsMHreVw4Si6BbQisp5fqxNqmBs+cC0M+y6a6EqJs8RXWM5fWsklAAhKQgAQk8P8JYHt69uzZ/7/6x//YXC6+tPwfOGZdqGLNwuZDzRGwJa9aJeB9+/btYBZMzVxcOEhml5v4XZINcxzCz6ewdhFmr0xxxuC044Q39AdsCJzzljApEQxf4L7nvgzu80DyimdCJk4XN2PFHqyffvqJJlTSVEKcjEWVODr7A6gTBMZeTw+NPEHlWoRDEFhVL9WJdYg20K6Q8YIyNK2xAaPdAiiZBCQgAQlIQAILCLx8+TIxtYTEME6hxYZLAzcRUMW6CZeRmyVgS167ajJbUtwRuzb88vSxufdnytjir/DxSDQB1rlCgMLyqSdaLC1zhu8q0OYAxhDeJdCvSsSI904tlyrZtDeY4/JcjpJC4sGa4ZvnkTFlFQjg9atjR2kMk3IOvizJCzWZiBEkIIHZBFbVS7+YLZYPSgACQQFFJ2Ad2b5LoqwRCUhAAhKQgAS2J4ACwHrqQYMUk0aWD1/BSFcduypWdaQmuAsBW/Kq2LHM/v7774NZvH792oXng2S2v4kLhxchyZetIRU37iSJ73KJx5rWGP+hAAzqBgvFyxjIFqZc+PgGVnIUJzbqBXrstmTNUKF4J4u23IPVAaFLfPTo0RgcNmOd7H0cK+np72/wep6eoQWUwGwCa+ulOrFmV40P/o8Ay6DQvzFdsY5MD5ZtQgISkIAEJHBBAphaUAMGTQPYX1AS9GPNaBWqWDOg+UiDBGzJ61VKbNtNcmGCdutxW0kKXtYiwD6kp0+fJqnhn+DOEd0Sf/zxR+dZ6QLxv0kZV7rc/SzBzb64Q0nDSaG4BmlIF3RL048FCKiadHqz2xU+KnbLjX19jftsxtKPNRtvIw+OvZ67b99shI9iSGBVAhvopTqxVq3B8yeO3YolV+cvpyWUgAQkIAEJSGCcANN+PFUYXMKq4RCXO/fv319oegipXSeginWduj53SW3Ja9Qvdjo2o4xZY9lwoAdrDewz0oyP04wfZ2T0MzwxkPLwt99+Wx55jZiD+zzIqLr/g5IG/w3ps5nval8fj+2hbPpfThjv/uCKq66duBlrjfdl4zT7e14RgFOjUEU2lsTsJHApApvppTqx1m1XfLZ0MgPWYS0fjydzMUL7BEpaC4uw2i+IEkpAAhKQwAUJsEAYPxbWgcGhCnsrLi5Mq04jL9g2LLIEJFCLAE4RLK2DdjqywFTHioELbteohbd6OoNrO6rncqkEl+zFqQJq0IlV94NYnZzYiOITBXnr8cFc5/Cb6h4sqILUzVhV3oLNEmF7HC5/aq1w+jA4OD579mwzgc1IAlcjsLFeqhNr3QZWcl4zkw2cluvKYerNE+DNL2ktzZdDASUgAQlI4LoEmGGi0jx//vzVq1d9Cth92JKFRY/FxbsbofrieUcCEpBAswSYKdCFYp4bNKB3YtO1Xm2jRrP11QnGfrix3XKNS96seC2cCTb4Dq40keeljhUqnFhHPIJyRnPC2xQ4V9mDFWRwM1ZA0XiAph5vV+Xdn1zzTYT+gRB4gt2a3HhdK94RCeyll+rEOmJrUWYJSEAC+xDoTvDfJ29zlYAEDkKAaSdmF2ae8TE4QXasEp1hgmWVOLRYysPf3bt36V4KV1mGpAxIQAISOB8BvnzDflY+NUTRCPCHI4R/MyXtPjx28S6UcSSDaPufcCgO7gnYXpIz5biSr6gcESt1+lZyHkefKU+kPCaqVOzEIox+dfo3fT0PFuRJnMrqFNF+RfhlrD6TXe7gdkr6T+YULJLLO3Fjp1cQO0kn3DcgAQkUEmhKL9WJVVhrRpOABCQggf/rGwiuc6iF1S8BCZQTwMLCckiWaLHilWnnoPkVSwF/cZr4sTgIC/tCfNOwBCQggesQwFLw8OHDwvLSZ2LRPpBRmyULcdEWLo1KlNKFqcWCLQ/j6nj69OnydEwhIbD7Nu4x58dKZ3gyz+IktNiPRbvigLUEy2ku0RvpAIPSWHcPVqCEaprpZnGEqIgGVrsEaOGDnicmFBknFi6u0HKC2Dgsd+80gjAGJHBEAq3ppf86IkRlloAEJCCBXQgwlYrPfF9p1eEuRTNTCUigOgF6DGab2PL4VhYmg7j3GMyL1c2Ds9bByN6UgAQkcD4C9JaThcIVhF0b8y4GX/rYA23LSPTG5HKy4EmEZExZmFqS+MLLMVfHwmQv/nizZwmu2vbwqcQOWprWWU8NRV3cwIPFS4THMVNlrK86sZvwEH1I7LWNBe42KMd3Qpgq6z/Fi8PauBDHgAQkMINAa3rpnc+fP88oho8MEmDR8Ywd7sxDGLAHE/TmdQgwC02WExaWnbHcrTCFrIxWhQD9FR0d+j22A/TCA5lOqhTfRCQggYUEWM+FNsxiSboRhjAC4WQeZps4sVwyuZCwj0tAAsclwIwA62rYpUqvyASBf5kwYt5F9eLfQ2v+2N8xytPtUxbM8QvLEo6cAlpTdmfqkR1yoR6P2yCbkvz169e7b5GhxQalJcBhmQ67QMJl9UDfyoQetdLer+rCFyaYlHFtpPm9BfRORCiU3GjVCdy5c2cwzbHPYnXuz+TFZNzkNdFSMUjSmxIoJ9CaXqoTq7zujCkBCUhAAhKQgAQkIAEJSEACEpDAfALYRBa6r0LeJEW4VmohWQMS6BPAVn7//v3+/Q1cSnjv4u19ZzLQ8wrj2I434lO67r3uo654J0GapLzSSYZJLl4OEhhzYg1WCu5GFjHowRok6U0JnI+Axwmer04tkQQkIAEJSEACEpCABCQgAQlIoEUCFX1OJFUxtRZhKVMzBGI3UizUBpuiOP0C107IFJP9o0ePNvD0hBxXCrABi22msQeLjLizUnZxspkTBYnmN+1iVhuH2QnXz5FDdPsbMdnay+7kxIPF4xzz4B6sPkPvSOAEBHRinaASLYIEJCABCUhAAhKQgAQkIAF4Vn13AAAHeklEQVQJSEACEpDAKgQGnVh5X0gtOfDUJrljpj/uZylwv+F+wM3AGfWJBwJinMO5tn+Orwmy/StTO+Bd9YjITNb+1K8ajhKlymIyuD9xHvd9jfi62JvlyoaYlWEJnImAxwmeqTYtiwQkIAEJSEACEpCABCQgAQlIQAISkEBNAljG+x6Xtb/eFBcAx09itWd7Fpu0+jtU4qf2DeOOwiHEN1BBx784qDh9cfJzcZQLTwZbamp9BRAx8AIiCbkT6NfjICXchHyHiX/56yLwkcINNt4NCnOpm+F7h12paQ+0hG4zInWXOHS7ONQUL6MbsC7VTizsBQnoxLpgpVtkCUhAAhKQgAQkIAEJSEACEpCABCQggWkCO34QKxau78fiV3afJPtU4kd2DI9Bu0mkjx8/LvRM4MHCC1XouJqUjaQo12Q0IywkQFPHkTlZa3i2vv3rb2EjWSitj0tAAtsQ0Im1DWdzkYAEJCABCUhAAhKQgAQkIAEJSEACEjgYgUHvEWX4/PnzxiUZlATPCluyWtskxJlvHBi4kM+7d+8WbjX7+eef+YTYQjHix7ev9Dj3S4VpQuy7Yv8cu+iCQ4vW3u3S4zDP1tr8pWrHwkpgewI6sbZnbo4SkIAEJCABCUhAAhKQgAQkIAEJSEACByDw5MmTt2/fJoJiQ8dBktzc4HLMK4M8nKjWjlmfLVCcAof7YTaTKoSXixHLv+UBknG+hiUgAQlIQCeWbUACEpCABCQgAQlIQAISkIAEJCABCUhAAgMEdv8gViLThw8f2OQ06B9ikwrnsOF1Sx7xUgISkIAEJHBoAjqxDl19Ci8BCUhAAhKQgAQkIAEJSEACEpCABCSwCoGxbztxytm+256+++67H3/8cazMjx8/ZicTf34uaAyR9yUgAQlI4EAEdGIdqLIUVQISkIAEJCABCUhAAhKQgAQkIAEJSGAjAoOfoSLvFr6NxNGCT58+HdySFdPhM0Ld37///e/4fmH47t27PMjeL3akFT5iNAlIQAISkEBdAjqx6vI0NQlIQAISkIAEJCABCUhAAhKQgAQkIIEzEGjqg1iDQHGzvXr1atKVNfhs+U38WGShH6ucmDElIAEJSKAigX9VTMukJCABCUhAAhKQgAQkIAEJSEACEpCABCRwDgK//PJLvyAc09e/udcdzhXkzMOffvqJD2KtJ8Off/5JFuulb8oSkIAEJCCBDAGdWBk4/iQBCUhAAhKQgAQkIAEJSEACEpCABCRwRQI4h3De9EvOF6f6N/e9w46xDx8+fPz48fvvv1/Jm8W5gvuW0dwlIAEJSOCyBDxO8LJVb8ElIAEJSEACEpCABCQgAQlIQAISkIAEhgk8f/6ck/qS3/i+FM6t5GaDl3wx69dff33//j3HAPI36I0rFJuzBL/99tuXL18WxjeaBCQgAQlIoC4BnVh1eZqaBCQgAQlIQAISkIAEJCABCUhAAhKQQHME8Ovgy2Gj0r1790qE4xNQfd/P69evOcGv5HHjSEACEpCABCRQhYBOrCoYTUQCEpCABCQgAQlIQAISkIAEJCABCUigRQLsInrx4kWQjPMA37x5Ey4HA0T45ptvkp/Yk/Tp06fkppcSkIAEJCABCaxKwG9irYrXxCUgAQlIQAISkIAEJCABCUhAAhKQgAR2I8DGqdiDhRxv377lqMC8QMkjXeQff/wx/5S/SkACEpCABCRQnYBOrOpITVACEpCABCQgAQlIQAISkIAEJCABCUhgfwIcITjoecKPlREOFxffkUoifPXVV0+ePElueikBCUhAAhKQwNoEPE5wbcKmLwEJSEACEpCABCQgAQlIQAISkIAEJLADga+//vqXX37pZ5w5GBC/16NHj5JHiI9bi69kJfe9lIAEJCABCUhgbQLuxFqbsOlLQAISkIAEJCABCUhAAhKQgAQkIAEJ7EBg0IOFHGyrGpTmt99+G/wU1vv37/VgDRLzpgQkIAEJSGBtAjqx1iZs+hKQgAQkIAEJSEACEpCABCQgAQlIQAINEfj222/70nz48OHhw4d//vln/BN7sPBg3bt3L75pWAISkIAEJCCBzQjoxNoMtRlJQAISkIAEJCABCUhAAhKQgAQkIAEJbEfgyy+/7Gf27NkzjhlM7v/www99DxaPc4qgHqyElZcSkIAEJCCBLQnoxNqStnlJQAISkIAEJCABCUhAAhKQgAQkIAEJbETgxYsXSU6vX79++fJlfPPNmzcPHjx4+vRpfJMwvi72ZnmKYILFSwlIQAISkMDGBO58/vx54yzNTgISkIAEJCABCUhAAhKQgAQkIAEJSEACGxD47rvvfvzxx5ARxwOy44p/ucPJgYMfzXr8+PH333/vBqwAzYAEJCABCUhgRwI6sXaEb9YSkIAEJCABCUhAAhKQgAQkIAEJSEAC6xLgqEC2ZCUfu+pniWeLb2Xxp/uqD8c7EpCABCQggb0I6MTai7z5SkACEpCABCQgAQlIQAISkIAEJCABCWxEgGMD2Xf1/v17PnMVHFr//e9/+fAVe7O++uorDhXcSBSzkYAEJCABCUigmMD/A2YwG5L/7pgyAAAAAElFTkSuQmCC"/>
  <p:tag name="POWERPOINTLATEX_PIXELSPEREMHEIGHT#545B692C655D3D7C7B2058205C7375627365746571205C7B312C5C6C646F74732C695C7D205C7C205C73756D5F7B6A205C696E20587D20615F6A203D2065205C7D" val="133,3333"/>
  <p:tag name="POWERPOINTLATEX_BASELINEOFFSET#545B692C655D3D7C7B2058205C7375627365746571205C7B312C5C6C646F74732C695C7D205C7C205C73756D5F7B6A205C696E20587D20615F6A203D2065205C7D" val="59"/>
  <p:tag name="POWERPOINTLATEX_REFCOUNTER#545B692C655D3D7C7B2058205C7375627365746571205C7B312C5C6C646F74732C695C7D205C7C205C73756D5F7B6A205C696E20587D20615F6A203D2065205C7D" val="1"/>
  <p:tag name="POWERPOINTLATEX_CACHECONTENT#545B692C655D3D7C5C7B2058205C7375627365746571205C7B312C5C6C646F74732C695C7D207C205C73756D5F7B6A205C696E20587D20615F6A203D2065205C7D7C" val="iVBORw0KGgoAAAANSUhEUgAACTAAAACgCAIAAAC+S0YWAAAgAElEQVR4Ae2d/7XWNtZwX2algAklDFSQUMKECsKUEG4FQAmBCkhKCKmApASgAiYlQDrg2xN/S6ORbFmPf8r2vn/cZeuRpaMtWTo6R5Lvffny5f/8W4jAmzdv/vWvf92a2D/+8Y9///vftz5l/JMR+Pz58/379ycU6tOnT19//fWEB31EAhKQgAQkIAEJSEACEpCABCQgAQlIQAISkIAEJCCBbQh8tU025iIBCUhAAucggPP4xx9//PDhwzfffPPy5csTFIolEX/88ceff/6Je5vicME6iSdPnpygaBZBAhLYgIB9yAaQzUICEjgQAXrFx48fo1x1Mv/9739Hs2LpIaojF48ePfr2228PVJxY1DbVYKT65z//iXIei+r1TAK//PKL04GZDH1cAhKQgAQkUE/gUgqkDrn6hmFMCUhAAhL4P/YB//7774DgP76rn3766XBQ3r9/j/Dv3r3DchGsRUkpnj17dg53Y1IubyUggfkE7EPmMzQFCUjgxAR+/fXXWL9CXex8RZ0C2RUc5xw+JLTKYznn2lSDcR3pjVv8hfr55591yC1O1QQlIAEJSEACQwQupUDe88jKoXYwIdwjKydA85GOgEdW2hIOQSBvqAcaRLChM7XGZoFhaJT2999/T5c+Gs0IEpDAdQjYh1ynri2pBCQwh0CywLmcFPvnfvjr78GDB+WYu//arBr8/PnzV69e7c7nfAL4bYjz1aklkoAEJCCBZglcSoH8W7PVoGASkIAEJNAage5Qx9akGpWHbXxYeTgiCYdcjTeOBDENjSZrBAlI4CIE7EMuUtEWUwISWIQAShcmlY8fP3Iawdu3b1+/fs3BA+yH600cxQxn0sOHD7/77jvWPfTGaSSwWTW4UrltBOOBxGDicCBpFVUCEpCABCRwaAKXUiA9snLdtspWjNEMWBU4GscIpyfw9ddf17QWjn958eLF6WlYwGYJ5BN+FgvTepsVGDM6r0wudhCYb5lgIeo+atJ94KTl4gSxvZCABLYhYB+yDWdzkYAEzkegd8fbb7/9hpODI4ny8nKgJWunOKKACG0qY7k+2YgajCqr6yhvUfNDmJ6z+3B+OqYgAQlIQAISkEAlgYsokB5ZWdkeqqLlR1Ye6DC3qhIaaW8CrBtlphpL4UkaMQ2v1yZwoBaIqHznI/6ESQwH3xt74DD69A72cUyvJSCBaxKwD7lmvVtqCUhgAwL4sVgvNeRDYrkqjhA2zG0gyU1ZtKwG87WzXjdnXsCaNaD5U7uEdFsSOz8o11x0/1Hvu4sNpGKjp5OFDTibhQQkIAEJSGCUwJkUSHfIjVa3ESQgAQlI4GAEXr58ObSXFCsPBiA/0n6wGlVcCWxLwD5kW97mJgEJXIsAG+DYf8zSKLZ25dvOCHn8+DEHXT59+vRaXGaUFuWWLYY5zDxJHHKn+UwyJ6PinOv+Pnz40F3kRZ4TAlhUgjkp+KwEJCABCUhAAosQOJMCqUNukSZhIhKQgAQk0AoBzDdDa65bPgepFXzKIYHLE7APuXwTEIAEJLAFgW+//RYPCj45XCl5fnd3dwTqk8vJ9IZgourO/Oz9NQ5kIx0OuXMsTWPvWr59jWNRaVF8v7DSQxnDya91yOVMDJGABCQgAQnsSOAcCuTfdiRo1hKQgAQkIIFlCRQs6c+ePcMA0eZXSZaFYGoSkMBkAvYhk9H5oAQkIIFbCXRuJA4S730Qn9xp9nL1FnDZQOxTP/74Y02aHOrO3rKamEeMw2GnfPiNlsPBVrjlYMK3oicXhE2HePgmP+6DEpCABCQgAQksTuAECuQNO+RQaCDYHeS9OMpGErx//z6SaK5tpDoUQwISkMBNBDhSZmhvHMcitXzgDF8lQULWid9U3lsjM8bhlZy82LzweRIOAq0UpvcwJWwlmE4qUzCaBNYjcNw+ZD0mpiwBCUhgVQJMvfGa4JPr1RBwHfkRr3r+aFNsC+Nv9BHAonyORjt6BJyU/IEFWxZndTJN6N2OWS4mTzX4RcOyzP4qAQlIQAISODeBoyuQ9758+TJaQ6yf4hj3tQ2Fo2JsFgHDIrOC/PSDUQFYh4VqG0erwRvH91oCZQItf0u8LLm/noNAyy0wly0wZ2Fs40YHjAUTDAShgDddTBuY8gHupkzLkRl2u0U/5Wj+KoFVCRy6D1mVjIlLQAISWJtAQc3gTMtGtijlwwSLlVtby4tCNeTdTCqRRVotL1ZLpF3qFtMWDrZXr17dlOA05fmmLIwsAQlIQAISkMCtBI6rQFYdWfnixYvreOOoe1bn1Swru7WV7Buf72azsOuvU9YfsD3ixIdU7MvZ3CUggb0IsMNsKOuhbXND8bcPb3+QZZ3Keli67enrpW/KEqghcOg+ZKiAbAu4d+8e9mI3oQ4hMlwCEugI7DtbZBf+0LmCTMwbX1bVVBOiw2crWI1IOKUa8XTWSLtUHOwhuCFxsHE8Q/0BD7wdSwlgOhKQgAQkIAEJLEXguArkuEOONVZ8+HcpUkdJ50zGQfRs9HKO4Gcyg82XP2zTDx8+xI18lOpQTglIQAJlAnR0QzvMWFjN/rPy47v/iieg3igwR9rKj4vkWYAxD1wqZLJUSwlgOhI4eh/SW4MswOo2AbDU7NbdAL0JGigBCZySQCOzRRYBD+FVTxgi0xvOMtzCEpP4EU73uewRBd05lq9fv67RwC9oEIvbidcSkIAEJCCBZgkcVIEcP7KS1UD4cprlvpJg046qz3dK7n64QS5STKzBQzZi8bzOCRzipJRcbENOQ6DZFojpYWhn89u3b4/44Qf2MWNDZ18ajsY5O/xYb44v7dGjR5xfxN+cg5UQCWEYOEA92TCBPJ0kLHzBAsI1ss2R6jQvlwXZl8D5+pC8RLsrpftWsblLQAK9BJqaLbKjt1dIAlvowZpVg3uhsRWMlbi9P8WB7ZwIGku15TUuSWx5o8q2lpMtK8W8JCABCUhAAvUEjqhAjjvk8vl8LxFsarGVjVsMbd0+s1FDGzoQ1r3k62tDubA+joxqUu5We6E5YdP8a2PYH51ls0Yxnabx5/OZaen0ln1CIMZTdsIVHgSmRxgV+DT407HmgQ0CVKSZBJptgY0PwDOx8zg78W/ygTEEY1xgffToEDxNNkZYRu0hJ2iSJirB999/T/z2tyomknt7HQJn6kPoqHndcnV3X6X0Om3JkkrgQARamy0WtB0m8rtrEc2qwb1NbrRyw1PaBEABrsePH+dDp5QCAS8kIAEJSEACbRI4ogL5VRll5yorxOlMbKyrmmPy41nYYbArKEDIgHkRRbw+oy5m9z9W3ykUC6DQO3HU9RYNSXrDDxc4urURnocrlAJLQAISSAhgH0lCwi0LOML1oS9Y8MFANnQsZ1I0BmU+H1I/XCaP19ySOFl0i2MK8VES8AvGQ3Ahsj/FBNBVUIq6RUX8j3/a5prKnandbSPnIrmcpg+h2dQs818EmolIQAInINDabJFN80PLjxgTVSduanLskOM8xtEqJk0GDkb8i+MFFz45jnoe2ipHuEuZb2qBRpaABCQgAQlsQ+CICuSIQ67wQeBnz56hui1o7xu1Ny2VHTKjS/E35EE9h0MOhbJy78I2r4e5SEACEliJQGH4OEd/3nFjHQlLd0cZ4oPkYzCj0eZHYDDFfDM00PATZiCsG/MzukgK+IS6ffzd/0ZKfZFV8+foQ16+fFlYbdZIi1IMCUigHQINzhZZgDvEp7xyd+ipi4fjXkJPG/JxxnDYV017iEOuec3nWtBgoZEXnxaIqnZxt2WOxRAJSEACEpDA7gSOqED+rUytd30Qxj4+sca0f0FvHEt6h/arBQlZaB+uF7lgw0FvmufYUVGzkQIf8iIkTUQCEpDAjgQKw8foFq4dxb41a06QrvEvblnkXr2HQFbz4BTUG1dTxagiLA9CoWJEZhk7elfN8F2T8iJxWAu1SDqNJ3LoPgT7ICZXjtyksgoFabwKFE8CEtieQM1ws/FssaDDFFZObI/uQDmiV/Rqa0kR8DahjSSB17yFA0ujeqH1GseuSclSS0ACEpCABNohcEQFsuSQw0mWq+l4sJj5L25lG1piH2oXK+TimZI4hrBc2aqxeAbBmr2ombT0+iObLZGCSUACErg4AfamjxJgPGX4Ho22SIRcSWBZsTadGrY4LLH44ERhFTZL11v2o2zWnGq4GacjQKXQhPDDoRtjLtdEaMOQgAQmEHC2OAHa4R5hxc+opaUrFNoItpHDFXANgdkG1+uTKxwftYYYpikBCUhAAhKQwFkJlBxyucLxww8/rKSl5XklxLHxJSFL3XK8T5LUxisBk9yXuh0tBYbdNXycS8lvOhKQgAQkkBDA/p6E9N7m41pvtJmB6APJ+VEMKzgJFtw9P1PCNh+HG4Mvp4/WHCG1exFYomSF7lULnB7GH8vg+KPZcI5Wd9w67Yc1gDQh/HDJO7iXqOYrAQkckYCzxSPW2gSZcS9VaoYeXBnwMtQywiZLt1k+tZI1LOTrhQQkIAEJSEACVyBQ+oZcst4Wlxi2gJWgjK7bWs8hh96ZfOv4HDvk0LwpyJClBp4cOrpSbZqsBCQgAQmsRICVMcnonGdEhLV7eDboIEmcNbYevAVxiNcJAYw4HCo4NC4nkZPbxCSU/LrGLS4fVIVKE94aAlw8TZxwo7byBBFaH/tdWt5tmQjsrQQksC+BY80W7dzmtBY0NBZA5wcb5GliG2EAysMvGMKCJPbJPXz4MC47GD3bMwbitQQkIAEJSKBlAs0qkIMOOWxtscaGJWh0E9vkCmD97yig9RxyaFqx44qSnmYx+Nu3b7Hm5Gyxoq7nW53cDHxQAhKQgARGCbALbdQhR7eP72dVewH2mnhwef36deXuvdECnjICti1G3litGiomCgkKD//5nC3/8YqdRicZKrLh8wnQZugZ+MwkK/rjF3N+yqYgAQmcm4CzxXPXb1w6FkCjV4yOEegqeO/WXtcVC9byNaMq7whb0oOQHG+AoUzdLADxQgISkIAEJCCBCQQGj6xM7H3crqd2jG6PQ3dcL3eokX5gF1+HwINedCctYATsVtbzn4/Gsc5Lb9xBK1SxJSABCdCx16xQWXVjE66+eODWG1dulrgqWRxT8MYxOjNSs+yJ7U0sUepOJuycK6sqP2Wx/bVxAp1S1zUbjoqlwTQusOJJQAINEnC22GClrCQSGkVi4RnK6NWrVwwrQ79eLZzhNVGq11unfjW2llcCEpCABCRwWQKDO+RiPQPb36oL7WO7Xm9N1Bgfex+sDIydcPF15eMtR0PzxrTHX8tCKpsEJCABCdQTYCvM6LiJ+4ddWZxGVZ9sZUzcS/HHzzBSuDduCB1VwFbCwhmVrJLBFacrZQig4R0BfG/slURBDX9soMSMLh8JSEAC8wk4W5zP8CgpYNJB66hxy3Xai6uCuppNDvwEoKrvUdq8ckpAAhKQgATaJNDvkGOBdryUm8Xvq0o/alhc2yEXl+7WL3bEz3otAQlIQAISWJsA/hsM9KOHDmEvWHw1BkcYxXYcvHF+N26ouoGffKE2jolXle/JaeqKmXgdE8Cb/uXLlzjEawlIQAISkMBMAign2F4KS4W69FEy8cm5Ty7QZrV6+JgchjLMZS6LCXC8kIAEJCABCUjgVgL9R1bGi99Zvr2qtrHvB+RyXqw+zgMNkYAEJCABCbRDAF/OqDB4zvjKxWi0+ggYceJ8cSnpjRuix9LpIW8ci9M5mhLXpt64IXqGS0ACEpCABCSwEgE+ilaTMn47vyQXQGEQiw+ujFenhTheSEACEpCABCQggUoC/Q65+LzKWPOoTPSmaKPb4/CQbWm04hSgm+Q3sgQkIAEJSGBjAjh1anJc0F7w5s2b2MOEAJpphqqALYy95FEwPn78iF9zS61mSEjDJSABCUhAAhK4IAF8S5UHILEMi8O3L4iot8isQgtLt3vVvN6nDJSABCQgAQlIQAI5gR6HXHxeJWdFrro9DoFGHXIbnFcZH9qwdnnzOjBEAhKQgAQkcBMBPDrsXx99ZCl7AWcWcXJRyI6s8SqFWy9iAnjjehUbljdh1VLHiFl5LQEJSEACEpDA9gTYx1+jRiJYrP5tL2drOXI4RCcSR3p6nmdrtaM8EpCABCQggQMR6HHIxedVBp1jvSL12q3i7DZwyHF4VJdjWPQUC+C1BCQgAQlIoDUC8emRQ7Kx3GS+vQA30uPHj0MWDMrslgu3XsQEer1xqBbv3r3zeM8YlNcSkIAEJCABCexIgDVbfJB4VAA0ySdPnoxGu0gEHJkB2lKL3i6CzmJKQAISkIAEJBAT6HHIBd0CExKmpTj24teNfECOJU5d0XTILV7FJigBCUhAAmsQ+Pbbb2vOWH716tWc3Bmm42Ux5DjfwzdHnpafxWKVrzGCGN44KqtlyZVNAhKQgAQkIIFLEeCshVxp6SXAcm1XYgUyYT1cvIo9/OqFBCQgAQlIQAISqCGQOuQwvYXzG1vYHoeHbINPrYQi1xg3a7AaRwISkIAEJLA2gWAUKGSEtYWRvRCh8BMPPnr0KF6zUmm7KaR51p/YAJebZvBlsr9wAzXmrFQtlwQkIAEJSEACKxFgtVClwYeDKycrkysJv1ey8Vec9VPuVQvmKwEJSEACEjg6gdQhF7bHUbANTgwfNe3FC/NXYv358+eQsjvkAgovJCABCUigcQJsyQon5xREjUf2QrTkJwZHTqoM3jgyYqeXvqWEUnfLrsF8JyJfZ3E3YS8uAyUgAQlIQAISaIHAy5cvK1ckb2AaagHIqAxownzupPvzMM9RXEaQgAQkIAEJSKCXQOqQC+u7MSRtYHdrwSEXtscBiK0AvZgMlIAEJCABCTRIIF6oOyRe7isaihnC8cYxIIbxUW9cIJNfwCq3UvmlvRyUIRKQgAQkIAEJtEYAg0zN6q4PHz74Ndyu7rCSdX+tVaXySEACEpCABCRwFAL/45CLz6ussfHNLCTZhaX3Q0ltsEMuGByRwR1yQxVhuAQkIAEJNEigcrD+6aefbhKewTceHDHWPHjw4KYUrhMZb1yizKBLuDfuOg3AkkpAAhKQgASOSwDfUuVRCizwUr05bkUruQQkIAEJSEAC7RD4H4dcUMVYJPXdd9+tLeXo9riNPyBHqdFH1y616UtAAhKQgASWIoCfrGblyk2b5FAAWAcdJHz79i1fGQm3XsQE8HQmygy6BMTiOF5LQAISkIAEJCCBZglw9GLlAi8WIcXf+2i2RAomAQlIQAISkIAEWibwPw65cF5lfvjSGmVIbFh5FjVGxvypW0PCJgC3x92KzvgSkIAEJLA7gWfPno3KwEj3/v370WhEwCgTj86//PLLBgt0agRrMA42qRcvXiSCsbbJ3YQJE28lIAEJSEACEmiZAAuMaowhHAmwjaWoZVbKJgEJSEACEpCABGYS+K9DDlNdcE1VrpCamXds8utNahuH3Lt377rc/YBcby0YKAEJSEACLRPAYVZjQ/nxxx9HS/H06dOwNIfIPOL36gvQ4JMcVsn3dyVWIOZPEpCABCQgAQm0SaByfz82nJcvX7ZZBKWSgAQkIAEJSEAChyDwX4dcOK8Su94Gh1M18gE5KikczFVj0DxEpSqkBCQgAQlcikDNJjk8beVThjCvBE0AeqT5/PnzS2G8qbDATA4C5bDKGOBNqRlZAhKQgAQkIAEJ7EiA/f2vX7+uEYDjASrPXahJzTgSkIAEJCABCUjgagT+65ALG8Ua2R6He2zjL7ptsyHvai3M8kpAAhKQwNoE2NlWk0VhkxxHFcWnL6IJuPy5jDSHScjGektZQn+VgAQkIAEJSEAC9QTQJytNIh5cWU/VmBKQgAQkIAEJSCAh8F+HHIakb775htOWtlkR38h5leBgIRgFZyvABvsCE/reSkACEpCABBYhULOYZmj/1ps3b+7u7oIYaAL458KtF70Eku1xrCKqdIv2pmagBCQgAQlIQAIS2J0AHw9mx/+oGHzrxDO6RykZQQISkIAEJCABCfQS+K9Djo/QcPIAVrneeIsHtuOQw4JGwd0KsHgVm6AEJCABCWxGoObUSj54lo/yv/32W7zMmZXReZzNSnGUjHKHZQ3/o5ROOSUgAQlIQAISuCYB9vrjk6spO2ehqzHWgDKOBCQgAQlIQAISSAj81yGX/LDqbTsfkFu1mNskji0VnyJnvqM93/vrj61+hBC+jQCXygWq+G5ZDwjkABzqXFMFhPOrR+pfqklYWAk0QoAuiN3eo8IkBy3SXz1+/Dg8RQqOHYFG4SLZa8hacrfHFXD5kwQkIAEJ7EjA2eKO8I+YNQu1K5cZsaILw84Ry6jMEpBAgwToT1j1yKwqsbYxz9XC2WB9KdIVCGgDX6+Wv1ov6ULKo9vjtv+AXEHaZn/qPvnDjodEwg9//WEuBCMHcqJSJxG8vYnA58+fWSfIGsBCu6UW+OPsDqKROOSZxmifvYmzkSUggZkE+AhcvNetNzXGB5xw3RHNzHniL4XQcRV6ud7UrhkINzDGZa85LzSO77UEJCABCUhgAwLOFjeAfMosWGOKTphoO70lRfN0NWovGQMlIIFKAhjcsF5icxvqc7CzEYE/FkGyulQ7WyVYo0lgGgFt4NO43frUPjvkRk1+sYnw1iJdIT7WQMypfPIHJ1ChvIxbbH3Y5qOABTGO+xOncODOvH//PqhHG21cTMjzCAt53GsSY/FaAhJYlQCbdGs++8FkBjEYRx49ehQGER589+4dm31XlfAciXcLL+Ky6JCLaXgtAQlIQAK7E3C2uHsVHF2AyoMrMaBrbTh6XSu/BPYigN0f7xoGN9aVDnnjYtmYumJnw0bHg3F4uCYcExx/QxFCTC8kIIGcgDbwnMl6ITrk1mO7VsqsQcOKGoYrThhDXf706dOXv/6wqLLLIc771atXaskxkJpr1pPiTmPFX+6Hw2yN7RXmHz9+7JgH8qzWiY+M6xyifp6wBrhxJCCBRQgwmRlNB4ccdjqWa+iNG2XVGyEZF+j2GS96YxooAQlIQAIS2J6As8XtmZ8vR3SbSp8c1gbM3+cjYIkkIIFVCWClxBXXLRWNM2JuxUFfsbUNIyemtrDwlLkYFtHc5db59pjk8kfKrFWNk/VaAhIoENAGXoCz1k+xR2GbazrW0cIE99I2Ii2VS66zLpVySOft27eBHgMSt+GncMFwFeKEC2QLEbwoEABU4tEMDNm42Qs8SY04SQpoD0mcybd55R70ZZlMwAf3JdBmC8z73vDa4j7fl9jGudMhhLLXX1CtG8t56OwSsBxQfOjiKDwETtOHJOpH0latawlI4AoEDj1bbLw3blMNXrVVV54BgF3COemqFWHiEjgTAfrSXpUVV1x5Whp/3pIU4m6n95Q1p2lnajaWZSUCjdvAK0t9RAVyhx1yydLyxFjALR2rp2blWAjp9jR0P0GJDVi934fjNMuweCSkU6lMh/gXvOiOdmFXHGCT4neaAUv/eoEnkYmDGsEjIZw9K56tH2h4IQEJrEeA0fP777+/KX36q+6Tcjc9ddnIeWc++t2+y7Ky4BKQgAQksDEBZ4sbAz99diyZ77WbJwXn0AXVoYSJtxKQQC8BNsaxvy23ubGKnXlWeVrK6VPB7E4KodvpPnuZZ5d/aCCPY4gELktAG/i+Vd+iQ653acO+mBrJnZ3XnSSoxZhQC27LXG9GS0afbqQgDYrBEP7w4cNwEGgsIfvlRzWDOD7XVA2O57gWgq6QxPRWAhKQwLIEak6tDDmyjr487QkxvegIMPgmKASYAPFWAhKQgAT2IuBscS/yJ843mL/LZWTy65cayoj8VQIXJ8Ahkyxe55DbhAPbCZhhVX5nh4Mocd11KdDtdEbOEJKkPO3wmCQRbyVwSgLawHevVh1yu1dBrQAMPN0qku6kyoI3jhQ5MTlPNz+dOY9zwZBOLeg1YeNR44RVjqKegIUKwpMXHqTu+DxmuPVCAhKQwEoE8A/FqwEKueCNq9n1W0jhgj8l6zYqUV8QlEWWgAQkIIGNCThb3Bj4RbJDsYxntYVSeypMAY4/SeDiBNiLw8a4/Ly0zht30wJHXHdhFwfdDna28GX0BLIztQSItxKAgDbwRprB1g45euGhvjIQCX1rCPGCwxLDbmv8anxjucykdyVIYkYsp3CRX2mQDNK5WkDxaYf8Ooq6AApLd6wBVK4uLCToTxKQgARqCMTH6xfi9y7dKMT3Jwgk56vEpxPLRwISkIAEJLAXAWeLe5G/Qr6sT6000XgqzBXag2WUwK0EOm9cMo0ikc4bN8HmFlYJYF4ufJ2nsuO6tTjGl8BxCWgDb6fuvtpYlF7PRywDDozy3q848nWug2rLx4FY/Dha8Hyo6x6Z6WEazfdYEZi4hnNdEskZufk1CZxwS32FLfmjjX9C+od+hNZ4WScxHd1Nq8AOXdEbCN+7BKHLFy1/AwFaywK7CasFR5e/sLzDo4xvrbtkeI1XXdyalPHbIWAf0k5dKIkEJDCNgLPFadx8qpIAS0vReUZ1S9QkjBUeDFNJ1WgSuAIBvv+Cea239+CkygneOKDxFH647gyw3pQ7sDrk1mhg2vHWoLpNmtrAt+FcmUtzDjl7zLzmONo1jDE1x06y/zTET1IbCk+iXeG20BOx42ERbxwY2ZUfYAo/oOACd9RlvXEdB+a05S9Bxri8LhMovFyX3QTGFCWsBhiip0NuiEwhPPHcXLaBFRAd8Sf7kCPWmjJLQAKBwGlmi9dcRxXqseUL1kzjkxtazBpLzrk+OORq1hDHT3ktAQmckgDOmyFvHF3KNG9cB4ojYUato7E57pR4ty+Udrzj2vHObQM/ogK59ZGVo5uEdMglXSretfB5M4acmu2Do5CTLC54W+iJeI3XA0htXpB2XmQ25VzcGwcTFpAOfXw4J2ZImUCyaSmOfNkNTIWzO2I+7pCLadRcJ56bI2p+NcW8Whz7kKvVuOWVwJkInGm2WFDbCqEnxtoAACAASURBVB31mWqz5bLwOYbKQ9HZr4kVvuWyKJsEJLABAYYnvPjJ7KnLl7nqTLc9zrzCkEEurLOvMZ9uwOE0WWjHoyoPasc7vQ280Bs0q0Bu6pBDLevti+PuSYdcTIPreNFH8MwlcZLbwrfKNB3Cii3zhcV9eOMWHLaTN3/BlJNKP9ZtguVYwi8orRyWgslew6GkLjumMEWpKXs8xAwxNLxAwB1yBTgH+sk+5ECVpagSkEBCIB7Kjz5bLOyWKHTUCRBv1yPAXszKr+eGM1TXE8aUJSCBxgkwG+21eGA6X2RVKB+IKRComQsXHvennEBvbebRTh9yOA5XsIEfUYHc1CE3uvGIflmPRdJ5hT00LCGphFPgXGijSb5nvWWRTmFgZtHfsl/2ig83K3jsz0p7qFyFKhh65JThcliqWoc2XF58TClPUTr4oEM/W6oiTEcCByVgH3LQilNsCUgAAiebLQ6px6zrVWNpocEX1v7G4jGwPn/+PA7xWgISuBQBPmo+pGC/fv16ERRD40WXePnXRQS4WiIiPWLTuo4NfKh9NqtAtuWQG8J3tW4ulJfj18Oewsrzx+JHQjpH7DUS4Ze6pY0FpEma2O5Z9JcEzrzlDP2QQuVywhD/xBcceIISdmUPJWXHeoKSeuJa3qxohe/G13ikNpNz44wwWt3d3dVkGq+sr4lvHAmcjIB9yMkq1OJI4FIE4qnfOWaLBeWt0hV0qQawfWFZ4FtZEXzMeKnvsm9fTHOUgATmEGBsGppj0sljDpqTeHi2/Im4pXIJ2XmhHe+Idrzr2MAPp0DqkGu6Uw1jGK995c6tgn5caJ1NU1hOOJbpDS3SIZOl1ukEeTmjNd7L7MEdgQwX+KLg8+Wqf5TdRaNxe5hzHRaG54lUHtyUP3j0EBpY/QKXMNAcvdTbyJ+c/Bxvg95GAHNZnIB9yOJITVACEtiMQBjETzNbZI6QDLUBZihsCPFiFwJ8+anS+8v8l7X5uwhpphKQwF4EeOsLtq+C4n2rwLG1LXnW1fAJkKVuteMdy453KRv44RTI7Rxy2AeHdiaFrqHegBgeOfEFw1g4fLJS5YVGvCUrgVMYFJOYp7xlvwjL9IaKxoC9+Aqa2BnAxHLmR2uHJDdcAlcmwOK7IS87J9BWHvN7MoCMHUNfzx4q6SKH+A8lfrLw5KNxhXngyQp+1uLYh5y1Zi2XBK5A4KyzxSFzLcaEYxnCTtwIUR3xAY8WkCq7uAliFJERJHA+AoW3nk0CC35Gp/BtUW3L52tXluhWAhe0gR9LgdzOIRd8S0NtCJXumsbTISDxXrfKzW0FoyopXBxvQS2gCobe26HaGQ3ngI7YOVrvUh1N2QgSkEBHADvU0JvFgLL4CbSHwA4Tzu4IXiKWAtQsDywsVjhEqbcUMjE/BdRbymBeSxGwD1mKpOlIQAK7EDjrbJE1zkO2VDQWvyS3S2PLM42bX/5rCMEKdE2dPBDwQgKXIsBat4LtN16zPh9LIaOy9W9+1hNSgAyjG38Fs+2EZH1EAkMEym/BKW3gvF8HUiAbcsgNURtqW6cPD+4czH+Vq0jCIzmcIbN1HvOUIYx5BbPp4tvj2A8a933YxJ2HnLJdWagdCXSep6GN12/fvt1Rth2zZiQNfR09D8sGazQtHtG8VVlrOuQqQbUfzT6k/TpSQglIoEwgTP3ON1vE2ZMMuAEFqg4deLj1Yi8CfFCjRslEPEzw6pl7VZP5SmBjAgXDI2a3yg/xVMpccMgtm1GlPEPRMA9i0cVCyMHL/PGh96bEGxLb8EMTuKwN/EAKpA65dl+xMLpUbo9jZhIeSUqFWXbx8xiTLBq/La/EKSgNE8rFfIMdKrGfoHL94IS8fEQC1yRAdxd7nhIIeOMqFzEkDx79ln4+PsCTEQEOBDIEjBat0qQyms7pIyQ7DmPgpy/7mQpoH3Km2rQsErgsgTD1O99skZNdUOd6FRgmWUy19Mm10Ow5QbRyUXW8VrUFyZVBAhJYgwDL0GM7WJLF4ma3obwq+6VEvJVuGa3iA2y6XJhCumR/JeAm2xG4rA38QArkRg45PyB3a6cQzzEqxy2WWgzlUpnC0ONHDy+rBZSOba1LlZFlCIk3DjP3xb2hS7E1HQl0BPB5s2i61xHS7Qm75hvHVyqDYQ5QmLHCyruyNtZRZZV9PO7Y2IYI0MMnP7noOwHS/q19SPt1pIQSkMAogXjUrpzrHWu2yKIiNvr3+uTY2Y8qyAcCRikZYW0CLDztraMkX6rM76knTLyVwMkIMCqVZ53LOubjmW9CsimHHAN0r+PQVftJrXm7IIGL28CPokBu5JAr9JVdm0OlvvgXzpJ3Dxo4chhI+F+51aMwxVp25EtEbf+2vPOjcknpaDGZE1JTbD+PYz579sxvj8dAvJbATAK8UInPOyTI1iVm+8ELFcKvcMGqgnBuFeV9/fp17JWcb6e7AsPKMuYNbFTDqUzZaNsQsA/ZhrO5SEACaxO4wmyxM6n0nl2JffPx48foP7Fjcm3mpp8ToB1WmpXRVP1yUg7QEAmchkDZ7IZtc1mTb2EK1pRDLp6kx3V9//79+NZrCSxIoPwyXsEGfgwF8ssmf6P1jblwE0HWzSRXRtfNL0qd9YNDby9zmCji5S7zSklAEWEOlE+fPmH77p0oEj4n5d5n84pGgN6YBkpgDQJ7tUDaOVrF0Apcwtd43dYAuEaaib7FbZ7L6ChMxwjG/EFDcgLJHA9PcB7HkNYIXKQP6dVGgtrTWqUojwQksCWBXIULnUP7s0XWOAZp8wssCR8/ftwAZs7QiViHvVxBcZVtU1MbNAazkIAEEgLxm55fLz5bz7MIIYlgO94yRgSpkoveOfuOopr1aQiczAY+s17K+sm+CmQrO+QS81bSVXk7SqCwPa5yb8RoFgeNUCDTlWja6RkceMUuYLZKsLCFXXHsy4n5YJ9lsrHgSZhx4l5L4AoEWO/MWcdv3rxhO0v3onECRn7aAz4kdFkiX/Z1Y61xfDbI0K7cOM5Q+wGvpz8NwYnDE42F01Ndnh/zaeTaPqSRilAMCUigEQKFOVH7s0WmXcythlYXUbSHDx+yGhptENWRaZrj8satjgpKPrI7JMDFT+4ZwmK4BI5OYHT/67LvfuGTAclMbV+wQ5sCMWJ4kta+VXPi3Av6XlfqS9nAm1YgZzobax5Hex5t6+dYXJY7omv4LBKnQPgcbKdRKixI6YgxWhdS5nFaL2sh+RoTK3qwdDMPLC8/59eZW+4K8vCTCzPLfPx1bQKrtkBeN3TTQm8W/8S0f/F1dmvTWzz9ZNChgypkUWMoKXeJhcQv9VOu1bjCsZEGYB9SVlEaqSbFkIAEdiEQK1HJ9YFmi4jKmFvu6+LSodgwNCwFfFU1eCkh90on147iioiv1Zr2qiPzlcB6BMrd8uJzTLqRuFeJr1vrYXJRsXgsODCtV6emfEQC57OBL1ULDSqQ/7dU2QrpYDON+8f8mr678PiBfkpso5R0G+HzfAPksn12G/F2zGW07QVQMy8YU1lbyiRt7cI6D1ybsOmXCazaAitfWLq1A1mOyjzn/MpCgbjjGp3nFEaKOB2nBzWVkng3GQJqnjLO2gTsQ8rWkLX5m74EJNAsgYIOcNDZIhpp+RiioNssWMBV1eBmG0+9YIVmFqqDC5So+jSNKQEJtE8g7xvjV57rxZ1kzHyTLMItwrRGjBlKp6IzZ2Tk0pTRWgWdSZ7K6XB4XyZfbGYDX7x22lEgtziysvCxza7uC53p5MZxqQfzNReh+O2fQBJEXeNitO3NyZQxlQke8HmfOReFTfocrDcnQZ+VwMUJPHr0iHF9FAIfRubt41SiwlEVo4kcPQJlf/z4cSgFpo3R0yY5mqAG7+gRByHTK18kYyunfXJG1pWBNFJ2+5BGKkIxJCCB1gicbLbImMtZ3K9evarhXF6pUJOCcSoJoGoyOx6NnChRo/GNIAEJNE5gdP5Y0zPcVMYhQx+z3QaNchgu+BgHfgXMhhygN3SO5U0EjCyBXgJDr0Zv5FsDT2ADb0qBvEencGsd3Bqf7ib/8E+cCGuppp1hGifSwjVVm5yMvAFeenYOze8tPqPRxQ/QH217yS6HHCOfiCMQklzQ+3DBf/74SkEeeYMQrPAYHOOMWF/jiB4D8XpVAhu0QBxLDBl8l5G2zX9UisIIwsvIKrOrfUCObp9+IGABAssCavoBjqoftV45cFS+Qffu3YtjUgvUSxzi9V4ErtyHoJwkH7WNa2EDpTTOzmsJSKARAqeZLTKxxbOI5TeoQDlhJneMyPyFSdyCWuIGanBeosOFlEci7PKuYTpcnSqwBMoEyma3xWeXeVccxLOHCSi8uCaB8ssIk8PZwBepxzYVyK8WKVshESYABY25e9AdcgWAoz8VVqNcfPXZaNuDz+i3Z0f5G0ECEliWwHfffZckyPBJR8dfbmgm5O7ujlXS/HqOhR1J2fNbaMTeOGY4ld44kqpZTs6QTce4oPUqL8I5QvAEx95NmqLcGqlZ+5BGKkIxJCCBRgigIw1JcqDZYnlREQXBDpv3/0MFN3w9Aiy2TtaPhrxwlOqNCzS8kMA5COAeK5t8k00L80td2AOkbXk+XlM4LgFt4L1116wCufqRlYW+siOFWlazrr8Xq4EQOMcUa42q/PDhQznZ0aUB5cf9VQIS2IYAYwSDKOoFX01jyMgzZQ6Aon8Fh9wcbxzcIFlzYEhhWMnhXzYE72ZS9jwkieDtXgTsQ/Yib74SkEALBArD+iEccux7phuPF8HEVLvv8bAmRm9cjGXHa86L6z0ilTVkyfePdxTSrCUggaUIjJp8F3eSFXJcPK+lKJmOBDYgoA08gdy4Arm/Q84eM2kxN9125zL1PoK3aa9jFXvl2T4w30yTyGDbS4B4K4HGCWBqwS039KFavi1Hp4fLqvFSzBGPXivu2ZiN3NrP15je0ORY6jhHzis8i3EQI2BcUhzD7iyMgTR4bR/SYKUokgQksCqBo88WWZLFR3N7t18w2/348aPf41m1/UxLPFZWQwrsnLtVaw3PeiEBCTRLoOAe62Re3Ow2lCNefzuZZtuJgm1AoHfwjfNd/GWME2/tun0FUodca23mNnmOvuDxttLeGHu0M3K0vpGo0SXQBAF8HhzSiMKdS8NbzyE5Z/XJ4UuIFz2xynjCN6tJpHeXYQKzd2lzEsdbjIBJO2RQxvQpmcYJXLYPabxeFE8CEliDwKFnixx+MLQxjgVGLB5yNrdGm5mZJrsV81bHcjpU0Jkp+7gEJNAgASbmBakWPxGtMNUaOiy3IJ4/SeBMBLSBh9o8hAK5rkNu9ABTYF3KQxsaxyIXGJ3ZETKUlOv0y52RDW+o5RgugfYJ4Igq+ORO+XajUsSLAVllPNmukezr6q1uBpez+jV7yzs5MDc5cXqq6Cbz3OzBC/Yhm7E1IwlIoB0Ch54tMpkdmuqiyeD1aYezkgQCeEn5unO47S44L13TRMLEWwmcgwCjTO8O5lC6xSfm8Yw45NJdLJ5Xkr63EmicgDbwroKOokCu65Ar9JUdpsWXSzT+eiwrHgbZoQRrvhI09Oxpwj99+lQoix+QK8DxJwm0T4A10UN9INvIJjur2ix4olKwynjOB/MqbSK5q6lNOPtKRUUkcz8mpUnIvhKa+xCBS/UhQxAMl4AEzk1gSFOi1I3PFnt3WXWVheTsUD93xR20dJjmcxWISfebN28OWiLFloAEygTK2+N4dnGzW8HInPc/ZeH9VQInI6ANnAo9kAK5s0POHnPO+1+wltZ8JWhO1od4trxUx/3sh6hEhZRAgQBet6HNXmjqp1k6zeHXcW/PYZKVHrUCupoxwlMrCwDjnzB3JgdX4hKe4zGNE/d6VQIX6UNWZWjiEpBAywRi/SGRs0YTSB7Z7JZTdvJdVl3uLOfVu7NZRdyaEbadZAKOglSwnt+avvElIIHWCJR35CDt4ibf+AsOCY0JX3NIUvBWAocmkAzBSVmuYAM/lgL5VVJDy96Oql+L987Lyt9yarSzoaEIxfdku0OmVUR5dUDNV5Sm5etTlQQKbbgyheNGo/mpLy5SfSyRxtjUq3lgyuHwwK+//nqRjPZKhALGX0/BAYl/br4wpFMw0nXpQxWbl46lUdq0MXxyjx8/jmNyyhboNBrGTNq8Pn0f0iZ2pZKABDYgUNC0G58tvnjxYohPYc/f0COGb0OA5WK5dQJz0NFV8W3omcteBOgnu6kWveL9+/e7/zXCdLYmpktcdFNRtoJNWDTZCVC2XBXkQWamdTt+TXPUIbesbIUPyGlbLrSTZX8qaBfLZtRgao3b8co9yRVs4MdSIFd0yPGW9hpJ45fKTjOmcdN1bKJNHmx5wWMi6o63V+iMdsQ7mjXuqHzONvrUmSLQAjnhwTnq/Dpl0B0ad9njdehDjdjkFxeNvn2p4jA1YvwdXTSD006HXE0TZREMjS2uLJ7SJ1eDroU4/+lBBoy/R+9DWsCrDBKQwF4EDjpbxIYw9Ok4VBcXtO3VnMr59p4QxRHr1leZm7/uToAVdaMupXoh2YBya5ufLwAm+B2XAJZNvp5XWd94jhJTO95x7Xint4EfToFc8cjKUUsfrUFj9ORut7A8UIdcR5XlQkN4Wfpk2xuCs0E4c7aLe+OAjOrvkYCLNLZCjze6CWwRAVZKhAWA8XlNfDFl2UM4h077jIvDOI5aE4d4PUSAnYv593gwKbphfYhYO+Fn7UPaIawkEpDALgQOOlssKG+F7noXwmbaEXj//n2ssnaBVNaE3UIivZUAnhg487fsNOFWMY4bf0Fv3DQI8wUoWL2miXTTU+UdOYsfkVcwMrvZ46aKmxZZOx7cWrbjFXqDK9jAD6dA7umQs8ec1gnyFIrX0FIUFqFU7gpHb8NQuONqmsnFr3yQHmcoZqGfGnrE8AUJzNc7FxRmx6TksAh8nOtDi+/oJw/qT8K0ER+ByHC5eF9N/1/oJEPVFNbXhzhedASoo1yxYd7IoHzQdniRmj1lH3KRurOYEpDAEIHjzhaHtsdR0nyQHSq+4ZsR+Pz5c14vaOb6h9auAnRLNEzO58cEyR8+0Vv3Zq0t4SHSf/v2Lc5jFtV1fzTdmvlRb9FIYUIVsHKCB4cms70ZxYE82/Ia38nlissYXxdWddfA57AZpsBLHTkTC8aYi32VV5Jpxb2//pCHkMIZm/HjR7nWftXVVLMcCt3XFWzgx1Mgv6z2V2gKXSNm7Fkt830SztchriRHrvWGHpyjIWoyDaKyT7Em/hHjFCjx0xFLhMwcchjqurtgUdLhyoLim5TimreVb2tT9dtmCyxs9jriQJNAZiazUhuonL+tlPtZkx0aeo74vp+1jvJynaYPKR9FkhfcEAlI4KwEhgYjVO7K8Wiv2eLQpKCFSWuioSHqESdiy7b53OCOFUgsy0LOU4Nwr7UN3T6PbMitBHjTywpV101RBQAn8q3p98Ynnd46DV0iIuE7pGcmZjuvGB7BIGF+sRScjljBiFRj3wNakLC3CqYF0gZGKw7JpyXe2lOFKghsr3BRqUdtX30F3a/mHdle4GVzHGp7zSqQa+2QY8HO0BauwKjQVkIcL3ICLEMr7NRmkVT+SB4ST7HyX88RUtCiykPmOYrfcilYl8QYVqigloVfRDbKjurGmqlFUjORQltqdvnSUK0xesaDI2YOdssNRZ4ZXnn0k2ucb+LMQsjeqSkrl+n63Cp3E8zNIp+pD9kMmhlJQALNEjjubLGg8xQ66mYr4vSC8aXhfMMKlgq/DbF21aPD91rbgpFnbQHOnT57m/AklcvIHI2eliPrazZmlZPqfiWdoakZc0PkYRLBpIyXjphHecWW7bcLVtB4+jxEOzy+lDGQSR8VwYeow8tIq2AayF9ccMwRnHxDUxkS7EDh2vGo2ZbteHHDS9rVUs0+Sbad2yMqkGs55EJnN1Q9NJSjjCJDRdgrnBMJhrKm66+kGvZy1gxdQ9k1Hp6v12tc4EuJhy8KnXLZBREHSo2yn0Mna6TRFjbgx0vhGpG2IAbzOvT1oNMzUI4OpoXURn9ivGDUGI3mqZWjiJIIHFrSO6OmNh8+fOi7n+Bq4fY0fUgLMJVBAhLYncBxZ4sFte30tqTdm82tAnDsWzAphGdxCC3lnwhpepETyMl3cQr6TJ6IIQUCzJIwuxcibGNGYzKIKw7HT7OvVbnJVRonC5zjnwrz4prqCI8v8mU7OsAwbWd4orUwfuESYBrIH9aeZJbNhHqNozJjPttca8dreS5/ZRv4ERXI3RxyNT3mNh3K4XIpTLF6LYB5AeODjJNxIo983JBFBtoFi4+pnbF5wQRNSgISOBMBugh6rbClD82eCdiy05gcF2v68sAkBJHiUSP51dteAqxgZR9w70/Mx6hWpmTUeG8EAyUgAQlIQAJzCBx3thjWJOXFL5t98/iGrEoAzTDXITn/me07q+Zr4hAoKJAa2RZsIZjdC+sACt3sZBkSPysvFH6dZl1xXTELO3IKP01ARLPP9+OGdGooBYfc/NcEp1ToADGoMlmmtSTT9ryF8EhhE08oixcSmEzgyjbwIyqQOuQmN/V9HmRIDubaRALUBXYQJ4G9t2GkZ4zku6O9cU4QWBiVC+/qegWnc+RA0YJU62VtyhK4LIFdXvZptJkbhO59G28cctIj1SykymcU08p4qaeYquFS7Z2L0iyZkmFbJI4Ts8ZbxYH6kMZJKp4EJLANAWeL23C+ci60sfwzGeix59j/0X7NJnb/IDDTh5a3bgQ5D3QRnC65zOiHy57qT93FM0E+1nWIF6p3ptPhKrgzc56jIcGdlsescbDFI2NN/DyXEML0LUyN2RjHmvveV5LAHE6hRYX0vZDAZAIFa/MuU1pt4OWqXMUhR2c3WtkzO8FyqU78a/Cl5WWs3B7Hg2H8qH8kzy4PYdEKVV9YsZU/snbIUDMLus7aAoT08ZV2mRbW9YTIXkhAApciQLeJ8hR3Dkw5NlstUTMxYOhpqm8/SvOgWhkWC0MtwzF6KnXNJNxtiEepVuWcQ6BBXXG0OIeTWYFH63RmhMYJtzxbnEnexxshEA5qC/Jgd/brZYHGBhf5aYrdYr4Nsr5UFujnBa9SzRyqEhe+t/CNAN4mlvRVLrWvTH+9aIWVnctuay70MENGv7jUwZ9HhRacFvEjvdfUVLCmchpK2QWeO+SCGL2JGyiB+QSGXgdt4PPZLp7CV4unSIKjvQwdU+8igjWEOVmahXGoYPKLIcSnJlY+Ej+eXzMpRSNkWApeWOqX/fWsHMkjbxxCZ9TbGjfujEARxIDMxhDMTgISaJkADhvsGnGnxBxszjzh1sJyuBAzk9CBDz1OP3+IdZpD8u8YzvpZRlv+Yp9rLA+1zyS8m4czrcVF1/2nXjbzy8byeC2BxQm0rCsWCtuZXUL/3I5+OySzAg+RWST8KM24wdniIvxNpBEC6I2hVwwisZtH806gscFF5yhCdaQuUBdRMnEOtVMFHP+AYPzxUZ/RKcYQLsZcDgPcXRMGLH+9QlI0ht2yS6b3wSSQREIWTAEwHLVTlYmo+S0VNDSRLHzSKU+nHMJ8ubDWZMgDEacZHq+JHD8YX8dH9TI1nmbwJJGjeFvjsnt9FALawI9SU/+R88sKf6OfJUNjWCHb/ZPM5z+LyzTUthi5K/MiZpcIL2rlI4VoGI4ZgHulIiPG4MKzG/xUUAI+fvy4gQBkEXvg6qtpSDaAJ7R3hzwkquGnJNBmC8z73vCaND7c0BElXShl2b7lxN1UQJdcIOf2gp0sRyoX40ICtuYW+Bv/IScDFq/PRYaY4/YhyTtSbmBJ5M1uG9cVeznQOQ/BbEG/zWVW4JzJsiEHasZDw0r9NISYXSKLzBZvqojGe+M21eCbCM+MnG/MoqnsorvOLIiPL06AZoDeODR0DvVLo+GbGW0KQFDCh+Tkp8KDNT/F79T2XW6NhKNxhsy/NIbRZysjhFGptyJqEgkPTu6vmBOFlkCRazLtFXuyADU5GkcC57OBV9Ypb1Z4zZOLFkyCvQrkKg650E8lFMLtWfugvAVUNp3KaHkVBqQM5DWJxClwXfNIIQ7qURCg96J+4lfIZeZPqDW9sm3TCGMzN+/FfMtmXINdueanOZOwj1+KQJstMO97w1vfwug71ELoQpPhkh5jKPKq4QW9LZDkYptuc9WStpA4x5ssbq2Iq2nZ6xbG8Q1q7aB9SE6m3LTy+BuEHEJXTDjQJSadc/JaLWhjSrKedqvA07jVP3WgZpzraaH17jJbrIfcxWy8N87xXmoixja40JzCxV66661Ny/grEeCdHfLHhEYy5wK1eSXJ65ONfWZ5WSq71t7sYmNRpY+nN519A4f6bVSpRQQrN7AalSyWcHKnHcSoN+v1KpMIswgWE5HAEIGT2cCHipmEx6950lG3YBLsVSCX/4Ycu4lHt6UPtY+EmrcJAXb9JyHhNgwPIaT3It4LP/9ItPxjzkmmHM81bR93ks6c2yH9qfC6zskufpayd0eQEchgzBt4oMMH4oJ4LQEJLE6As1w4mTAeLuklOLFk8YxqEqRrqhlEhrrTmiyMEwgwNKApYdWqYR6e2uuCcZxT2vbK3XxPQOAQumLCGZnjzjn5lVsU8t3121gqBY5prHF9oGbc2mxxjeowzV0IdEesJ1lj1dlLd00k8XZ7AhzJznGFdI/hMMA1ZCivNFojxzzN8pfkmB9NU5VJNhiLsBfHX5bJZWg5hGNse8VDlZpGJk6NHqbcwHp3ocUpcB2++kaXNc0ix8w9iIEhsSaRIcN4C0064ePtyQgMGW20gbdW0cs75MK3soaKSgdU038NPX7lcFZz9BYfM27N4dqcVhxqZ+gV7U2/N5ABZuhzOHF8Bj9ixiEbX+N37B2kA4o15EHzIN8w8HfeuJo6WkMY05SABFojwIwr8cYh4fxueU4xmQeOPk6fz2xkNJoRagjw8QCaAQu70Iwb98ypobyigAAAIABJREFUs9VUqHF6CRxFV4yFR+YaFREdb76ZKc538rUCT0ZX+eCxmnFTs8VKwkZrnwDdHR88TuTEqoN5IQn09goE0GBRDu/u7gorAGZywH5CA2Ny1MjXtsK69rxcuJ0mTOISbxzezTzlA4UMTSTzTSE3FYqWViDfJXX//v1ymnRfQa+bPOcKBcSlV9kmQ6aJePP3RSQJeiuBhIA28ARIs7fLO+TCwoGhMvd6R4YiGx4TGFpMgWE3jjZ0jc7U/VQ/igwlRfhoRYdnw8KfELLxRe9CADQnBvg1JGFmQk0FbyXXKCJ649ZAbZoSOBwBpgSsIuxda0/PvGNxmFow9R0VIKwzGI1phEoCtIfOM8dIwXyeieLQWF+Z4LLRJpgYlhXA1A5N4EC6YuBcL/OQqSUktc2FAq/NuZ7w7lMeUAyNILvMFteuGtPfjACKa+566T3BcjORzGgXAixQwNRLexjaR04XhCrLOZM0Dw77TY4Uq79lxkReeK12KWaeaXmTHJ0/AudPDYWczBtHMYfmC/UDaM6K+VGYMmNDnjxTjmevIcE8u0II9r1g3Bsqaf54r5aoMTwHZcgaBLSBr0F18TS/WjbFmkWaQ/OEZSU5ZWpD6GqsqIz6QY1GQ5rPZ2gBZp4yfcG+S35whnE8dz5JZrnN0P76vBSVIbF2xSPoDRTf7QWV9IwmgXMTYF7B8rqhGexQeFNMmNIwD7FPW6NSMHDwF1JmYs+ozVAbxu4tWwh6BQtOmTS6miTUyCEuQmvplRYtfeMKPZCuGIiVGYZoXNTHjJ9a/LpejPqYiwsZJ1gvRn3MOP3Fr4/VjJuaLS5eFya4CwGmt7llGXfLxgPKLmU305gAJp2wwjsO5xqNEVcHrrgTtwpsR/wlBQ+3zI8qj2+N7UVMDPc1lAX5Z14wN+w1uE22BMbeOMY1uiCSyjuiGrGDC432OW0OG1x6GPfiyVo5915pJ7sVy3n5qwQSAnTFva8knZg28ITVjrcLO+RqVhxsaVHakewaWfNSYSPLAY5u02ZNR3BHMSBtrCchMKec1Q9da6BDPWJEDAtbuiyY5xOOSrRIjrmpHdRLJb6IhCYiAQnsRYD+Ae2nbFukj9qrn8T3w/CdDy69uJg6UpzenwxckAAzxr3aw4KlMKktCYy+mKxTblYtaUFX3LKyzOuUBFpoxgedLZ6yPZyjUIwswYwQSsQkt/LQtvCIF0cngA23d7cTTg7mOFdQWdGgaPlD0yVeEziM+ntIJLxQp/HGdW27+9hbMtsFF33IrQ4AkgJmlyzeOA4RASxz1V5/cHnRDEmFKgtp3voyhkLRACqfZQ1cyDd+RIdcTMPrVQnQ+LWBr0p4fuKLHVlJP8sEIHF49MrH+gI/QtNLpiawxuWZpMNgEJ5iAFjKFjO0ADPJvbudeXh0b5q3BtIZ5TIzKs9vjV3jj83Znd6wFOpbS2p8CUigEQJ0L/QD3RQiqPJDsi3SHQ0lXghnYSZdFj1kIU78E7Nx1Ls4xGsJSGB3AvQ2WHbKYtDJbPy9n1zvKkjYgq6IePWnCdXHLJR6/k/1YtTHnC9VIYV6MepjFrKb/9PhmnGY99WXfaXZYr0AxmyTACNL3pxwwDjJbbO+VpKKdXv423JvHC2BQymxhFzBG9exLXt0Rr01T58+Pas3ruPDJra8EY5qp8kjeO8C586q1rk5+d+bVGGKTdMNSd20uS0RiXJRuWwLrm/qQzNrlzIkbL1dlYA28FXxLpB44Rxn1howxCZ/zJb5ozPqeiX6xGmTJfpWhnA2UXJ8IkmRIMkmeXW3iFEQsqmf8hFocfFgktc6o8tQRlANB1rCfEGY5aUoiZC0kyEJtwyHXqARJCQEShPEgAADcz5LJ3BCapWPIGqQvLtYsE4rZTDalQm02QLzvje8Jtt0PryGjGL8hZFx8vI3RkYSobNar5mROKLSU5FXAHXrBUM/wzftgdTshdarLFPehsDufcjkYvIC8ibe1OEQuXt5J2da/yCdQ33fsk13PSp8vcyjSW0TQYHX5lxPmNbeQjOmW8jfu11mixOqpvHeuE01eALnmkdo+fnEmZlvzbPGOQ0BmkFu7qBhMJU4TRlvKkj+UsT9LbiGUmN0CDFbGCmG5JwZ3tuHM+WsSZZGFTc2JpsJz95OCapDiceWakbGoWhrhPfOspFnjbxMUwIFArT8vNciBH2m8NTQT7yD29vAh4RJwns7n67XbaHL7VUgezovEMc9Vxg2dryguWzcgSZVW3mbt4DKB2+KxguQ10UyVnUJYnAJMddg2DvMhBzji8Ik8Kayz48MqHiYD0LWe9FIYcj4BZDeipgvdkih9zUOv3ohgbUJtNkC8743vNobjL43mcKDYDUXiwvfO3zUSHJrnPoede0Wa/oSqCGwbx8yJCGGCRTy/A81pleTufU97eJ3qeW5ELLIi3xEXZG+dxTmInCGqv7WcAW+ldit8Q/XjHuH+95JytqzxVtRt9kbh1K0qQYH8Za9yPXbNewJy8psassS6LWc0DB6O5Nls242td7eNegMQ3O3eJgeitNskW8VLB5WAhmG0UI6dK1JhzNECd04pBkuelWyeOBGpELua/xEbxnECxdsR1kjL9OUQJlAb09Os+x9cXqTIoUdbeC9IuWBR1QgexxyvR1o6ET2uti+D80reDQkbwGjj0yLkAxXVAp2k+Cz5AJcsbGG6/DrtBx7n+K17B1p8kaCAL0p7BUYq0RBWsrCGMkYn6iYoCMQpAzqMdXwIBckuAbhnM+l5oF58Q3ZnUCbLTDve8PrOaTNL0WykHWQYc7FUnJ26cyR5KZnW+vzl8VoaucjUHiR1+5DCjB3V8gXKftBdcUhfa/rCdG6CxW3y08KvCr2IzbjRmaLt9ZLm71xKEWbanAQb8EL+v9c8WNGvGAWJtU+AQa7pBnoUaDWyhaw3CgUv02LaFbtt5xetxnc0GxjPvSouASSZkY0BoJCGXvVY9IJRjwej5Wi7ZlTxuTF6W7tQgvV6k9rE4g7otA+D2EDryRzRAWyxyFHXxaqp52LQ3ReeQuobDoTosUrPsrVRMwwOE3IqPwIKcejXSxJt3iqC+E9L6ez/a8M/8nYHwtfeU3Z47F/g1JcZx64AUyzmECgzRaY973hFV5bBe+dEoTcZ14s23PSXc+Up/7xBq3VE1q7j1yHwI59SAHyqt1Lzeu8VP95RF0RmYe0RPTqQq3t9ZMCr03+iM24kdniTVXTZm8citCmGhzEW+qid/QhcKn0TecQBPIOxDbQVVzZXproTrERPPnpEM1gspAMmvm6kFHlE0Q8OJppYaRIstiFeW8XimCj5TKCBFYlcFAbeCWTQrewSz+QiN2rQP4t6bC4ZegdcrHkkbcJAZ9fv0xQ8/lcGhzm2iQ8vqUeiUPM7juo8U9LXZMynwFnyGG47YThP9fk+9tvv62X73z5+SIr36nG0ZvrmqOJY6NBD2PlC2Xno9YtF3O0LEaQgATmEOBb97HRlg6QP/peAvmjM6SH4Y9RLPx1IfzEH3GIzF/3YCwJIT///HMcMvOanoqsZyZS8zjFWVbymkyNIwEJNEvgiLoiMqMlos3SUdMbw5b/dKHojejVDaJW4LUr5YjNuJHZ4tpVY/rLEqDru7u7S9Kk93v69GkSeNlbLABQ4u/z58+rQuAVBvuDBw/of+799YcFgxDMLKvmS+I//fTTr7/+GueCwcc20AHB/tMpBjGfcM0kiBbS3UIszImYCUI1RDv9BY2WhorWhB5VU1j4YF4DEQ+Oxn/y5Al+u9GJLY12F+a///57XgRm/XmgIRLYkoA28C1p1+R1D69dTTzj1BBAZ8I4G8fcAG831/rw4cMff/xB1igHGEMfPXrE+NSCFxPVsZNqbYU1xj7hGoy4rDuMjO5//vlnJzb/79+/D9LObg5YerEJ6S/1CKo/MsSpIW2N1hI/4rUEJhNoswXmfW8o4NUmP6HgXkhAAvUE2uxDMOiglqDXoYdQls760113RZs/+se6GeoEyXb6T6cIofxso/McRVesb1HGvCCBlptx47PFuLW02RsHCdtUg4N48y8YFOj5u4EgpMYsmIKHWy+6lx0OLNrAMbAGkJcvX7L8N6mIOCOqCWfDStYemkGsbJAvJ1UiUizAxa+h8eLFiyEIGOLoyvDbvXr1qovThQzFP304LYqXBTcVam2nYVLkYLfEYzf5PSJlXJ6kjCkvWPAwl5EmRoD5evK0qiHf/OX1JZoG06fWI0A3dQgbeCWBIyqQX1WWzWjNEmD0mjyAbVaoRKXbLN/6jA6Bsb44xpSABCQgAQlI4NAEWBTP36pFiE0V8fWqmQ4l3r6uOCS54RIIBNpsxk5zQgV5USaAFTuxI2M0793tUU7nxL/GG27WMMKwqYgV3nEtdMuCQRpWYHPNUuzHjx+vZOJPlpjTKvTGJU0aZ1vBY8rmQtpG2GJ4cW8c6NAw2SzIX4Jx/i0pUxf8zU9qqRRYThe/vyFZ3qNw7YUEWiCgcrh7LfQcWbm7TApwGgKsWDlNWSyIBCQgAQlIQAISkMCyBNQVl+VparsQsBnvgt1MlyWAuRyXT5Im3rjdl2skIu17G+95WlwS/F642TprPq5QXD5sJ2J7Igv/+cPQj2snzhRhFneV4RGMXbCIwd6mOFOvOwKFHXJE0Bt32XYSvz4xhJX2s8ZZeC0BCRyLgA65Y9XXwaTtTtFEaA5VOJjoiisBCUhAAhKQgAQksDIBdcWVAZv8FgRsxltQNo81CbDxK3zsKuTDoYjbHFwccmz8AmdVeNk5EG9ZaXGIBh8PjjcyYt9P4g3N64hHlj1QNMjQlQ6nYCLDsqU+bmrUDt7KsvzujSvzOeWvvQ45PyB3yrq2UBKYSUCH3EyAPl4iEBRWHXIlTP4mAQlIQAISkIAELklAXfGS1X62QtuMz1ajFysPHp27u7uk0Dic1jhiLsnlWLeBEp6YZfe7gDo42/CBsR+u1w1GYG5XSVxoc5DicYx3SeJFsA0UeJbJU1PUY+FxfzolgV6HnOdVnrKuLZQEZhLQITcToI+XCDg7LdHxNwlIQAISkIAEJHBtAuqK167/k5TeZnySirxkMThwNTcW44mJP5Z2STBpoQES3vTkK2tp1BvvOXYyeOPYlVj+IFbukOt1ANwowv+PHg7k7O5xDU5L5yJPlTfJ0Vo4ZfQiKCxmR8APyNkSJCCBegI65OpZGfNmAkE7dI/2zex8QAISkIAEJCABCZydgLri2Wv4EuWzGV+imk9aSLxx3UfLQvnY/hWadAi8+AVuy3g7VPIttzlw2JQWUsYBNm1HGonMkaF7ljLG9Y4BZ9ldgPMlbDCFUHe9spV/7X3EwEMTiN+guCC+SjENryUggY6ADjlbwooE3r1716X+6NGjFbMxaQlIQAISkIAEJCCBAxJQVzxgpSlySsBmnBLx/iAEnjx5Eh9R2EmNTbn3vMSDlGkVMTnAM7gtFzyvEh9Y2GyHk6+8N64r2KdPn/ISBtnyn+pDwi697pHFP5JXL8mBYpY3yf36669ukjtQbc4Xtdch5+aE+WBNQQKnJKBD7pTV2kShwn5tzlVQp2+iShRCAhKQgAQkIAEJNENAXbGZqlCQ6QRsxtPZ+eSuBDgpEYdBIsIvv/zy7bffJoEXv+WwyhhUcKHNxxL8fDj5En/YUOLh2MyhCJPDqfr42Wl79eIULnJdXnruJrmLNIOumL0OuQV7jEvBtLASOD0BHXKnr+LdChjU1vxU+t1kMmMJSEACEpCABCQggTYIqCu2UQ9KMYuAzXgWPh/eiUB8UmIQ4dmzZ+yZC7deQOD9+/d3d3cxiqW2jpFy6D1whtWsYA7u/1gervMPyyURRm/ZqxfvlVzwTM7RrA8dAbdlrw8mFIoqpqLDrRcnJjD0emoOPXGlWzQJzCGgQ24OPZ8tEQhrrNTnSpj8TQISkIAEJCABCVySgLriJav9bIW2GZ+tRi9QHgzH+aYNrMbsmbtA6W8oIqASYzpb2ZbaQRgce2RR+YmpId/PfJHCubsdnaTUNyC7UlS8cTX7Gt0kd5FGsd7reRGAFlMCVyOgQ+5qNb5ReVFeuzVWC56xvpHoZiMBCUhAAhKQgAQksDIBdcWVAZv8FgRsxltQNo+lCTx+/Dj56hhbrIJreencjpoem8ZyUMGLNrNU7FAMO9J+/PHHytR6Lf6LfKEqCNNJokNutEZibxytAqvX0CPUmpvkhuCcKbz39fRVOlMVWxYJLEvgq2WTMzUJdARevXrVXeSL70QkAQlIQAISOA0B7DWfPn06TXG6gty/f7/m6KSTldribExAXXFj4Ga3BgGb8RpUTXNVAhxKmX+H7O3bt477MXa0O74NloNayiEXdlZhr6/f37aexT/ZIffgwYOYhtcJgdgbx0GvbC3FpV3YCcdPuGCTRLw9GYH1Xs+TgbI4EpBAR0CHnC1heQLor0HFXEpnXV5KU5SABCQgAQlMJfDTTz8xu04WmE9NrNHnuvXy9XaiRouhWE0SUFdssloU6jYCNuPbeBm7AQJ4DsJ3y4I47I3TARNocMHOV7xxuY6HXrQUqODqq98eh1S5SEi7yBacIA8JUsyYhtcJgdwbR4Tnz59Tlb0VxK/dJjk16oTkmW5XfT3PBMqySEACgYAOuYDCi8UIBG8c5yeodiyG1YQkIAEJSKANAky67u7u2pBlRSmwzmDlweK8Yh4mfVUC6opXrflTldtmfKrqvEBh2KOTb+Jhfw975i5Q+toiQokzfno9KwsuNcYJimf0JmtJ7/4bSlX5/bly+ZPy4l4qx9/gV/yCVERrGzd7vXEdDRxyhdmBm+Q2aDM7ZjH0emoO3bFSzFoCjRPQIdd4BR1PPCx3YZ1XuDheMZRYAhI4DoHCqf3HKYSSHolAvI74SHLfLisGGob11qwht5dj5An7kBFAS/+srrg0UdPbgYDNeAfoZjmDAGuJ+CJakgDLbtgzlwRe+RYauc8yAPn+++/D9cwLdtrd6vTqtfgv8gE5yhKfvo6WGw7jnVnMmY/j30KwdrTQ2BuHpSupQX4tHJ7hJrmZjaHxx3tfz0V2rzZecMWTgAQmE/jb5Cd9UAK9BIIWgna4yHKt3lwMlIAEJBAI8L2rcO2FBDYgcJ3DfPBUtWMHWa9m7UPWY9ubsrpiLxYDj0XAZrxGfcVegSR9V04kQG66xX+ce+NQZvyuVcAIImwXvNchJLnAuLHUeZVJypW3q1r8kx1ylSJtEI2thBvkUpMFG0nDrujcG9elUF6PXmhdNQIYp2UCq76eLRdc2STQCIEjKpA65BppPCcR4/3797GacpJSWQwJSKBtAgUbTWFgbrtMStc0ASwy5Sl309JXC8eb1Y4dpFrqKRHtQ6ZQm/qMuuJUcj7XEAGb8UqVUfAKuHJiDnOO/ss39799+3ZOmmd6lg8D08B6TeqhmDAM19tfrP2FqoIitH1h4xwbWQOHNy58fHHIG4fYbJIrkKSBMXbEpfP6HATWfj3PQclSSGBVAkdUID2yctUmcbnEg57KeQ5uj7tc9VtgCexEoLBetTy13klesz0DAY6p4Y8JGIUp6H8HLSrWBCxTV9gb11WQfciWDVVdcUva5rUSAZvxSmDfvXs3lHIjdvkh8VoOR13J9WG8cYWxr+XiLCtb9129Dx8+jCa74AfkRvPKI+Q12MU5sckFXRTmLRQw9sa9fv0ar1teQSEEd51fkgs0LnIx9Hr6AbmLNACL2QKBIyqQOuRaaDknkQHVpFt5h/IU9smdpGwWQwISaJsAR7T3qsJ4SnCZaHFou/YOLJ1N68CV97+i24f8L4+17tQV1yJruhsSsBmvB7tXl+uy82M807C/efMm/x4YPoMW/BzTSrTUU+xV4gjBQpOLM+K8yn1XKfXKudQH5Cgpy7DC8jLeNc8yDbV/kzeOpxggeOPyDaldgtQjDU8/TcB7jove19Mx6xyVaymOQqD3NeyEb/Zl9MjKo7Su1uVE1w9OOC72VVhbh6V8EpDA0gQKo2zompbO0/QkIIHzELAP2aAu1RU3gGwWaxOwGa9HGDt1cAkkuezuDknkOcotSMNuziAzJ9mwZy7cXvCCtxiPyKNHjwr2uwTLvtvjEKZX1ILqksg/ehvvQC3sMxhN52QRbvXGdcUvH2vvl+RO1kgoztqv5/mIWSIJLEvgoAqkDrllm8FFU4t1fbRVFJeLgrDYEpDATgQK82QdcjvVidlK4EgE7EPWri11xbUJm/4GBGzGq0IuWLE1YU8g//nz59xhg98Fd9SE1E7wCO8vnkjWDeOkrDmjMi5y7teMf137eoMvVMWb7fCL03jWLlT76U/zxlEuHowdnElJcd7QFJNAb49LYIPX87hwlFwC2xA4qAKpQ26b5nHmXNAnWF/WlRBNjk8in7m0lk0CEmiSALPrZ8+e9YrGrPLiC4F7sRgoAQnEBOxDYhqLX6srLo7UBLcnYDNelTl4f/31194smGC63LOXTDkQH1Ky45DvSvDpuPJTJ/sVxxIOSE4RZJTHZMFZggmTmvLi1+Txmpgrxendf0NeC547mjiQ3CQXe+N++eUXmtBNlVuwDpOOKwxugtl45KHX04NJG684xTsNgeMqkDrkTtMI9ylIvPIONW5oNNpHOHOVgASuRODly5fJZDKUnuk343S49UICEpBATsA+JGeySIi64iIYTWRfAjbjtfkXdiB51MEE+PgP8ok5foUrfPsWnZ8lwhCgsHwajaZFE5rghwvYOeQzXO9ykVclYsR72uZLlWym7M1xfi5HSSHxxk1YEMAjQ9NSIIDXr/QdpTGMytn7siQv1GgiRpCABCYTOK4C+dXkMvugBCAQtFsUDhbc7bt2zBqRgAQuToBeiNWvvVNu1GIWe17BDHHxNmDxJTCHgH3IHHpDz6orDpEx/EAEbMarVhbG6z/++KM3i9evX7vPoJdMIRB3FC02icCWnQU3VCWJ73KLm5xmE/+h6vfOAmaKVzD2zUy58vENLP5MkdhAGeixXZVVSpXinSzafG9cB4S+6/Hjx0Nw2CR3svdxqKSnD9/g9Tw9QwsogckEDq1A6pCbXO8++B8CrBdDuccCzoI7vXG2CQlIYF8CTCbpi3onP8ww6an0ye1bQeYugcYJ2IesUUHqimtQNc2NCdiM1wMem7+TXJhm3npSXJLCBW/ZH3Z3d5cUHF8LIUd0sXz69KnzEnUX8f+kjCvd7n5e5WZfqKKk4dhY3Jw0pAv6wulwAgQmlfROk9sV/jZ2MQ59rZBwNsnpk5uMt5EHh17P3bfVNsJHMSSwKoGjK5A65FZtHudPHNMVa9POX05LKAEJHIQAExu8bkwpwxrPIDghDx8+nDm5Cql5IQEJnJKAfcji1aquuDhSE9yegM14DeaYMtl7NGSwZn+J3rhbscdnq8bPogP72aoYSP31Dz/8UB95jZi9+2/IaHFfDiUNvijSZ5MlWy3XKFGzaca2XY5MmE+YJQW960Q7Am6Sa7Yl1AuW70XmWQ4PQ2eoT8SYEpDArQTOoUDqkLu13m+LzzeERx9gwdr8wX40FyO0T6CmtbBarf2CKKEE9iXAck58csx/et8XTD+467DyqCjvW03mLoFmCdiHNFs1CiYBCZyDAH4jjNG9pkwKiDWT5VMX3J0zv3J7V6TNT/bKKczZI7UIt16H3LIfkOvkxCQVn1rJ64k/6TpnIC3ujYMqSN0kt8hbsFkibFtk+QK1Vmko6B3Fnj17tpnAZiSBqxE4kwKpQ27d1ltz4DhTDry768ph6s0ToFupaS3Nl0MBJdAEAXRo+tXnz5+/evUqF4iZLVvlsFmwFHT3aXYuniESkMDuBOxDdq8CBZCABM5HgPkOOhgWzF4fQ1dedLOr7ctZqqLZUDi03XCpLK6WTgvnzvW+LCvZDXj74qkTDrkjHnM6oZXiOQucF9kbF2Rwk1xA0fgFTT3eRsy7P7pcngj5kTx4td3b3XhdK94RCZxSgbz35cuXI1ZGmzLTI0/QjXTItVmbG0tF/3L//v0JmXKS/nVWrk3g4yPLEsDLhSsrTrPxFojA6NbxASyx8N01i+BwztEV88driBpduSYuT8oQCUjgZATsQ05WoRZHAhLYhgAfoOKgArREsuOCP3xF/C/k3n2or2UdrGU1GC9m/um4Am1/qiGw+0H3eZPrxOYskDW2kOYWiY8fP7b8StZU4mic9bxxXdZx+rkwy/r/8vQNqSGACy3f68ZGt7JDmlcjH9R27zRqymscCbRM4DoKpA65JduhDrklaV4srVz9rQTQuDukshRGOwqBvKEeYlUHYrM+EbdcrjT3kscnhzLN9Kn3VwMlIIGrEbAPuVqNW14JSGAOAYwpjx49qkwBpYt9Ofy1b/dvVg0ecttUVoHRhgjsPs0Z8rOuJ1hyvghrFjnEb4jP0cN5o+mpwvRwJd9YuT9kYSgRjk7y0PLTwns/9cdSXbrWoaIlb0oX7dzvyxAKwyWwIIFyh5lkdHQF8m9JebyVgAQkIAEJDBFgOybThvArSme4bvkCsVnghkrNelI8c3EResXm9Il8lVxvTAMlIIErELAPuUItW0YJSGApAqhbo0lh62T/ARZwbOIoae174yhRs2pwOG1vFLsR6gk0e17lqvMvThbBxBko0bTOeoQsE8MNvHGQZC9jocrYOnxil2doSC1fxMe0xnJ2O7zjkHBNleVPdSt6QxwvJCCBCQQupUC6Q25CCxl8xB1yg2j8YYxAvuJy7In//7s75CpBGW0pAsxeOJuXyQNuLbaRHcKA0lt2Vt8w3rMokrLwHnERToFHn8Yh5+flerkZKAEJdATsQ2wJEpCABHoJMK/BAI1+1f2KWtUdCY4TDgs4CiT/cW71Ptt4YJtqMMDZYhiAN87wKOK9fv1699MyeE3C9CRwY3Ehu3PC7eIXuVGLGdMaJ2QuLnl9gkkZ10Za3vNBl0iEeuGNuSyBe/fu9SY49Bm5zpWbvJgMc7xl7JYtAAAIkElEQVQmxzWM9BIwUALbE7iUAqlDbvsGZo4SkIAEJCABCUhAAhKQgAQkIAEJSEACEughgN0/+XR3F2kD91jy2bMzORuw9rILMD4KhdIR2FMBiwYlSJO0VzotM8nF214CQw653krBdcpyE71xvSQNlIAEbiLgkZU34TKyBCQgAQlIQAISkIAEJCABCUhAAhKQgATWIjB0EukGm9U4BAU3VSgY7gc+srWB1yrkuNIFG+PYpxt748iIkJWyi5MtnFpJtLu7uziy11sS6P2YBScq5xtkOb6V7d2JN47HOWjHvXFbVpl5SeAcBHTInaMeLYUEJCABCUhAAhKQgAQkIAEJSEACEpDA4Qn0OuTKfp2lysxRmUnuuBxwXLFpb6kstkwHVyKuFFwmfHYh8aYgBme9ru1r5DOZbMsrFBm8qx5DWsjan/Kq4bhaqiwmgysXR3juN8Vvx565g57AHBfQawlIYHsCHlm5PXNzlIAEJCABCUhAAhKQgAQkIAEJSEACEpBAD4FdPiAXy4ETK/FAsG2OzXP5zqH4qX2vca3h3OLr4Dje+I+zjRM+Rz+vSLnwyiz4eUvEwKOJJOTORe4F7KWEy5PvlvGfvy4CX9/cYENkrzCXCnz69Gm8b5L2wE64bpModZc4pzsy1BSfHnRj3KXaiYWVwLIEdMgty9PUJCABCUhAAhKQgAQkIAEJSEACEpCABCQwhcCOH5CLxc19cvzKrqBk/1D8yI7XQ9BuEunjx48zvSx44/CoVTrhRmUjqYNuTBwtWlMRaOo4ZUdrDS/dD3/9zWwkTZVdYSQggV0I6JDbBbuZSkACEpCABCQgAQlIQAISkIAEJCABCUjgfwj0esKI8eXLl/+Jt/5NryR4idgq19rmLc4V5FDKmUjevn07cwvgb7/9xif3ZooRP759pce5X+qaJsR+OPY1srsxOOdo7d3uSQ6Mba3NX6p2LKwETkZAh9zJKtTiSEACEpCABCQgAQlIQAISkIAEJCABCRySwJMnT3799ddEdPwBOHuSwA1uhzxMyMOpfe24KNiaxkmDuFImM1mE8HwxYvkh7OflYiBeS0ACEjgHAR1y56hHSyEBCUhAAhKQgAQkIAEJSEACEpCABCRwbAK7f0Auwff+/Xs2n/X6utg8xFl/eBCTR7yVgAQkIAEJSGCIgA65ITKGS0ACEpCABCQgAQlIQAISkIAEJCABCUhgIwJD30LjJL19t6M9ffr0559/HqLw/fffs8OMPz+vNYTIcAlIQAISkEBHQIecLUECEpCABCQgAQlIQAISkIAEJCABCUhAAjsT6P1sGzK18C0xjq+8u7vr3SoXU+OzW93f3//+9zi88vr+/fs8yJ48dgpWPmI0CUhAAhKQwIEI6JA7UGUpqgQkIAEJSEACEpCABCQgAQlIQAISkMA5CTT1AblexLgMX716NeqW6322PhCfHFnok6snZkwJSEACEjgKgb8dRVDllIAEJCABCUhAAhKQgAQkIAEJSEACEpDAWQn8/vvvedE4CjIP3CuEsys5V/OXX37hA3LryfDnn3+SxXrpm7IEJCABCUhgLwI65PYib74SkIAEJCABCUhAAhKQgAQkIAEJSEACEvgPARxdOKJyFnyhLQ/cN4SdfO/fv//48eOPP/64kmeOsyv3LaO5S0ACEpCABNYg4JGVa1A1TQlIQAISkIAEJCABCUhAAhKQgAQkIAEJ1BJ4/vw5p0EmsfkeG466JLDBW74w9+HDh3fv3nHUJH+9nsVKsTmv8ocffnj58mVlfKNJQAISkIAEDkRAh9yBKktRJSABCUhAAhKQgAQkIAEJSEACEpCABA5AAB8Vfik2kD148KBGXD6ZlvuxXr9+zSmRNY8bRwISkIAEJCCB9gnokGu/jpRQAhKQgAQkIAEJSEACEpCABCQgAQlI4BgE2N314sWLICtnTr558ybc9l4Q4V//+lfyE3vFPn/+nAR6KwEJSEACEpDAcQn4Dbnj1p2SS0ACEpCABCQgAQlIQAISkIAEJCABCTREgA1tsTcOyX799VeOoyyLmDzSRf7555/LT/mrBCQgAQlIQALHIqBD7lj1pbQSkIAEJCABCUhAAhKQgAQkIAEJSEACLRLgmMpeLxo+uYK4uOv47loS4Z///OeTJ0+SQG8lIAEJSEACEjg0AY+sPHT1KbwEJCABCUhAAhKQgAQkIAEJSEACEpBAEwS+++6733//PRelcPgkPrzHjx8njxAfFx1flUvCvZWABCQgAQlI4NAE3CF36OpTeAlIQAISkIAEJCABCUhAAhKQgAQkIIEmCPR645CM7W698v373//u/XTcu3fv9Mb1EjNQAhKQgAQkcGgCOuQOXX0KLwEJSEACEpCABCQgAQlIQAISkIAEJNA0gR9++CGX7/37948ePfrzzz/jn9gbhzfuwYMHcaDXEpCABCQgAQmcg4AOuXPUo6WQgAQkIAEJSEACEpCABCQgAQlIQAIS2JPAN998k2f/7NkzjrJMwn/66afcG8fjnFSpNy5h5a0EJCABCUjgNAR0yJ2mKi2IBCQgAQlIQAISkIAEJCABCUhAAhKQwG4EXrx4keT9+vXrly9fxoFv3rz59ttv7+7u4kCu8duxZ86TKhMs3kpAAhKQgATORODely9fzlQeyyIBCUhAAhKQgAQkIAEJSEACEpCABCQggV0IPH369Oeffw5ZcwQlO+H4TwinU/Z+ZO7777//8ccf3RgXoHkhAQlIQAISOCsBHXJnrVnLJQEJSEACEpCABCQgAQlIQAISkIAEJLA1AY6jZKtc8nG4XAi8dHxbjj9dcTkcQyQgAQlIQAKnJKBD7pTVaqEkIAEJSEACEpCABCQgAQlIQAISkIAEdiPA0ZTsh3v37h2fhQvOuX/84x98KI49c//85z85uHI34cxYAhKQgAQkIIE9CPw/f79yiM4cpJUAAAAASUVORK5CYII="/>
  <p:tag name="POWERPOINTLATEX_PIXELSPEREMHEIGHT#545B692C655D3D7C5C7B2058205C7375627365746571205C7B312C5C6C646F74732C695C7D207C205C73756D5F7B6A205C696E20587D20615F6A203D2065205C7D7C" val="133,3333"/>
  <p:tag name="POWERPOINTLATEX_BASELINEOFFSET#545B692C655D3D7C5C7B2058205C7375627365746571205C7B312C5C6C646F74732C695C7D207C205C73756D5F7B6A205C696E20587D20615F6A203D2065205C7D7C" val="59"/>
  <p:tag name="POWERPOINTLATEX_REFCOUNTER#545B692C655D3D7C5C7B2058205C7375627365746571205C7B312C5C6C646F74732C695C7D207C205C73756D5F7B6A205C696E20587D20615F6A203D2065205C7D7C" val="1"/>
  <p:tag name="POWERPOINTLATEX_CACHECONTENT#545B692C655D3D5C4269677C5C7B2058205C7375627365746571205C7B312C5C6C646F74732C695C7D207C205C73756D5F7B6A205C696E20587D20615F6A203D2065205C7D5C4269677C" val="iVBORw0KGgoAAAANSUhEUgAACToAAAD2CAIAAABzvj01AAAgAElEQVR4Ae2d3dHdttVwXyW+yOQqVgmRKrBVQqwKbJdgqQJJJViqQHYJliuQU4KkChSXIHtym0n0rZjfwAgAgjjn8Ack13PxDIkDAhsLILCxNwDe+fjx4//5JwEJSEACEricwHfffff999//+uuvX3755fPnzy9PwCckIAEJSEACEpCABCQgAQlIQAISkIAEJCABCZyRQGJcvaO77oytwDJLQAISuJnATz/99PDhw5DMt99++/Tp03DrhQQkIAEJSEACEpCABCQgAQlIQAISkIAEJCABCRQJ5MbVPxTjGSgBCUhAAhKoE/jxxx/jCD/88EN867UEJCABCUhAAhKQgAQkIAEJSEACEpCABCQgAQkUCeTGVd11RVAGSkACEpDABIGff/45jpHcxj95LQEJSEACEpCABCQgAQlIQAISkIAEJCABCUhAAoFAYk3lVnddgOOFBCQgAQlcQODDhw9xbL5gF996LQEJSEACEpCABCQgAQlIQAISkIAEJCABCUhAAkUCuXFVd10RlIESkIAEJCABCUhAAhKQgAQkIAEJSEACEpCABCQgAQlIQAISWIOA7ro1KJuHBCQgAQlIQAISkIAEJCABCUhAAhKQgAQkIAEJSEACEpCABIoEdNcVsRgoAQlIQAISkIAEJCABCUhAAhKQgAQkIAEJSEACEpCABCQggTUI6K5bg7J5SEACEpCABCQgAQlIQAISkIAEJCABCUhAAhKQgAQkIAEJSKBIQHddEYuBEpCABCQgAQlIQAISkIAEJCABCUhAAhKQgAQkIAEJSEACEliDgO66NSibhwQkIAEJSEACEpCABCQgAQlIQAISkIAEJCABCUhAAhKQgASKBHTXFbEYKAEJSEACEpCABCQgAQlIQAISkIAEJCABCUhAAhKQgAQkIIE1COiuW4OyeUhAAhKQgAQkIAEJSEACEpCABCQgAQlIQAISkIAEJCABCUigSEB3XRGLgRKQgAQkIAEJSEACEpCABCQgAQlIQAISkIAEJCABCUhAAhJYg4DuujUom4cEJCABCUhAAhKQgAQkIAEJSEACEpCABCQgAQlIQAISkIAEigR01xWxGCgBCUhAAhKQgAQkIAEJSEACEpCABCQgAQlIQAISkIAEJCCBNQjorluDsnlIQAISkIAEJCABCUhAAhKQgAQkIAEJSEACEpCABCQgAQlIoEhAd10Ri4ESkIAEJCABCUhAAhKQgAQkIAEJSEACEpCABCQgAQlIQAISWIOA7ro1KJuHBCQgAQlIQAISkIAEJCABCUhAAhKQgAQkIAEJSEACEpCABIoEdNcVsRgoAQlIQAISkIAEJCABCUhAAhKQgAQkIAEJSEACEpCABCQggTUI6K5bg7J5SEACEpCABCQgAQlIQAISkIAEJCABCUhAAhKQgAQkIAEJSKBIQHddEYuBEpCABCQgAQlIQAISkIAEJCABCUhAAhKQgAQkIAEJSEACEliDgO66NSibhwQkIAEJSEACEpCABCQgAQlIQAISkIAEJCABCUhAAhKQgASKBHTXFbEYKAEJSEACEpCABCQgAQlIQAISkIAEJCABCUhAAhKQgAQkIIE1COiuW4OyeUhAAhKQgAQkIAEJSEACEpCABCQgAQlIQAISkIAEJCABCUigSEB3XRGLgRKQgAQkIAEJSEACEpCABCQgAQlIQAISkIAEJCABCUhAAhJYg4DuujUom4cEJCABCUhAAhKQgAQkIAEJSEACEpCABCQgAQlIQAISkIAEigR01xWxGCgBCUhAAhKQgAQkIAEJSEACEpCABCQgAQlIQAISkIAEJCCBNQjorluDsnlIQAISkIAEJCABCUhAAhKQgAQkIAEJSEACEpCABCQgAQlIoEhAd10Ri4ESkIAEJCABCUhAAhKQgAQkIAEJSEACEpCABCQgAQlIQAISWIOA7ro1KJuHBCQgAQlIQAISkIAEJCABCUhAAhKQgAQkIAEJSEACEpCABIoEdNcVsRgoAQlIQAISkIAEJCABCUhAAhKQgAQkIAEJSEACEpCABCQggTUI6K5bg7J5SEACEpCABCQgAQlIQAISkIAEJCABCUhAAhKQgAQkIAEJSKBIQHddEYuBEpCABCQgAQlIQAISkIAEJCABCUhAAhKQgAQkIAEJSEACEliDgO66NSibhwQkIAEJSEACEpCABCQgAQlIQAISkIAEJCABCUhAAhKQgASKBHTXFbEYKAEJSEACEpCABCQgAQlIQAISkIAEJCABCUhAAhKQgAQkIIE1COiuW4OyeUhAAhKQgAQkIAEJSEACEpCABCQgAQlIQAISkIAEJCABCUigSEB3XRGLgRKQgAQkIAEJSEACEpCABCQgAQlIQAISkIAEJCABCUhAAhJYg4DuujUom4cEJCABCUhAAhKQgAQkIAEJSEACEpCABCQgAQlIQAISkIAEigR01xWxGCgBCUhAAhKQgAQkIAEJSEACEpCABCQgAQlIQAISkIAEJCCBNQjorluDsnlIQAISkIAEJCABCUhAAhKQgAQkIAEJSEACEpCABCQgAQlIoEhAd10Ri4ESkIAEJCABCUhAAhKQgAQkIAEJSEACEpCABCQgAQlIQAISWIOA7ro1KJuHBCQgAQlIQAISkIAEJCABCUhAAhKQgAQkIAEJSEACEpCABIoEdNcVsRgoAQlIQAISkIAEJCABCUhAAhKQgAQkIAEJSEACEpCABCQggTUI6K5bg7J5SEACEpCABCQgAQlIQAISkIAEJCABCUhAAhKQgAQkIAEJSKBIQHddEYuBEpCABCQgAQlIQAISkIAEJCABCUhAAhKQgAQkIAEJSEACEliDgO66NSibhwQkIAEJSEACEpCABCQgAQlIQAISkIAEJCABCUhAAhKQgASKBHTXFbEYKAEJSEACEpCABCQgAQlIQAISkIAEJCABCUhAAhKQgAQkIIE1COiuW4OyeUhAAhKQgAQkIAEJSEACEpCABCQgAQlIQAISkIAEJCABCUigSEB3XRGLgRKQgAQkIAEJSEACEpCABCQgAQlIQAISkIAEJCABCUhAAhJYg4DuujUom4cEJCABCUhAAhKQgAQkIAEJSEACEpCABCQgAQlIQAISkIAEigR01xWxGCgBCUhAAhKQgAQkIAEJSEACEpCABCQgAQlIQAISkIAEJCCBNQjorluDsnlIQAISkIAEJCABCUhAAhKQgAQkIAEJSEACEpCABCQgAQlIoEhAd10Ri4ESkIAEJCABCUhAAhKQgAQkIAEJSEACEpCABCQgAQlIQAISWIOA7ro1KJuHBCQgAQlIQAISkIAEJCABCUhAAhKQgAQkIAEJSEACEpCABIoEdNcVsVwZ+OrVqzuX/927d+/K/HzsQAR++eWXy9vOf5/gwQNhsCgSkIAEJCABCUhAAhKQgAQkIAEJSEACEpCABCQggdMR+OR0JbbAEpCABCQggSkC//jHP37++edff/31w4cPxOXir3/961dffTX1nL9LQAIS+C8B+xDbgQQkIIGYAL3iw4cPUa6GwL/85S9oVnfv3v3ss8+4ePDgweeffx7H39E1qye//fbbd+/eUZbnz5/3IzmC/e1vf0OwfkQ6gCQ//PCDM4ID1KNFkIAEJCCBXRA4sAJZ4a+7rgLHnyQgAQlI4CwE3r59+/e///3NmzcYNYItKSn8kydPurLCJOJ5KwEJbEjAPmRD+GYtAQn0T+DHH3+M9SsWQg1uJLSvIDzuLtxLX3/99b5cdwg8lIL/lOu7774LJdr2AseSvrrZq+D777/XXTc7VROUgAQkIAEJFAkcWIEslncI9DDMChx/koAEJCCBgxPAwv7o0aNPP/2UZd3Pnj1LVIGk8LGZKfnJWwlI4JwE7EPOWe+WWgISuJTAl19+yS66+lP4ll68eIFKhmL29OlT1lPX4/fwKzvYYo8jvpwepBpkUHFdoi6obr9GsQRY05SABCQgAQnkBI6qQOYljUN018U0vJaABCQggbMQYO0znw7FJIRhhaXQLcX+5ptvWqIZRwISOAMB+5Az1LJllIAE5iKA0oX77f3795xk8Pr165cvX3JoAXvpiumjmOG3u3///hdffMGqiGKcTgKHU9M7ESYRo1G/TZ7ydpJAV07ZSWmNIAEJSEACEtgvgaMqkPUa8TDMOp9bf+UAiskkOLh/Mo4RDk+ANaQtrYU1kmwAOjwNCyiBRQlgZOc9qpgwWP2N/Wj4mMrwYRXe0EVFMnEJSGBHBOxDdlRZiioBCXRFAJtLLs9PP/2E/4MTDvKf2MnEyioWVhOhT2Us1yfZetWJqGizOpbyRnV7CNN2dn/eno4pSEACEpCABCTQQuB4CmS91Hc+fvxYj+Gv7QRevXrFyfVxfPHGNLy+nQDLS5myxumworOTCWEslddnIMBnRZLvYfTf4/EG0UuPHQ2EZ479c5iEiqrAGerUMkpAAnUC9iF1Pv4qAQlI4GoCeLlYTTXmXmKFKz4SNttdnf5CD3Y+O+Mra0U/aE6jZeVo/tQmIcOOxsFRyjUXw380/OFiBanYJ+p8YQXOZiEBCUhAAhKoE9ipAhkXKjeuursu5uO1BCQgAQkclsDz58/HNqdiA8I85HfjD1v3FkwCcxCwD5mDomlIQAISKBNgASJ7l1k4xZ6wfMsaIQ8fPuQITT45XH7e0BIB9Ft2KOY887i461h8nIfvMYRjV3HdDX8sLhwu5i0IYNEK5k3T1CQgAQlIQAISuJTAIRVI3XWXNgPjS0ACEpDA/ghg3Blbr93zCUv7A63EEjgoAfuQg1asxZKABPoiwPpinCt47JIjHAYpHz9+zIUeu/Y6w4Y1HCg6+Qib8HDXHWPtGvve8q1vnLlKo+LTiY3+yzox3XV1Pv4qAQlIQAISWJPAwRTIP6zJzrwkIAEJSEAC6xOo2NmfPHmCbcITZdevFHOUwI4I2IfsqLIUVQIS2DuBwcPEEeXFguCxO8wmsGIBZw/EgPXtt9+2JMuJ8exLa4m5xzicpMoH52g8nJqF0w4mfKb66oKwYRH/39WP+6AEJCABCUhAAvMSOJICecHuOtQaOA4Hhc8LtJ/U7t69izDabfupESWRgAQkcCMBTqoZ21fHgUs9n2PD11CQkDXmNxKoP87Ah8/y6oXqlW+icMRoPevwa/GMJswoWFVCHC8ksBWB/fYhWxEzXwlIQAI3EmA+jkMFj11RQ8Cr5JfDLiKMQsWWMv4mn4It+udktL1HwIXJH1iwcXEKKDOF4m7OejF5qsOPKdZl9lcJSEACEpDAgQkcRoG88/Hjx8l6Yo0VJ8UvbTGcFGO1CFgYmR7k5ydMCsBaLRTcOFoL3ji+1xKoE+j8Y+Z14f31YASY5SYz2w57vPyVCbXAitrO7RE54SD87BfX1V0+6s0oGGPxsE5oxjRNSgKXEth1H3JpYY0vAQlIoCsCFTWD0zI72duUDxOsb+5w+S861Zj7M6l0VnH1vJotkXauW0xeuN9evHhxUYLX6c8XZWFkCUhAAhKQgAQuIrALBTIuUW76azoM89mzZ+fx1cGLRXwtS89isv1f8+FuFn/9dor7PXZRHPiYi/7rQgklIIHVCLA7bSyvsS13Y/HXD+9/5GVpy3JYhv3uy6VvyhJoIbDrPmSsgOwnuHPnDtZkN7COITJcAhIYCGw7hWQH/9hxhczWO1901VsTos9nG1mLVLisOnGFtkg7VxzsJDgpcb9xukP7+RC8IHMJYDoSkIAEJCABCcxC4AAK5LS7jnVYfHZ4Fl47SuRIVkK0bbRzTvlnVoPxlz+M1Pfv38fbvKMaUVQJSEAClxKg90v2/4UUWJTNApZw2+cFfoJ2e8EtRWj8okmeBRjzwLlCrpZqLgFMRwJ770OKNciarWH3AKvTLt1GUEzQQAlI4JAEOplCsm54DK96whiZsXAW71bWoMRPcWLQaU84GE7IfPnyZYsSfkJDWdxOvJaABCQgAQn0SWDvCuT0YZisGMLT0yf95aS67jT8fLvl5scj5CLF0Po8qSOW0OuEwF6OW0nE9vaQBPL92pv3eAlnrBJjW6Vfv369x69NsDEaCzt72nBD3rI7kLXqeNoePHjAsUj83XJkEyIhDKMJqK+2WSDPIAlrZTCOcI1st0iVtARvJXAdgeP1IXmJeuu3r6spn5KABOYl0NUUkt3AY6XroQfb3eyMbWSs3x1DGsL7OW40iLTyBQ5LjH2T+rYWlZXrxewkIAEJSEACLQQ6VyDjIuTG1Wl3XT6xj1MM1xjXYnMbt1jchj1qkxY3NCHMfMlX30LK8QXJsoyOjFpSHlaEoT9h3PxtU9nPg4mzRT29TvXPJzbXpRMX+ZZrrKjsoqukAEzPQarw6fCn3U0IO2SoSHMRyEeUbXu8vFw7Gp5z4VtC2ON/kYeMcRm7AwurJ8flltzzOAy7DOVjLtIkPgP6l19+Sfz+tzkmknt7HgJH6kPQH3jdch24t377PK3LkkqgWwK9TSEr2g6z+821iN3NzibrN7RMbQWgANfDhw/z0VNKgYAXEpCABCQggQ4JdK5AxsRy4+on8c/59eBIy8NDyGBrY+3VLbY/ngUilruKGkSO2BnRyNszGmIO/2M9nkKxSArtEzdeKEh8gSTx7X6vJ7dFwnO/pVNyCUhAAhUCWE/GfmXNx9hP+wpnjUg+ro8VgZGab5a0j6Fj6VTCSZwshvU0lWhoDngN43G5EtmfYgIoMGhKwzok/sc/rXNN5d6o8q0j5yy5HKYPodm07A+YBZqJSEACByDQ2xSSDfdji5MYE1UnLm1y7K7jpMfJWiZZxg4G/ZMTBhceO86RHttmR7gLoC9thMaXgAQkIAEJLE1g1wrkhLuu8jniJ0+eoMDNaPibNDzNlR0yo1HxN+ZoPYa7DrWycYvD0m+I6UtAAhJYn0BlTDlGJz8gZekJa34n8eKh5CM0k9Fuj8AIi2VnbPThJyxEGD5uz+gkKeAxGg4GGP53UuqTLLc/Rh/y/PnzygK1TlqUYkhAAv0Q6HAKyZrdMT71xb5jTxmO8wlVbcwJGvNhWzZNIg455zUfiEGJhUZefBoh2trJnZo5FkMkIAEJSEAC2xLYtQL5hzq74hoirH582o35/4y+Olb+ju11CxKyHj9cz3LBvoRimsfYeMHHhCYp4WqejGMECUhAAnskUBlTJrd/7ai8HFjd4n1cs8hFrYhAFgDhMtRX19K60E9YUYSWxTDN+neUsZYxvSXlWeKwfGqWdDpPZNd9CKZDrLEc5kllVQrSeRUongQksD6BluFm5SlkRYeprKtYH92+ckS1KCpsSSnwRaGQJIHnvIUDa6eK0IpGs3NSstQSkIAEJCCBTgjsWoGsuetwoeX6Ov4tTACzm9vGVuKHOsYcOXumJI5FLFe5WkyfQbBuL1pmL0VvZbclUjAJSEACEsgJsNk9D0xCGGQZ05PAhW5zzYH1yJp7WmjjzsQYhIuF5dusee/Zy7Jac2rhZpyBAJVCE8JLh8KMMV3roQ1DAhK4goBTyCug7fERlgRNWmCGcqGQYDPZYxlnl5ktdEWPXeVIqtllMEEJSEACEpCABA5PoOauy9WOb775ZiFdLc8rQY+xLwmZ65YzgpKkVl4wmOQ+1+1kKbDwLuEBnUt+05GABCQggRYCWOdbouWDXctTl8ZBSUhOpmKswYUw43b8S0XaRXy4MSJzrmnLyVSbl4hVTVboVrXAoWT8sXKOP5oNx3MNp7vTflg/SBPCS5e8g1uJar4SkMAeCTiF3GOtXSczzqdG5dAjMQNhRlsG2WTBN+urFrKShXy9kIAEJCABCUjgPARq365LluXiMMMosBCaybVdy7nr0D6TLy0fY3cd+jcFGTPZwJPjTBeqTZOVgAQkIIE1CbCYJhmy89yJsHS3z+YeJImzxgyELyEO8TohgH2H4wrHBuskcnKbWIuSX5e4xSGE/tBo3VtCgJOniYtu0pKeIEIVZK9Mzzs1E4G9lYAEtiWwrymknduNrQUljWXT+bkIebLYTBiD8vAThrBiiT129+/fj8sORk8NjYF4LQEJSEACEuiWQP8K5Ki7DqNbrLdhEprcAHd1NbBMeJLUcu469K3YrUVJD7Nm/PXr15h1craYU5fzvF7dDHxQAhKQgASuI8AOtkl3HWMBnqFFTQmYcuIR5+XLl407/64r9d6fwuzFcBzrWmMlQktBC+I/39blPz6zwygqY0U2/HYCtBl6Bj5vyVaA+MW8PWVTkIAEjk3AKeSx6zcpHcumUS0mhwnUFXx7Sy/8SmTr9paBldeEHe1BQk5HwICmehaAeCEBCUhAAhKQwNUERg/DTAx/3C6nfExurUODXC532JF+IBhfh8CdXgxnNWANHBbg85+P1bEWTF/dTitUsSUgAQkUCdDbtyxqWXRTFI7AeDTXV1esqRCII5P1NBVfHUM2wzcrpdgaxaqm4czDwfWyqEYUJPRijwQGTW9oNhxCS4PZYymUWQIS2JaAU8ht+a+cO0pFYvkZE+DFixeMLGO/ni2cETbRq5db3X42tpZXAhKQgAQkcHICo7vrYm0DI+Ci6/FjA1+xPlqskMUHGwNjF1183fh4z9HQv7Hx8dezkMomAQlIQAI3EmAbzeRginOIHV2cc3VjXvnjOJ/ij65hv3BfXU5pCKEK2IZYOf2ShTU46nS0jAE0fCCAZ459lmit4Y/NlxjZ5SMBCUjgdgJOIW9nuKMUMPWgeLQ47QYFxmVDQ+UmR4kCUO13R81eUSUgAQlIQALdEii761jHHa/4Zo38ogWYtDAu7a6LS3fpR0HiZ72WgAQkIAEJbEIA7w7m+8mzjDAlzL6Ag5ORYhMPvjq/VzfWBoCffC43jonPle/YaQWLmXgdE8DX/vHjxzjEawlIQAISkMDtBNBPsMlU1hINWaBn4rFzj10Azhr38BE7DGiY0Vw3E+B4IQEJSEACEpDAdQTKh2HGa+RZ5b2ozrHth+tyaixSzgMNkYAEJCCBhMA///nPOORPf/pTfOv1+gTw9Exmil+NT2tMRmuPgH0nzheHk766MXqsuR7z1bGqnUMvcXzqqxujZ7gEJCABCUhAAssR4GNsLYnj1fMLdgEUhrL4SMx4+VqI44UEJCABCUhAAhKoEMiNq2V3XXwSZqx/VJK++qfJrXX4z9a0XnGU0NVl8UEJSEAC5yHw73//Oy7sf/7zn/jW6/UJ4PJpyXRGU8KrV69i/xMCaMEZqwK2PxbJo3W8f/8er+eaqs6YkIZLQAISkIAEJHBOAnieGg9VYp0WJ3ufk1JeapaphQXfRU0vf8QQCUhAAhKQgAQkEAjkxtWCuy4+CZNTKBfdWodkk+66FU7CjI99WLq8oTK8kIAEJLBrAn/84x9j+T2iLaaxyTX+HjbET2Y9lymBo5A4EClkR9b4nMKtFzEBfHVFbYcVURi8VDxiVl5LQAISkIAEJLAJAY4BaNEkkS3WADcRtatMOVtikIfDQj0ptKuqURgJSEACEpBA/wRy42rBXRefhBk0j+XKVjRgxdmt4K7jBKohx7AwKhbAawlIQAISyAn8+c9/jgP/9a9/xbdeb0IgPpdyTABWqNxuSsDJ9PDhw5AFIzU77cKtFzGBoq8OfePNmzceHBqD8loCEpCABCQggW0JsKiLbyFPyoAy+dVXX01GO0kE3JwB2lyr4k6CzmJKQAISkIAEJJAbVwvuuqBhYEvCxrQotU4+XMcyqKGYuusWrW4Tl4AEjkTgk08+OVJxjlGWzz//vOVI5xcvXtxSXsbueCUNOd7u/7tFnp6fxZiVL0uCGL46KqtnyZVNAhKQgAQkIIGzEeCohlxvKUJgkbdLtQKZsGAuXvsefvVCAhKQgAQkIAEJjBHIjaupuw4bXDgZsoetdfjPVviaSyhyi5VzDK7hEpCABCQggc0JBHtBRRIMMQz3lQiVn3jwwYMH8TKXRrNOJc2j/sTmudxqg6eTvYkr6DZHpWq5JCABCUhAAhJYjgDLiRoNQRyJebU+uZz8m6Qcf0BaL+YmVWCmEpCABCQggcMQSN11YWsdJVzhRPJJG1+8fn8h6L/88ktI2d11AYUXEpCABCSwRwJs5woH8lTkj4f7SrTkJ0ZMzsAMvjoyYpeYnqeE0nDLjsN8FyOfhHEnYhGXgRKQgAQkIAEJdELg+fPnjeuYVzAZdcKkLgbKMB9YGf48JrTOyl8lIAEJSEACEqgTSN11YRk4FqUVDHA9uOvC1jpIsWOgzstfJSABCUhAAp0TiFf4jomae5LGYoZwfHWMkmHQ1FcXyOQXsMoNWH7hLwdliAQkIAEJSEACHRLAUNOy/Ovdu3d+iHeoPqxnw1+HtalIEpCABCQgAQnsiMD/uOvikzBbjH03lpPswgr9saRW2F0XLI/I4O66sYowXAISkIAE9kKgcQT/7rvvLioRI3I8YmLHuXfv3kUpnCcyvrpEw0HBcF/deRqAJZWABCQgAQnsmgCep8aTGFgBpoaz67pWeAlIQAISkIAEuiLwP+66oJCxkOqLL75YWtDJrXUrf7iOUqOVLl1q05eABCQgAQksSgAvWstil4s22KEVsIA6iP369Ws+bRJuvYgJ4AdNNBwUDIjFcbyWgAQkIAEJSEACPRPgUMfGFWCsUoq/MNJzoZRNAhKQgAQkIAEJdE7gf9x14STM/ASnJYqRGLPyLFqsjflTl4aEvQJurbsUnfElIAEJSKBPAk+ePJkUjOHv7du3k9GIgL0mHrJ/+OGHFdb0tAjWYRzMVc+ePUsEYzmUOxETJt5KQAISkIAEJNA5AVYgtRhJOFFgHQtS57gUTwISkIAEJCABCdxO4Hd3HTa74LhqXEV1Y/ax7a+Y1Druujdv3gy5++G6Yi0YKAEJSEACuyOAO63FvPLtt99OFu3Ro0dhNQ+ReQTv3eRTp40An+QYTD4GLLHTtgcLLgEJSEACEtg1gcbjAbDtPH/+fNclVXgJSEACEpCABCTQA4Hf3XXhJEthrykAACAASURBVEwMfCuccNXJh+uog3C6V4tls4c6UwYJSEACEpDAJIGWDXb44eqHF2F5CeoBOZLm06dPJ7M+bQRgJkeMcgxmDPC0ZCy4BCQgAQlIQAJ7JMDxAC9fvmyRnNMFGo9taEnNOBKQgAQkIAEJSOCcBH5314VNZp1srcN5tvKX5NbZzHfOdmapJSABCUhgZQLsimvJsbLBjhOQ4nMdUQ9cN11HmsMkZGVlpi6hv0pAAhKQgAQkIIGLCKBSNppKPBLzIrBGloAEJCABCUhAAjmB3911WJQ+++wzjmxaZ+F8JydhQoTFYhScHQMr7CnMK8AQCUhAAhKQwEIEWtbfjO39evXq1ePHj4NgqAd478KtF0UCydY6Fh41Ok2LqRkoAQlIQAISkIAEeiDAd4s5MGBSEr6u4gHgk5SMIAEJSEACEpCABCoEfnfX8Z0bzi7APFeJPeNP/bjrMKVRcHcMzFi5JiUBCUhAAj0QaDkPkw+t5UP/Tz/9FK+PZkl1HqeHAnYlQ+7ObOHfVREURgISkIAEJCABCeQEOCoAj10enodw0LpKY47FEAlIQAISkIAEJNBI4Hd3XeMDs0Tr58N1sxRn20QwquJx5Ex5dOg7v/2xTZAQwrcV7JC5QxXPLmsGgRyAQ51rqoBwfvXI/kNWvYWSwB4J0C+xfXxS8uQIRzqxhw8fhqdIwQEl0KhcJPsUWYTu1roKLn+SgAQkIIENCTiF3BD+TrNmeXfjOiSWfGHw2WkxFVsCEuiKAJ0JayKZVSUmOOa5mj27qimFOQ8BDeMr1PUnK+SRZzG5tW79D9flQvYfMnxViI0RiajvfvvDbghGjvpEsU4ieHsRgV9++YW1hKwTrLRbaoE/Tv8gGolDnsmMhtqLOBtZAhJYggAfn4v3yRWzYNDARTecCM2MKP48Cb1ZpesrpnbOQLiBMS57y0mkcXyvJSABCUhAAisQcAq5AuSjZsHKVNTCROEpFhbl0zWsRTIGSkACLQSwwmHSxBA31uFgfCMCfyyRZO2pxrcWqsaRwNUENIxfje66B7fZXTdp+4tthdcV7NhPYRbErspXhXARVUrKAMYOiXU+RlgRY78/cY4Hzs67d++CerLRxsWEPI+w3sctKTEWryUggfUJsOu35VsjTHWQjcHlwYMHYWThwTdv3rB7eH2xd5fjsFYjFlt3XUzDawlIQAIS2JyAU8jNq+AAAjQeiYmFXSvEAarbIkhgfQJ4BfC9YYVj1emYry6WiqkrxjcMdzwYh4drwrHL8TcWIcT0QgISyAloGM+ZrBCiu24FyDNnwTo1zKlh3OKYMpTmDx8+fPztD9MqmyHiLF+8eKGuHANpuWbZKc42VgXmXjrs1xhhYf7+/fuBeSDPop743LnBXepnEVuAG0cCEliOAFOdycRx12HFY4WHvrpJVsUIyWDBWMAgUoxpoAQkIAEJSGB9Ak4h12d+yBxRbxo9dlghsI8fEoKFkoAEFiKA6RJH3bCQNM6CuRUnh8UmOCyf2N/CslTmYphJc4fc4PljkssfKbOSNU7WawlIoEJAw3gFzuI/xf6Gda7pYSdLFZxP64g0Vy655jpXyiGd169fB3qMTNyGn8IF41aIEy6QLUTwokIAUIm/MzBk02cReJIacZIUUCOSOFff5pW705flagI+2A+B2Dk9vCb9yIYkeYcc3mU87l2JurQw9BKh7O0X9DZLC3ak9BOwnId8pNKdsyyH6UMSnSRpq+esXEstgbMR2PUUsvPe+Jyzs8YjBLBXOFc9W29jeSVwHQH60qLKis2hPi2Nv6lJCnGfUzy2zWnadRXkU6ci0LlhvLEuOlcg41LkxtUNdtclK9ATqwG39LAevZVjIWTY+jD8BCU2bxW/S8c5mWGNSUinUaUO8U94MZwPw446wCbFH1QElgcWgSeRiYM+Eb9sbG3x7P6EkrcSkMBqBBhSv/zyy4uyoxMbPmV30VOnjZz38JPfCzwtKwsuAQlIQAIrE3AKuTLwM2THivuiYT0pO2c2qBElTLyVgARyAmyqY29cbohj4TvzrPq0lOOsglGeFEKfM3xrM88r/4RBHscQCZyWgIbxTqq+R3ddcQVEJ7y2FYPt24MAKMfYUitOzVx7RldGq95W/p5zZyy/f/9+OGI0FpVN95MqQhyfa6oGt3RcC0FpSGJ6KwEJSGAFAi3nYQYxWINfnxSFmF4MBBiRExQCTIB4KwEJSEACWxFwCrkV+WPnG+zj9WIyKfbbEHVE/iqBMxPg+ErWu3N2bgKBHQjMsBo/68MRlzj2hhTocwbLZwhJUr7u4JkkEW8lcEgCGsb7qVbddf3UxYQkjEDDYpPhDMyKr46EOJQ5Ty4/ADqPc8KQQT8o2rLxt3F2K6ddX4GFCsLPFx6k7vg+Z7j1QgISkMCaBPAexQsIKlnjq2vZRlxJ4YQ/JUs9GlGfEJRFloAEJCCBlQk4hVwZ+HmyQ7eMZ7uVgnvSTAWOP0ngzATYx8OmuvwAtsFXd9HyRxx7YeMHfQ7Gt/BF9oSwM7UEiLcSgICG8d6awdruOrrjsU4zoAmdbAjxgmMYw5ZtvG584bnOpLhgJLEn1lM4ya80SEbrXD+g+LRDfp1EXQGFyTtWBRpXIFYS9CcJSEACVxOIj/WvJFJc7VGJ708QSE5uiQ9Dlo8EJCABCUhgKwJOIbcif5J8WdXaaLrxpJmTNAmLKYF2AoOvLplG8fjgq7vCEBcWEGBzrnwMqLHXai+IMSWwdwIaxjuswU9WlqnoF4llwL1R3zcWRz7PdVBw+f4QayQnC56PecMjN/qfJvPdVwRmsOFwmERyhnB+TQKvuKW+wr7+ycZ/Rfq7foTWeFoXMh3dRYvFdl3RWwlfXLUwCMMcYCupNswXkworDSdXzLAixJOTL62mZMyNF2pcmpTx+yFgH9JPXSiJBCRwHQGnkNdx86l2AixIRe2ZVC/RlDBieNhMO1hjSuDYBPjcDDa3YtfBGZhX+OrAxVN46YZDxYopD0h11y3RtDTuLUF1nTQ1jK/D+dJcunPX2XXmVcjpsWGwaTnQkk2sIX6S2lh4Eu0Mt5UuiY0Rs/jqwMjW/gBT+AEFFzirTuurGzgws61/gTLG5fUVBCpv3Gk3kDGBCQsIxpDqrhsjUwlP/DqnbWAVRHv8yT5kj7WmzBKQQCBwmCnkOVdZhXrs/IKV1njsxpbAxsJzVhDuupaVx/FTXktAAscjgGtnzFdHf3Kdr26gxHEykybT2EZ3PLablEjj3n6Ne8c2jO9agVz7MMzJDUa665LuFd9b+KwaY0/L1sNJyEkWJ7ytdEm8z8sBpDZPSDsvMnt3Tu6rgwmLTMe+fpwTM+QKAsmGpziF025+qpwKEvNxd11Mo+U68evsWi9sKe9J4tiHnKSiLaYEDkngSFPIitpW6agPWa19FooPQDSeuM52T8z0fZZCqSQggXUIMDzh4E9mT0PWzFVv9Ojj6qsMGeTC0vwWm+o6KI6Ri8Y96nGnxr3DG8YrvUH/CuSq7jqUs2KnHHdSuutiGlzHa0OC3y6Jk9xWvpGmDRFW7LuvLADEVzfj+J10ATOmnFT6vm4TLPsSfkZp5TAjzDwpNi/mgUPIaQcaJjAtZY/HnTGGhlcIuLuuAmdHP9mH7KiyFFUCEkgIxEP53qeQlZ0WlY46AeLtogTYytn44d5wQOui8pi4BCTQLQFmo0UzCIb1WdaM8j2aStlb5sKVx/0pJ1CszTza4UN2x+EMhvFdK5CruusmNy3RQevPSHqxsP+GlSaNcCqcK401yfeot6zlqYzQLAyc94ti8QlpFcf+UWmPlatSBWOPHDJcDotW69gOzpMPNPUJzFAjoEN7W7R2TFwC/ROwD+m/jpRQAhIYI3CwKeSYzsxSYDWWsTawcnhlxXAsCWPr06dP4xCvJSCB8xDgY+pjCvbLly9n4TA2XgyJ13+dRYCzJSLSPTat8xjGx9pn/wpkX+66MY5n6+9CeTnePexHbDzELH4kpLPH7iMRfq5b2lhAmqSJEZ+FgUngjbec0R9SaFxyGOIf+IIjU9DGzuy/pOyYUdBWD1zL2xat8in7Fn/VtsIvlzsmrcePH7ekH6/Kb4lvHAkcjIB9yMEq1OJI4FQE4vngMaaQFeWt0Ut0qgawSWFZFtxYF3xHea7vxG9SUjOVgASuI8DYNDbHpJPHRnRdsslT9U/TzZVLkumZbzXu7dG4dx7D+H4VSN11XferYTDj/W/c9VXRkivNtGsK8wnHUr6xtTxkMtdyniAvp7/GG6I9+iOQ4QJPFXw+nvWPsruwNG4Ps1+HReV5yo1HQuUP7j2EVte+JiaMPnsv9TryJwdNx/uq1xHAXGYnYB8yO1ITlIAEViMQBvHDTCGZOCRDbYAZChtCvNiKAB+danQPMy9maf9WcpqvBCSwPgFe+YpBrKJ4XypqbIJLnnUBfQJkrluNe/sy7p3KML5fBXI9dx2GwrFdTaGPaLckhkcOfMF4Fo61bFR8oRFv50rgVEbHJOYhb9lWwlK+saIxcs++0Cb2CjDDvPGruWOSGy4BCSQEWLg35pjnwNvGU4WTNPd+y4Ay9k3vsaLN8vGAscQPFp58rK4ySzxYwY9aHPuQo9as5ZLAGQgcdQo5ZszFwrAvM9mxGyHaI07iyTJSayc3TUwiMoIEDkag8sqzr2DGr/ZUvmmqwflgjcriXEHghIbxnSqQ67nrgudprD2h2J3TijoGJN4n17gxrmJdJYWT463oB1TB2As8VjuT4RzxEbtO2x2ukykbQQISqBDASjX2ujHKzH7gbUWSfn6CCaeCBB8SqwdalhZW1jf0U7ROJEksUwF1J+IpxkUE7EMuwmVkCUigNwJHnUKyPnrM0orG4hfs+mmHcQusSIV16JxqeYWJP0ngqARYCVcxCMfL3G8nUMmobhK8PesrUoAMoxt/FVvuFcn6iATGCNTfgkMaxnm/9qhAduSuG8M31sgOHx6cPdgBGxebhEdyOGP26zzmIUMY/Cr209m31rGXNO4EMY47Gzlku7JQvREY/FJjO7lfv37dm8DryMPwGjpAuiOWHLboYTyi8auxgnTXNYLqP5p9SP91pIQSkECdQJgPHm8KiR8oGXADClQdOvBw68WGBPiER4ueiYTY6FU1N6wps5bAagQq1khscY3f/WmUtuKumzejRnnGomEzxMyL2ZAjnfnjA/NdiTcmtuG7JnBaw/geFUjddf2+a2GYadxaxxQlPJKUCvvs7Cc9Jll0fltfsFPRHq4oF7MONrLEDoPGNYZX5OUjEpBAIEAfGPulQvhwga+ucd1D8uDeb+n846NBGSbgQCDjwmTRGq0tk+kcPkKyWzEGfviyH6mA9iFHqk3LIoHTEgjzweNNITkqBnWuqMAw82L+pceuk2bP8aSNS7HjFa6dCK8YEpDAvARYuR4bx5LEZ7fFjeXV2Ckl4i10y2gVH34z5MIU0lX+CwE32YHAaQ3je1QgV3LX+eG6S3uHeLLROICxImMsl8YUxh7fe3hdP6B07I2dq4ysVkh8ddi7T+4rnYut6UigQgA3OQuui26SYT/ZOV9DPpkZzHbQw8gVVu3VdbUBNSv048Gowv/kP9HtJwRcLZ4A6f/WPqT/OlJCCUhgkkA8ajdOAPc1hWTJEYcEFD12nAqAKsj3CCYpGWEFAixXLVZTkjW15vfdEybeSuBIBBiV6rPOeX328cw3wdiVu44BuuhWdKF/Umvezkjg5Ibx3SmQK7nrKp3m0PjQrU/+ZbXkJYQGbh5GFP437gipzLXmHQITUfu/rW8QaVx5OllMJofUFHvY45hPnjzx4+cxEK8lsAQB3rLETR5yYdsThoDgowrhZ7hgIUI4EYvyvnz5MvZZ3m7FOwPDxjLmDWxS7WlM2WjrELAPWYezuUhAAksTOMMUcjC4FE/FxPr58OFD9J/Ybbk0c9MvEqApNtqdUVb9aFORoYESOACBui0Og+e8duDKFKwrd108SY9r+e7du/Gt1xKYkUD9ZTyDYXxnCuTHVf4mKx674SqCLJtJrpIum1+UOssMx15jJjNRxNNd5pWSgCLCLVA+fPiAEbw4YyT8lpSLz+YVjQDFmAZKYGkCyQGAvFlL55ikT+NH5xhbukv4Eu9gIkO3t4k2xm0u6uTQTJ2CMX/QkJxAMgPk7cjjGNIbgZP0IUUVJehCvVWK8khAAmsSyGcWoXPofwrJssggbX6BeeH9+/crwMwZOjsL2Ot1FNfaOpUVBPNCAhJYh0D8mufXs8/W8yxCyDrlbcmFMSJIlVwU5+wtaRpHAnUCBzOM1ws7+WtdOVlNgYzlzI2rK1lXx8ypoW+60WUSF3LD6/wFWE2Yyj6Jk/f4iQk1NLlwcV0dMTEDbOGN+i1dwheacjghvK6+fGoJAnn7XyKXOE1UW94selrG1zz38FIz4py832PmE2hwAa4YY7jO+5P4qXDNEZrhES/GCNDkArHhQmvdGKsNw8/Zh+iu27DJmbUEOiew9ykkamF97REdIGVEdUTnWWhczrWphTLqvC2NiVfR2GPFiWhjKRguAQnslEAyJ41f+SWmS3lvHHLEKtgVwyBYfOEy2a7q6GDCHMwwfnvt9KBAxqUoKEvxzwtdQyHug4rXx1BqN3TXFakOgcdge13jpOwVMvxUH7Z5nNbLqI+1GlUDkzcTwrrZi19pBtdJ2/JUroKcuX5biBlnOQL5iLJEXryDkws+wmuOSLOv0VuiUIummYxE9FqV7PJKDDDDRb2frCR+qp9yVefkPuN+at8+pK639FNTSiIBCaxPIIz1+cWOphiIyphb7+viAqLYMDTMRdvZWZ1kriDFdRFfqzjVSfqrBHZHoN4tzz7HzFdPhh6mt+4lFxWLx4wD0+6aigIvSgA1KbwLxYv6y8jjNM6uDONz4dpWgYxLUbDLxT8vdD25pIJOfKGsV042MZLyGqwjQJ5veAPrhtp1xNswl8m2F0DdeMHgyspN+q+lC+uEcGnCpt9OIB9R2p9tj9n4FtPXMda2J3vUmKwtiHuzuuIFhMrwEafj5KGlwSRvhAskW6CtEMc+pG4rWaEKzEICEuiTQEUH2OkUkolS/YCjoNvMWEBnZ5PNu9LSQo1wgR41mZQRJCCBvRDI+8b4fed6dhcaM98ki3CLML1xY4YyqOjMGRm5NGX0VkFHkqdxOhzel6svVjOMz147myiQcSkSUxJV8Ierq6H9wcrXPodEKr1qey5njpkvzQg0KiechDgHvphse7eUncGVmR7webH5njmfyP78889vSdBnJSCBnMCDBw8Y9fPwJITPNfNKPnr06O3bt8lP57ml7A8fPgzlZcj/6aefwm3x4quvvmrB+/333xcfNzAmkAy4v/7666tXr+IIXm9CwD5kE+xmKgEJ9E/gYFNIxtxnz569ePGihXx9HUNLCsZpJ4C2yax5Mn6iR03GN4IEJNAzgcn5Y0u3cFEBx6x/zHY7tNRhuPjHP/6BvR5b4vPnzz/99NOLCmtkCbQTGHs12lOoxDyAYbxPBfIOvUOF+yw/0e9gtKokxXordLhKhL38RB1//fXXsbQr4KWLv3//fpxpuGZYousPtye8mGx7uQc7oXT37l1CIMkF3RAX/Ofv3r17Scx1bjHHY3mM82IZjkN7DMTr1Qig9b579y7ObrkeD7cT48jPP/9Mg+c/CkdlWOENZYUaGnAs2+GvGQvoHAIWILCSoKVzePr06aRty9Gksf3cuXMnjkktUC9xiNdbEThzH4LGQrc5Rn65fnssR8MlIIEeCBxmCslsF78jduGgAuV4mfExIvMXZnYzaonOznLgxZD6YITh3kVORW4GSmCnBOq2uNlnl3lXHLjZvQQUXpyTQP1lhMnuDOOz1OPmCmRcity4+kn88xLXzAQqqvOQo7vrbiFfWbRy8hVqk20PPmyJuwW+z0pAAusQ+OKLL5KMGFzp/fjLzdCEPH78mBXW/HqMtSBJ2fNbaMS+OuY/jb46kmpZis44Tm85o20rL8IxQvATx75PmqLcOqlZ+5BOKkIxJCCBTgigI41JsqMpZH3JEQXBSpv3/2MFN3xRAizRTladhuzwpOqrCzS8kMABCOA8q9uBk30Otxe5sn9Ig/PteE1hvwQ0jBfrrn8FcvHDMCud5oAM5axl+X+Rr4EQOMZca4mqTPb95FlMriDIHzFEAhLohAADB0Msygdfa2McyaVihsA04Azuult8dXCDZMtRJJWxJod/2hB8n0nZ85AkgrdbEbAP2Yq8+UpAAj0QqAzru3DXsWeabjxeIhNTHb4DxIoZfXUxlm2vWTlePH+VRWbJp5e3ldPcJSCB2wlM2oFnd6FVcpw9r9v5mIIEViOgYTxBvRcFcnt3nV1n0nQuuh0Odyo+gi9qqwMbi/KsH5jvuUlksO0lQLyVwB4JYIjBaTf2+Vy+aUdPiENrj0VrlJmuLO7umKtc2vm3GObQ81gm2SjSaaNhOsREGBcft7G7EmMgHV7bh3RYKYokAQksSmDvU0gWbPGx3uLWDabA79+/9ztAi7afqxOP9dWQCLvuLlVcw7NeSEACfRKoOM8GgWe3xY3lyIIAe5g+G4lSrUOgOPLGWc/+MsaJ93a9IwVSd11vjecyefa+LvKy0l4Ye7JXcti+kKjRJdAvATwiHP+IOp6LSFfA2TtH9djhaYgXTLE8+YovaZNIcYdiArO4JjqJ4y0mwqQdMlJjGJVM5wRO24d0Xi+KJwEJLEFg11NIDk4Y21TH8iOWFjnFW6LN3J4mmx3zhsd6O7TQ2xM3BQlIoCsCTMwr8sx+xFplqjV2Bm9FPH+SwJEIaBgPtbkvBXJZd93kGalQO5UjN7SSWS6wPrNxZCwpl/PXeyUb3ljLMVwCOyWAm6risTvkK4/CES8kZHny1SaPZE9YsQ0w4hzV61ks79WBuTWKc1lFdzXP1R48YR+yGlszkoAE+iGw6ykkM9yx+S+aDA6hfjgrSUwANyoflo5DuOYwdk0WCRNvJXAAAowyxd3PoWizT8zjGXHIZbiYPa8kfW8l0DkBDeNDBe1OgVzWXVfpNAdes6+q6Pw9mVc8LLNjCbZ8iGjs2cOEf/jwoVIWP1xXgeNPEtgpAdZTj3WMbEG72pXVJ41E4WB58i0f6ms0l+SOqD7hbCsVFZHMDJmyJiHbSmjuYwRO1YeMQTBcAhI4NoExTYlSdz6FLG7PGioLydndfuyK22/psN3nWhCT8VevXu23UEouAQmMEahvreOp2W1xFctz3vmMiW24BA5JQMM41bpHBXJjd51d5y3dQcVs2vIholuy3sWz9RU9borfRSUqpAQuJYBPbmyjGHr8YZZdc+h2PARwTGWjv63Cs2Xg8DzMCsD4J4yhyZGYOIxv8afGiXu9KIGT9CGLMjRxCUigZwKx/pDI2aIJJI+sdsuxPfn2rCF3VgDr+FmtIq7ICJtPMjFHR6qY16/IwkckIIF+CNR38yDn7Hbg+NsQCYcrvhORpOCtBHZNIBl/k7KcwTC+UwXyk6Sq5r2dVMJm76bnlb/n1GhwY2MS6u/BNpFcVxH1RQQtH2q6Ll+faiRQacONKew3Gs1PxXG56mN5Naaool6CoYdjCT/99NPlcl8hZQoYf7UF9yTeu9vzJZ2KCW9IH6pYxHQ7TdKmjeGxe/jwYRyT87tAp0kxZtLn9eH7kD6xK5UEJLACgYr63fkU8tmzZ2N8KvsFxx4xfDUCrCfLrRaYifauja8G0IzWJ0A/OUy16BXv3r07/G8RYzBAMV3iYpiKso3siiWVgwB1c1ZFHmRmWrfhVzwn3XXzylb5cJ0G50o7mfeninYxb0Ydpta5ca/ek5zBML5TBXJBdx2va9FaGr9d9p4xjYuuY1tt8mDP6yITUTe8PUOvtCHeyaxxVuUzt8mnjhSBFsgxEc5UF6pThuSxUZn9Ybs+LokNgnHR6PDnKg4TJwblyXU2uPR017W0W9bN0NjiyuIpPXYt6HqI898eZMQ0vPc+pAe8yiABCWxFYKdTSAwLY5+sQ3VxDdxWzWky3+LxU5zfbpVNojPChgRYbzfpcGoXj80rlzb42wXAQL/hAsG6HdiTMNsbz15iatzbr3Hv8Ibx/SqQCx6GOWnyo1loqr66/62sItRdN1BlVdEYXlZI2fbG4KwQzszt5L46IDMH8FzB5RpbpRuc3EC2nFS3p8ziwfgkKL7UMu/xnmPniMaSM7ij9MQhXo8RYNdj/h0gDI7ugB8j1k/4UfuQfggriQQksAmBnU4hK8pbpbvehLCZBgJv376NtdYhnPq6YrNRSNOLFgL4aYDM37zThJasjxFnRl/ddUBuF6BiCrtOpIuequ/mmf3wvYrl2f0hF1XcdZE17sGtZ+NepTc4g2F8vwrklu46u87rekOeQgMbW7HCWpXGreUocFgMN1x0c3XxGx+k6xmLWemwxh4xfEYCtyugMwqzYVJyWA4+/vixhXt0njv1NmH1iA9XZAydvQNnUKj0nKG+KmvzQxwvBgLUUa7tMKtkpN5pOzxJzR6yDzlJ3VlMCUhgjMB+p5BjW+soaT7IjhXf8DUJ/PLLL3nVoJzrQFq0FtAt0TA5+R8DJX+4Sy/d17WoeHtJ/PXr1/iVWXI3/NFuW+ZHxdKRwhVVwLoKHhybzBYzigN5tudlwVeXKy5jfF1ZCN4Cn4NqmALPdVxNLBhjLkZXXkmmFXd++0MeQiqnd8aP7+Vao9ZQU91yqHRfZzCM71iB/LjYX6VNDK2ZQWixzLdJOF+uuJAcue4bunIOl2jJNIjKHseW+HuMU6HET3ssETJzfGKo6+GCtUu7KwsacFKKc942vq3d1m+uanclamWj2B5Hn+TdB/5CtBtndwvlftRkx8ajvXcCR62voVyH6UPqh5wcuxItnQQkEBMYG4zQwxvHo62mkGMzhR5msomGhqh7nJ3F7WSW63yagHVIMrOwHUsEvEUTHLr92COGtxPgTa8rVEM3RRUAUL+G3wAAIABJREFUnMjtKVdikk6xTkOXiEh4FumZidnP+4W/MEiYX8wFZ+BWsSy1GP2AFiSsVMSlP9EGJisOyS9Nts/4lSoIbM9w0ahHrV+JFd2v5R1ZX+B5cxxrez0okHFJc61pqd11rOsZ2/4VYFUaTYjjRU6ApWqV7d6spcofyUPiuVb+6zFCKupUfew8RvF7LgXLlxjMKhXUs/CzyEbZ0eFYWjVLaiZSJFBpYN0ufSoWhECG1HjEZCxnp91Y5BvDGw+VcnH0RZxZRFmcuLLqmf7QbXYXwVwt8pH6kNWgmZEEJNAtgf1OISs6T6Wj7rYiziAYHznO97tgwfBrFIvWPjp80QQXLD+L5n74xNkXhZ+pXkzmaPS0HIbfsqmrntTwK+mMTc2YGyIPkwgmZbxxxNzL+zVvv10xjcbT5zHa4fG5LIRM+qgIPoAdXkZaBdNA/uKCY47g1ByayphgOwrXuEfN9mzcixte0q7mavZJsv3c7lqBXMpdF3q9sXqixexlOBkrwlbhHGswljVjQCPVsCG0ZQwby67z8Nw73bnApxIPTxXKZbya4FTXlP0YylnPjbaytT9eRtdzEQbZmPWhzQeNn9FzcoS9pVAMIgwlkyl4HuYkoiQCx6EU59vU5v379+0QElw93B6mD+kBpjJIQAKbE9jvFLKith3e0rR5s7lCAM6UC6aG8Dgeo7kcGCFNLxICOfYhQkWfSVLwtk6AWRJG+UqcdWxrTAZx1OEW6vadqje5RotlhXP8U2Ve3FId4fFZvqhH7xem7QxPtBbGLxwGTAP5wwSUzLKZUC9xCGfMZ51rjXs9z+XPbBjftQK5mbuupetcp2fZXS6VuVbRFJgXMD4rORkw8sj7DZllxJ2x+NjcGaRnTNCkJCCBwxOg36ArC9sB0fuZns07yckZsh4wD0xCECkeSpJfvS0SYPUrG4uLPzFbo1qZsFHjxQgGSkACEpCABG4hsN8pZFixlBe/bhTO4xuyNAGUw1yN5HBpdv8snfXJ068okFreZmwbGOUrqwQq3ezVMiReWN4mvD7dOuqGYlZ281R+ugIRzT7fyBvSaaEU3HW3vya4rELvh5WVyTKtJZm25y2ERyobgEJZvJDA1QTObBjftQKpu+7qNr/Ng4zNwW6bSIDewDbkJLB4G4Z8Bks+fFqMc4DAyvBceWmXKzi9JEeVVqRaLmtTloAEYgKb9ACxAO3XzBxCn7+Orw7Z6KZaFmHl8432cp02JhM5HK7FmSrNkgkblkfiOG3rvIXsqA/pnKTiSUAC6xBwCrkO55PnQjPLP8yBKnuM7SOdV27iFQjSMn3oedtHkHNHF8Elk8uMfjjv9wKou3gmyEfCdvE2FWc6A66KszPnORkSnG15zBb3WzwytsTPcwkhTN/C1JhNdSzTL76SBOZwKi0qpO+FBK4mUDFBbzKl1TDeWJWLuOvo9SZr/cbesLF4x4sWPG150Rq31vFgGEjaH8mzy0NY20LVVxZ25Y8sHTLWzILSs7QAIX08qUOmleU/IbIXEpCABOhLUa3iHoMJyWoLLFqmDYxHXXX4e2kzVCtjZWX8ZYxGi6WumaK7hXEv1aqctxDoUIGcLM7uZFbgyTq9MULnhHueQt5I3sf7IRBOgQsiYZj2w2mBxtIX+TmNw1K/pfM9W/ro5xWfU8scqpEYnrnw9QFeJRb8Na7Ob0x/uWiVdZ/zbomudC9jlsC41MHbR4VWXBrxI8VraiqYWDlJpe4gz911QYxi4gZK4HYCY6+DhvHb2S6XwidLJD3Z3dBDFdcaLCHMwdKsDEgV218MIT6PsfGR+PH8mtkpqiHjU/DRUr9s0meBSR555RB6pWJrXLlXAkUQAzIrQzA7CUhgdwRw52DyiHsqZmi3zCIuJcCZRcxbQq8+9jid/y7WeI7Jv2E4a28ZgvmLPbKxPNQ+U/Rhls6kFwfe8J96Wc1rG8vjtQRmJ9CzAlkp7GCUCf1zP0rvmMwKPEZmlvC9NOMOp5Cz8DeRfgigOoaOMUjFZiDNPoHG0heDGwnVkYpAXUTJxHXUD3+OjkAw/viY0OQUY4wVYy7HDG6uCQOWv6KQFI1ht+6wKT6YBJJIyIIpANakfqoyETW/pYLGJpKVT0nl6dRDmC9XVqKM+SfiNMPjLZHjB+Pr+ARgpsbXWUFJZC++2LjsXu+FgIbxvdTU/8j5cYG/yc+hoToskO32SeYTodll+p/Ki24YwhvzIubwHG9s4yOVaFiQGYkjQX6/JCMG48qzK/xU0Qbev3+/ggBkEfvn2qtpTDaA/474t6vNIY+JavjhCYTOJLTJroqcd8hBzs7HIHqnpF+lLOuzjfuugC65QM71BTtYjlQupocEbMst8Ff+Q07eel6fk4w7++1Dknek3sCSyKvddq5AFjnQOY/B7EHpzWVW4JzJvCE7asZjw0r73CRofbNMIS+qiM57Y2dn1Ga+r4smt4n6elHTMvLSBGgD6I1jQ+dYvzQZvpolp8IHJXxMTn6qPNjyU/xCrd/ltkg4GWfMJkxjmHy2MUIYlYoV0ZJIePDqzoo5UWgJFLkl06LYVwvQkqNxJHA8w3hjnfJmhdc8uejNJFjoGRoLeVG00GElOMLtUTujvClcxG0ycj4ZCEgZ0ScfJ0KcAtctj1TioCcFAYoXNLjK4+v8hH5TlG2dRhjbu3kvbjdxxjU4lOv2NNepCHM5HoF8ROmqjHmHHLqC3sbmmBv9ajKG0o3EEVa7rmh1gSQX6/Slq5V6q4w4OGV2W0ZcTfNe9zC4r1BTO+1DcjL1ppXHXyFkFwpkwoEuMemck9dqRgtUkvV1twp8Hbf2p3bUjPPpQ2i9m0wh2yEPMTvvjXO8Z5udsYUutKhwsZX6emnrMv4SBHhnx7w1oYXccoHavITYF6UZe9TysjR2rcUcYwtSoweomM62gWP9NqrULILVG1iLShZLeHWnHcRot/UVlUmEmQWLiUhgjMDBDONjxUzC49c86ah7MwnmxtX5v13HluTJve1jDSXB521CgKMDkpBwG8aJEFK8iDfU336uWv4p6SRTzvi6bjN4ks4tt2OKVOW9vSW7+FnKPpxjRiCjMnO5HZ1gEBfEawlIYB0CnBLDmYfxGErXwVko6+Se5EJ/1TKyjPWxSWre1gkwXqA+YfBqYV5PaoVfGdw5/22FjMziqAR2oUAm8JE57pyTX7lFS99c6Y2lUuCYxhLXO2rGvU0hl6gO09yKwHB+e5I71p6t1NdEEm9XJsBh7xyESPcYjhlcQoD6OqQlcszTrH/BjvnRdaoyyQYLEtbk+EM2uQw9h3A6blE8VKnryMSp0b3UG1hu+I4fH67D1+bor64z0zFzD2JgXWxJZMxa3kOTzhEZciQCY0YbDePd1vL87rrwja6xMtMTtXRkY4+fOZxFH8XiY89tOb+bA5FD7Yy9q8X0i4GMNGNf3InjMwoSMw5Z+RqvZHG0DiiWkAcVhHyDBjD46lrqaAlhTFMCEtgFAeZjia8OsW/vq28pO7PEyccZCJirTEYzQgsBPlpAM2BRGHpz5347FbmWCjVOkcBeFMhYeGRu0RtR/G43QsX5Xn2twFeja3xwX824qylkI2Gj7YIAPR7fWk5ExdqD2SEJ9PbwBNBgUQ4fP35cWR9wIwSMKrQuJkedfOUrLIXPy4VT6opJXOKrw/eZp7yjkLGJZL4j+aJC0dIq5Iek7t69W0+TvivodVfPuUIBcfg1tsmQaSLe7VspkgS9lUBCQMN4AqT/2/nddWF9wVjhi76TsciGxwTG1lxg4Y2jjV2jPA0/tQ8nY0kRPlnR4dmwPiiErHxRXC+ACsVIv4QkzE+oqeDL5BqNRF/dEqhNUwLHIMCEgRWIxXX6dNcblpGJBxPjSQHC0oTJmEZoJEB7GPx2DB/M9plGjikAjQnOG+0KA8S8ApjargnsSIEMnNtlHjPEhKTWuVDgpTm3E958HgSKsRFkkynk0lVj+msSQHfNfTPFszHXlMq8VibA8gUMwTSGsT3odEGospxgSdvgGOHksLL2W2ZM5IVPa+UCjmVX32BH54/AY8/m4Qfz1VHAsflC+wCaU2J+FKbMGJavninHs9eQYJ5dJQSjX7D4jZU0f7yoJWohz0EZsgQBDeNLUF0uzU/mTbplLefYhGFeSQ6Z2hi6FnMqw39QplGVbucztk4zT5lOYduVQbjKOAE8ny2zKmdsk35eisaQWM3iERQIiu8uhEZ6RpPACQkw62Bp3tj8diy8K1BMeJil2NEtUSmYP/gLKTPtZyhn/A0D+potBGWDxapMKV2AEmpkFxehtRSlRXVfuUJ3pEAGYnWGIRoX7THjp2a/bhejPebsQsYJtovRHjNOf/brfTXjrqaQs9eFCW5FgGlvbnrGH7PymLJV8c13IICdJywKT5igMeIIwVF34CaBQYm/pODhlvlR46mwsRGJieG21rMg/40XzA2LVrirzYOxr45xjf6HpPJeqEXs4GCjfV43hw0OPyx+8WStnntR2qudjvW8/FUCCQG64uIrSSemYTxh1cPtzO66loUJa5qWekA8owy8XRjLcoCTe71Z+hGcVYxMKytMCMxRae1j2IzEQlLoSQyNYf3LEM6En3B0oxDtlovc5g7quRK/RTCflYAE+iRAp4FuVLc80nFt1XniGWJMz0ecIkwmlhSn+JOBMxJgPrlVe5ixFCa1JoHJF5M1zt3qKj0okGtWlnkdkkAPzXinU8hDtofDFIrBJZgXQqGY/DaeCBce8WLXBLDwFndK4QJhjnMGlRUNimY/Nl3iHYHDpDeIRMLbdBhf3dCwh4/MJbNdcNGBXOoeIClgDsniq+MAEsAyVy16i+tLakgqVFlI89I3MRSKBtD4LCvkQr7xI7rrYhpeL0qAxq9hfFHCMyY+22GYdLjMBBJ3SFFQliH4nZsimZbAFodokg6jQniKkWAuo8zYOs0k9+H2xvOpi2leGkivlMvM8Hx7axwaf2zXHhSIuVBfWlLjS0ACPROgz6FzGCYYQdEfE3iWPmos8Uo4izrpx+g2K3Hin5iro/zFIV5LQAKbE6C3we5TF4NOZuWPDOXKWEXCHhRIxGs/p6g9ZqXUt//ULkZ7zNulqqTQLkZ7zEp2t/+0u2YcJoPtZV9oCtkugDG7JcDgkrcoPDROfrutstkFY1Uf3rjcV0cz4LhLzCNn8NUNVOv+nklfzqNHj47qqxv4sAEub36T2mnyCL69wHkwtQ1OUP4Xk6pMsWm6IamLNsYlIlEuKpf9xO1NfWxm7SqHhK23ixLQML4o3jkTrxwVzZIExtrkj2kzf/RKQ/dE53jdrIlOlrGcnZgczEhSJEiySV7DLWJUhOzqp3woml08mOTVzzAzlhFUw1GZMJ8RZn3FSiIk7WRMwjXDoRdoBAkJgdIVYkCAETqfrhN4RWqNjyBqkHy4mLFOG2UwmgQGAnnn3xWZvEMO7846PRLvJkMbf2G4vHrpHMMlidCDLUeYxBGV7ou8AqhLL2gSjOnDaG7XtFxlmfI6BDbvQ64uJq8zb+JFHQ6Rh5f36kzbH6RzaO9b1umuJ4Vvl3kyqXUiKPDSnNsJ09p7aMZ0C/l7t8kU8oqq6bw3PtvsjMafT6iZEV9Rsz6yUwK0gdwGQqtgKrHTEt0odv5GxP0tuMbSZ3QIMXsYKcbkvDG82Icz5WxJlkYVNzYmmwnPYo8E1bHEYwvGopPrXIDiLBt58piGSGBRArT8vNciZEeG8UY+xc5n6HV763Ljrun/jwt5IenvCvHCMLLFBe1m5Z40x9ISkjeFlqcujYM5Na+EZNAa0sTyEmIuwbA43oQc44vKbPDS4t8YH1DxeB+EbPexkcKYFQwgxYq4Ueb48bNNCOOye90bgXyk6ErCvEMO7/sKY/NFhvIgWMvF7MIXx5QWSS6N097NdtWQFOa0BLbtQ8awY7ag783/0G2K6s2l7+kQf0gtz4WQWV7kPSqQ9L2TMGeBM1b1l4Yr8KXELo2/u2ZcHO6LM5elp5CXou6zNw6lONvsLFdxl7AzBLxe9EagaE6hVRQ7k96EX0ieYu8adIaxuVs8TI/FWUjg9ZONh5VAhmG0Iglda9LbjFFCNw5phouiShYP3IhUyX2Jn+gqg3jhgh0sS+RlmhKoEyj25DTL4otTTIoUNjSMF0XKAztXIGOBmWWHbuH/X8Q/D9fFnjR9bPX79TvTnMxkSN4UJh+5LkIyblEbVG3waHIBrthqw3X49boci0/xfhaHnLx1IEAxha0CY90oSEtZGCwZ7BNdE3QEgpTRPaYaHuSCBJcgnPM524QwJ2BIPwTyEaUf2ZAk75DDOzum688lfyXrIMMtF3PJOaRziyQXPdvbQDAvRlM7HoHKi7x0H1KBubmWPkvZd6pAjimBQ0/ImFipuE1+UuBFse+xGXcyhby0XvrsjUMpTjU7YwjIdT9myoGGF4cnkE8A9TdQ6XWzWG4pil+lWTSr/hte0akGNzTbmA89Kg6DpJkRjYGgUsaiekw6wbLH47FStD5zyph3noTYf1aq1Z+WJhB3RKF97sIw3kimcwUyLkXS6f23OuKfh2s6tVBP/VzsohfLm0KOd66QeGFIvZqIGUapuXIP6ZByPOzFkgxrrIYQXvjwSCcX6AGF9yEuQMM1ZY+VgBWKdqoJ4Qo8zeIWAvkbdEtqsz+bd8jhnV5aQS9OGELuN17M253Sh98oT/vjNJjZa9kEJbAcgQ37kEqhFu1eWl7nufrPPSqQyJwPfAM0lO1KrW31kwIvTX6PzbiTKeRFVdNnbxyKcJ7ZWXEAIjCg8OLwBPIOxAYwVHrdiJroTrGJPPnp2E2IQTNfNTKpfIKIByfJVEaKJItNmBf7TwSbLJcRJLAogZ0axhuZVLqFTfqBitj5HPMPSc/FLWPwmAMmj7xOCBz9/GaCmu/30vKw2ybh8S31SBxiDh9ijX+a65qU+Q45Yw/j7iAM/7km359++mm5fG+Xn0/C8pVs3MC50jmZOC8SChkLZCg7n9TuuZiTZTGCBCQwO4Gvv/46Hm7pFfmjQyaQP3pIuh3+GNrC3xDCT/wRh8j8DQ/G4hHy/fffxyE3XtN9kfWNibQ8TnHmlbwlU+NIQALdEtijAonMqI6ouHTU9Maw5T9dKMokynaHqBV46UrZYzPuZAq5dNWY/uwE6P0eP36cJEsH+OjRoyTwtLdYBqDE3y+//LIcBF5hmN+7d4/+585vf5g1CMH2slymQ8rffffdjz/+GOeCFcgGMADBKDQoBjGfcM0kiOYx3EIszImYCUI1RDv8BY2WhorWhB7VUlj4YHMDEQ9Oxv/qq6/w6k1ObGm0mzD/+9//nheBWX8eaIgE1iSgYXxN2hfldQfn3kUPGLlCAOUJK20cYQW8w6Tr3bt3P//8M1mjJWAVffDgAQNVDz5OdMhBqkXV1pj5dddgZFnBgJFh/tdffx3E5v/du3dBOhjQAUt3dl0WszzFBAAZ4qSQtkV9iR/xWgKzEOBd4JWJk1qhx4uzq1/nHXKIf7apUSi4FxKQQDuBPvsQzD10vCh7KCeUZbANDddD0W5XCWKFDR2DZAelaNCO0IjWUYT2okC2tyhjnpBAz8248ylk3Fr67I2DhGeYnTEu0PkPY0EoOLNjyh5uvRjedziwqgPPwexAnj9/zorhpBbiXKgjXBELmYBoA7GyQb6cgYlIsQAnv4bGs2fPxiBgnaMrw6v34sWLIc4QMhb/8OG0KN4UnFiotYOGSZGDMRN/3tUvESnjECVl7HvBrIcNjTQxAtyuJ19XNeSbv7y+RNfB9KnlCNBN7cIw3kigcwUyLkVuXP0k/tnrPRJgGLt6JFutvIlut1q+7RntAmN7cYwpAQlIQAISkMDxCLCgnr9FyxUbMuLrRTMdS7x/BXJMcsMlEAj02Yyd+4QK8mKSAGbuxNCMVb24WWQyqaNGiPfrzG6cYUMSi8LjKhhWEgNzWG08UGX19sOHDxdyACSr0mkS+uqSxowrruJPZWMiDSNsTzy5rw50aJhsNOQvwXj7LSlTF/zdntRcKbDYLn5/Q7K8R+HaCwn0QEDlsIdaGGQoHIbZj3BKsncCLGzZexGUXwISkIAEJCABCUhgTQIqkGvSNq+FCNiMFwJrsisTwJ6eHKeBAPjqNl/PsTKHenbxlql6zEt/xSuGE26w9eMlxSHEViT2NbJpgD/cADh+4jSRZHZHGv7C2DuLGOyLijP1eiBQ2V1HBH11p20n8esTQ1hoL2ychdcSkMBOCeiu22nF7UPs4XxOZOVkhn1IrJQSkIAEJCABCUhAApsSUIHcFL+Zz0PAZjwPR1PZlACbxsJ3toIgnLi4zqnIIcfOL/Bmhfed0/ZmlBZfafAA4ZYjF/YMJY7SvIJ4ZN5zSoMMQ9FwGSYyzFjkXSdF7eDLrBfBfXV1Pof8teiu88N1h6xrCyWBuQjorpuLpOkUCAS1VXddgY5BEpCABCQgAQlIQAIZARXIDIkB+yNgM95fnSnx/xLA5fP48eP/Dfs/3FFLnF+X5LKv20AJV82M22XgHFxxeMjYS1d0khGYG1sSB9stPHFGxtsr8THYACo86+SpKeqx8rg/HZJA0V3nSZiHrGsLJYG5COium4uk6RQIOE0tQDFIAkch8M9//jMuyp/+9Kf41msJSEACEpDAdQRUIK/j5lNdEbAZd1UdCnMpAU5zza3JuGrij7RdmuYh4wMkvOzJB95uKS8HWgZfHdsZ6x/iyt11RffAdfKEcz6Hx3EcXpfOSZ6qb7CjqXB+6UlQWMyBgB+usyVIQAKTBHLjqu66SWhGuJ5AUBPd6H09RJ+UQK8E/v3vf8ei/ec//4lvvZaABCQgAQlcR0AF8jpuPtUVAZtxV9WhMJcSwFc3fC8tPMjWsdCqQ+DJL3Bqxrupks/IXQ2HDW0hWdxj1+1mI5GrBQgPUsC40rHqzLh9MORysItQd8Vy1X8tPmLgrgnEb1BcEF+lmIbXEjg5gdy4qrvu5E1i2eK/efNmyODBgwfL5mTqEpDA6gT++Mc/xnl+/PgxvvVaAhKQgAQkcB0BFcjruPlUVwRsxl1Vh8JcROCrr76Kzz8cnsXoXDyM8aKUDxaZo0GDU3OukzDxkIVdevj/6vvqBp4fPnzIwQbB8p/aQ8IOv+GReb/M1y7GvmLWN9j9+OOPbrDbV4XeKG3RXed+hhup+rgEDkYgN67qrjtYFXdUnLDpm8MZ1Ow7qhhFkcBMBP785z/HKf3rX/+Kb72WgAQkIAEJXEFABfIKaD7SGwGbcW81ojztBDiGEY9CEv+HH374/PPPk8CT33IMZgwq+NhuxBJcgPj/Em/ZWMrhNM6xCFeHU+/xs9ft84tTOMl1fbW6G+xO0gyGYhbddXN1F6ciaWElcGACuXFVd92Bq3vjogXlNT/1fmPJzF4CEpiDwCeffDJHMqYhAQlIQAIS+J2ACuTvLLzaLQGb8W6r7uyCx8cwBhZPnjxhv1249QICb9++ffz4cYxilp1nJBt6D1xlLYuew+KAWBiu8w/aJREmb9nnF2+ynOuoz8l89x4Bp2bRQxPKRRVT0eHWiwMTGHs9tZEeuNItmgSuIJAbV3XXXYHRR5oIhKVYKnZNvIwkAQlIQAISkIAETk9ABfL0TeAIAGzGR6jF85UBy3K+5wOzMvvtzgejVmJAJdZ2dsLNsvsw+PxIv/HTVmOeodvlCSf6DiySItcAnfg3fHUteyLdYHeSNrLc63kSgBZTAqcloLvutFW/bMFRYYelWHOd4b6suKYuAQlIQAISkIAEJLA1ARXIrWvA/GcgYDOeAaJJbEHg4cOHyQfP2KEVfM9bSNRjnuw5y0EFN9stErO1Mexm+/bbbxuTKvoDZvkyVhBmkER33WSNxL46mgSmsLFHqDU32I3BOVJ48fX0VTpSFVsWCSxEwKPMFgJ79mRfvHgxIMgX6J0djeWXgAQkIIGjE8CU8+HDh4OV8u7duy2HMh2s1BZnZQIqkCsDN7slCNiMl6BqmksT4LjL/BNor1+/duiPyaPg8VmyHNQs7rqwKwtrfvveuOX8Acnuunv37sUovE4IxL46zo9lTyre7souOn7CQZsk4u3BCCz3eh4MlMWRgAQSArrrEiDezkAALTbomrNorjPIZBISkIAEJCCBhQl89913zL2TlekL57l28sNC+3Yr0trymd+eCahA7rn2lP3/E7AZ2xT2SADXQvhkWpCffXV6aAINLtg4i68uV/NQjWYBFbyA7VvrECmXB1Fn2b4T5CFByhij8DohkPvqiPD06VOqslhB/DpssFOjTkge6XbR1/NIoCyLBCSQE9BdlzMx5FYCwVfHIQzqH7fS9HkJSEACEtgDAaZkjx8/3oOkN8mI7QYbEPbom1LxYQmUCKhAlqgYtjMCNuOdVZji/t//scUn3wPE9iD224knEIAS5wYVXS9zLVDGP4rT9CITSnHvDjI3fvculK54kRQW51Mx2pqBeA2phd52fBZ9dQMW3HWV2YEb7NZsPOvnNfZ6aiNdvy7MUQK7I6C7bndV1rvAmPDCcrBw0bvQyicBCRyOQOVrAYcrqwXqgkC8BrkLgRYTAvMNY31vtpLZi2sfMjvSeoIqkHU+/roLAjbjXVSTQsYEWGzEl9jiEK5Zl8N+uyTwzLfQyD2aAciXX34Zrm+5YIvepS6xoj9glg/XUZD4XHe03HDM7y1lvP1ZvF8I1o8WGvvqMH8lNcivlYM33GB3e3voOYXi6znLzteeS61sEpDALAT+MEsqJiKBQCCoI6iJs6zqCil7IQEJSKCdAN/Zao9sTAncTuA8xwThx+rHSnJ7xY2lYB8yRmahcBXIhcCa7JoEbMZL0I59Bkn6rqtIgFx6i4M599Whz/hJrUASRNg0eLVDSHKB0WOWkzCTZBtvF/UHJLvrGkVaIRrbEFfIpSULdqCGHdW5r25Iob6EvdK0WgQwTs8EFn09ey64skmgEwK7ViB113XSig6O2e0nAAAZgElEQVQixtu3b2N95SClshgSkMAOCVQsOJVhe4cFVeReCGCsqU/IexH0Njl4s/qxktxWlImn7UMmAM36swrkrDhNbBsCNuOFuFd8Bq6ruJE55wrmZwO8fv36xmQP8zjfJKaNFW3uoYwwDNcrXyz9ZayKIrRySZPsOlkhh68ufPFxzFeH5Gywq5CkdTF2JAX09gAEln49D4DIIkhgaQK7ViA9DHPp5nGu9IO2yokQbq07V91bWgl0RqCy0LU+6+6sHIqzJwIcgMMf0zOErmiHeypSJCu2BoxWZ9hXNxTaPiSq/MUvVSAXR2wGyxOwGS/E+M2bN2Mpd2K1HxOv83A0llwlxldXGf46L9GM4g3f83v37t1kmnN9uG4yozxCXn1DnAPbYdBFAd5DAWNf3cuXL/HJ5RUUQnDm+QW7QOMkF2Ovpx+uO0kDsJg9ENi1Aqm7rocmdBAZ0FGG1XloUWGP3UHKZjEkIIEdEuBo+KKijB8Fh4rGiB1W6T5Etmnto54apLQPaYA0QxQVyBkgmsTWBGzGy9VAUZcbsvMjQFdjf/XqVf4pMpwKPThCri7ULA+y1YnzCSutLs6FkzA3XMZUFHKuD9dRTBZphcVnvGsekRqq/iJfHU8xQPC65TtZhwSpR1qdXpyA9xgXxdfTMesYlWsp9kKg+BoOwvf/MnoY5l6aWe9yovEHFx0XG6qtvZNSPglIYC0ClTE49FdryWI+EpDA/gjYh6xQZyqQK0A2i6UJ2IyXI4wVOzgMkly29ZQkwuzrFqphM2iQnNNx2G8Xbk94wYuMy+TBgwcVA1+CZcOtdUhSlLOiuiTCT97Gu1crexQm0zlYhEt9dUPx6wfm+wW7gzUSirP063k8YpZIAvMS2LsCqbtu3vZw0tRijR+dFQ3mpCAstgQk0BOByhRad11PFaUsEuiUgH3I0hWjArk0YdNfgYDNeFHIFRu3Bu7ryP/yyy+5RwfHDM6q6xLc+1O8wvgpWW2MC7Pl9Mu4vLnXM/510esVvowVb9TDa07LWbREu0j8Ol8dRePB2P2ZFBbXDu0wCfR2vwRWeD33C0fJJbAOgb0rkLrr1mknR84FxYI1aEMJUen4IPORS2vZJCCB/RBg4v3kyZOivMw5T76CuIjFQAlIICZgHxLTmP1aBXJ2pCa4PgGb8aLMwfvjjz8Ws2DW6QrRIpnJQDxMyYZFvmTBJ+smHzxSBDxPuCc5opCBHlMGBxUmTFoKi9eTx1tiLhGnuHeHjGY8zjRxL7nBLvbV/fDDD7Sfi2q2YjsmHdcfXASz88hjr6dHnnZecYp3GAIHUCB11x2mNW5TkHh1Hvrc2LC0jXDmKgEJnJ7A8+fPk6lmQMLMnFE83HohAQlIICdgH5IzmSVEBXIWjCayLQGb8dL8K1uXPCbhOvg4GPIJO46HM3x2F7WfhcUQoLB8lY3WRSu6wksXyHN8aLhe/yKvR2SI98PdLlKyC7OY4+257CWFxFd3xXIBHhmblgIBvH4dcC+NYVLO4suSvFCTiRhBAhK4msABFMhPri68D0oAAkHHRfNgUd6G68usDglIQAJFAnRNLJstzsZRmlkoegYLRZGMgRKQQAsB+5AWSpfGUYG8lJjxOyRgM160UjBt//zzz8UsXr586R6FIpl6IM4qGm0Shx0/M+7HShLf5BY/Oi0n/kPbL04EbhSvYg28MeWWx1fwBzBFYudlQMdWV9Ywtch2vDi3++oGJvRdDx8+HOPDBruDvYxjJT18+Aqv5+EZWkAJXE3gGAqk7rqrG4AP/pcAa8pQ8TGFsyhPX51tQgIS6JAAU006qOLUiPkn3Zceuw5rTZEk0A8B+5Al6kIFcgmqprkyAZvxcsBj43iSC3PPS8+gS1I45y17yx4/fpyUHWcMIXv0wXz48GFwIw0X8f+kjAvdbnsS5mpfxqKY4UBaPKC0ohN6yulwAgQmlfROVzcqvHHsgBz7RCLhbLDTY3c13k4eHHs9t92P2wkcxZDA0gQOo0Dqrlu6qRw8fWxYrF87eCEtngQksHMCTHvwyTHhDOtDQ4EIuX///o1Tr5CaFxKQwCEJ2IfMXq0qkLMjNcH1CdiMl2COoZNNS2PmbPam6Ku7Ant8cGv8OGqwX8yKgbRff/PNN+2RZ49Z3LtDLrN7eihm8FSRPrsz2aM5e3F6TjC2/HLcwu2EWXBQXEU6QHCDXc+NoVG2fBMzD3IaGTpDYwpGk4AEriBwMAVSd90VbeCCR/iC8WRsFrXdPupP5mKE/gm0tBYWtfVfECWUQIcEWAqKx47ZUfElwjCEMw8bkGp0h3WnSBLogYB9SA+1oAwSkMCBCeBSwlRdNHRSamydLK464c6eWWq8uGRtlpRPm8gtW6xuh1Z018374bpBSOxU8XmYvJ54m85zqNLsvjqogtQNdre/AmumwJZHVjZQa42GguIo9uTJkzVlNi8JnIrAMRXIj/7NR4ApxBWvBHOP+UQwpb0S4ASPKxoPj/DgXsus3DsnkM8Jd1Gguq6MOYOefBcFUUgJSGATAvYhm2A3UwlI4KgEmMugeqGAVaZCbPHptvisBksk7212tu0+sATOMW451G7bBjmcYprAxJG2hFSJ2sPtErl0mGbcKbGvbkYJSS2pu/iWKfaMeZnULQR4p+KqaXnxizZhXthbxPBZCUigSGDvCmRcqNy4eoef4w7I61sIsDvqig8O465jz+Yt+frsAQiwHODu3btXFIQe6jwL3K7g4yPLEWCBc3JU0V4GFLpclm/HR7vklBgvmaTRP/PHu4mS3bieLk/KEAlI4GAE7EMOVqEWRwISWIcAH77ikAMmL2THBX9okvyv5D58ILBnHYwRgWPV4yJ0NTvj6ML8k3WxtF5fQQCL/Ia76/ImNxQBz/ES209zM8X79+97fiWvqND8EfbAhS2Ms5yBmWQRp5/8xO0SOea5GFInwMHL+T453NX1j33yauSD2rY9Rr2Y/iqBXRA4pAIZk8+Nq7rrYj63Xuuuu5XgiZ/P9eBGGF1NCBtlNtoxCOQjyl7cdQN/XjpWzOG0y1XqYgXhsUPVZnJV/NVACUjgbATsQ85W45ZXAhK4hQCmlgcPHjSmgNLFnjD++vcK5JO4fvThMb9OYy0YbYzAtlU85oJdTqqnT5++ePEi0GBFI8cDhtuDXfBG01OF6eFCnrN6f8iyUSIcDOy+ikMLL35ikIW89KtjZUnelCHasd+XMRSGS2BGAvUOM8loRwpkLHluXP1D/LPXEpCABCQggZMQYFsqi+NQuFmLit8u336ecODM+nyFXRLHWwlI4DwE7EPOU9eWVAISuJ1AfmhkniaWUPYuYB/HYo6S1r+vjiIwFsQ6ZHyAXl7AlUPC9qCV8z12duz43LaAxWpdtOFxKgkG0FBqBMBlGG6PdMHEcAVfHcSwzFaqjG3HB3aI7qLBxP7pWOBhd3gcEq6psvypYb1viOOFBCRwBYGjKpB1FO6uq/O57Fd3113Gy9gRgXxhZvRj7dLddTU6/rYkgXwByHKLOpcsx/+kzcodtAEWVDJN4uXiAi/dEANtG3fdhkff/I+g3khAAl0SsA/psloUSgIS2J4Akx3M0+EcddSq4bBxXHTYx/F48X+nJ/xj4ueLGBSNUnASQz9eRpizQzEw374RHEKCly9fbnvYBq9JmJ4Eoiw9ZGdPuJ39Ird0MWNiMjh7RhsmmJRxaaT1/SJ0JkTYkMbJs75z506RAN562kn+0+DoTV5Mhjlek35GhFxsQySwCwIHViAD/9y4qrsuwPFCAhKQgAQuIJCPKAdw111QfqNKQAISkIAEJCABCUhAAhJYiwBegeRbiUPOKzjPks+tHckVgS2YHYTxMSqUjsClazVBmmS30DmcSS7eFgmMueuKlYJjlcUo+uqKJA2UgARaCOTGVQ/DbOFmHAlIQAISkIAEJCABCUhAAhKQgAQkIAEJbEOgeBImoqyw0Y2dozixQrFxTvBxrxV8WiHHhS7YLMUe39hXR0aELJRdnGzlPEyiPX78OI7s9ZoE4iOOQ76c1ZzvrOVgWLaGJ746HueQHvfVBXReSEAClxLQXXcpMeNLQAISkIAEJCABCUhAAhKQgAQkIAEJSGA9AkV3Xd3rM5dwHMKZ5I5DArcWG/7mymLNdHA04mjBocJJtomvBTE4QnZpTySf52RLX6XI4F30gNNK1v6UVw2n4FJlMRkcvbjJc68qXj322+30bOe4gF5LQAIbEvAwzA3hm7UEJCCBHRPI92t7GOaOq1PRJSABCUhAAhKQgAQkIIGOCWzy4bqYBy6uxD/Bljs23uW7juKntr3G8Ybri6+S45bjP644zg6d/KYj5cJnwzapuT6riRj4O5GE3LnIfYRFSjhE+V4a//kbIvDVzxU2UxaFOVXgo0eP4j2XtAdawrDBlLpLXNcDGWqKTx66qe5U7cTCSmAWArlxVXfdLGBNRAISkMDpCOQjiu660zUCCywBCUhAAhKQgAQkIAEJLE9gww/XxYXLPXb8yo6iZO9R/MiG12PQLhLp/fv3N/pg8NXhb2t00U3KRlI73dQ4WbSuItDUcdlO1ho+vG9++7uxkXRVdoWRgATWJJAbVz0Mc03+5iUBCUhAAhKQgAQkIAEJSEACEpCABCQggQsIFDf08PzKe63YdcTBgIncL168wFfBGYBJ+Oa3k7voWiRkS1xLtEocdtRNen0qjyc/3S5PkqC3RQI0dfysbB7FGcc+y2Fr3RATj+mwl46aJQ6+an11RYYGSkAC1xH45LrHfEoCEpCABCQgAQlIQAISkIAEJCABCUhAAhJYmkDRXbfOh+uSouHGwF3x8OHDOBwfEqcFIg/nAa7sQYzFSK6RB1Fv8W+Rwu1HfULmRjHickE4vvV6UQJf/fa3aBYmLgEJSCAhoLsuAeKtBCQgAQlIQAISkIAEJCABCUhAAhKQgAR6IdCPuw4ieLDYV/T1118nnjCExDXFViROEcTNsTk7vvbXw7mRnYixeXUogAQkIAEJtBDwMMwWSsaRgAQkIAEJSEACEpCABCQgAQlIQAISkMDaBPA5FU9T3GR33VB4ttAhFecE5iw4ghJP3p07d/DY8QGwHhxmuZCGSEACEpCABPok4O66PutFqSQgAQlIQAISkIAEJCABCUhAAhKQgATOTqC4tQ4omx87iTeOj3g9fvw42WY3VNiPv/0N15wGOfzF3wBrr9e7d+/yIF5Adqq1P2VMCUhAAhKQwO4I6K7bXZUpsAQkIAEJSEACEpCABCQgAQlIQAISkMApCBTddRturYuhczAm++fw27148aLotBsi81Pl1zjByjVnbJKIHrsKIn+SgAQkIIG9E/AwzL3XoPJLQAISkIAEJCABCUhAAhKQgAQkIAEJHJNAz+66gfijR49w2v3www98uG65OuBEULJYLn1TloAEJCABCWxOQHfd5lWgABKQgAQkIAEJSEACEpCABCQgAQlIQAISSAngBit+uI5TKNOoW9/zsbq3b9++f//+22+/Xchvx6mYW5fS/CUgAQlIQAILEvAwzAXhmrQEJCABCUhAAhKQgAQkIAEJSEACEpCABK4j8P333+cP8h24e/fu5eE9hCDY09/+EOann3569+7dmzdvfjsL8+ei37FRZr5d98033+ARbIxvNAlIQAISkMAeCeiu22OtKbMEJCABCUhAAhKQgAQkIAEJSEACEpDAzgjgwcJrxeazRn9b0V335MmTXRSbL9vxtwtRFVICEpCABCTQAwEPw+yhFpRBAhKQgAQkIAEJSEACEpCABCQgAQlI4LAEnj9/fufOnYcPH3799df3799v2Sj26tWrfEca+8z4VtxhMVkwCUhAAhKQwIkJ6K47ceVbdAlIQAISkIAEJCABCUhAAhKQgAQkIIGFCeBge/bsWZzJjz/+yJmRcUh+nTwyRCjut8ufNUQCEpCABCQggd0R0F23uypTYAlIQAISkIAEJCABCUhAAhKQgAQkIIF9EOAAzKKPDY9dpQA48/jkWxLhb3/7W8u2vOQpbyUgAQlIQAIS2AUB3XW7qCaFlIAEJCABCUhAAhKQgAQkIAEJSEACEtgfgRcvXhSF/vDhQzGcQDx8+VMcg/nDDz+MPWK4BCQgAQlIQAJ7J6C7bu81qPwSkIAEJCABCUhAAhKQgAQkIAEJSEACnRL4+9//XpSMrXLF8H/84x983y75CV/dmzdvPv300yTcWwlIQAISkIAEDkNAd91hqtKCSEACEpCABCQgAQlIQAISkIAEJCABCeyDwDfffJML+vbt2wcPHvz666/xT4Ov7t69e3Gg1xKQgAQkIAEJHIyA7rqDVajFkYAEJCABCUhAAhKQgAQkIAEJSEACEuiFwGeffZaL8uTJky+++CIJ/+6773JfHY/zETt9dQkrbyUgAQlIQALHI6C77nh1aokkIAEJSEACEpCABCQgAQlIQAISkIAEuiDw7NmzRI6XL18+f/48Dnz16tXnn3/++PHjOJBrvHrst/MMzASLtxKQgAQkIIFDErjz8ePHQxbMQklAAhKQwKIEmEy+e/cuzsIBJabhtQQkIAEJSEACEpCABCQggYHAo0ePvv/++0CDwy3ZRcd/Qjj3svhxuy+//PLbb791U12A5oUEJCABCUjgYARy4+onByuhxZGABCQgAQlIQAISkIAEJCABCUhAAhKQQD8EOOWSMy3ZZjd8lG7MRYfA+PD4ph1/Our6qT4lkYAEJCABCaxDwN1163A2FwlIQAJHI5AvAHF33dHq2PJIQAISkIAEJCABCUhAArMS4NBL9tK9efOGz9ENrjuS/+tf/4ozj/12f/vb35hnzZqhiUlAAhKQgAQk0CmB3Ljq7rpOq0qxJCABCUhAAhKQgAQkIAEJSEACEpCABI5E4Kvf/o5UIssiAQlIQAISkMBcBP4wV0KmIwEJSEACEpCABCQgAQlIQAISkIAEJCABCUhAAhKQgAQkIAEJXEpAd92lxIwvAQlIQAISkIAEJCABCUhAAhKQgAQkIAEJSEACEpCABCQggdkI6K6bDaUJSUACEpCABCQgAQlIQAISkIAEJCABCUhAAhKQgAQkIAEJSOBSArrrLiVmfAlIQAISkIAEJCABCUhAAhKQgAQkIAEJSEACEpCABCQgAQnMRkB33WwoTUgCEpCABCQgAQlIQAISkIAEJCABCUhAAhKQgAQkIAEJSEAClxLQXXcpMeNLQAISkIAEJCABCUhAAhKQgAQkIAEJSEACEpCABCQgAQlIYDYCuutmQ2lCEpCABCQgAQlIQAISkIAEJCABCUhAAhKQgAQkIAEJSEACEriUgO66S4kZXwISkIAEJCABCUhAAhKQgAQkIAEJSEACEpCABCQgAQlIQAKzEdBdNxtKE5KABCQgAQlIQAISkIAEJCABCUhAAhKQgAQkIAEJSEACEpDApQR0111KzPgSkIAEJCABCUhAAhKQgAQkIAEJSEACEpCABCQgAQlIQAISmI2A7rrZUJqQBCQgAQlIQAISkIAEJCABCUhAAhKQgAQkIAEJSEACEpCABC4loLvuUmLGl4AEJCABCUhAAhKQgAQkIAEJSEACEpCABCQgAQlIQAISkMBsBHTXzYbShCQgAQlIQAISkIAEJCABCUhAAhKQgAQkIAEJSEACEpCABCRwKQHddZcSM74EJCABCUhAAhKQgAQkIAEJSEACEpCABCQgAQlIQAISkIAEZiOgu242lCYkAQlIQAISkIAEJCABCUhAAhKQgAQkIAEJSEACEpCABCQggUsJ6K67lJjxJSABCUhAAhKQgAQkIAEJSEACEpCABCQgAQlIQAISkIAEJDAbAd11s6E0IQlIQAISkIAEJCABCUhAAhKQgAQkIAEJSEACEpCABCQgAQlcSkB33aXEjC8BCUhAAhKQgAQkIAEJSEACEpCABCQgAQlIQAISkIAEJCCB2QjorpsNpQlJQAISkIAEJCABCUhAAhKQgAQkIAEJSEACEpCABCQgAQlI4FICuusuJWZ8CUhAAhKQgAQkIAEJSEACEpCABCQgAQlIQAISkIAEJCABCcxGQHfdbChNSAISkIAEJCABCUhAAhKQgAQkIAEJSEACEpCABCQgAQlIQAKXEtBddykx40tAAhKQgAQkIAEJSEACEpCABCQgAQlIQAISkIAEJCABCUhgNgK662ZDaUISkIAEJCABCUhAAhKQgAQkIAEJSEACEpCABCQgAQlIQAISuJSA7rpLiRlfAhKQgAQkIAEJSEACEpCABCQgAQlIQAISkIAEJCABCUhAArMR0F03G0oTkoAEJCABCUhAAhKQgAQkIAEJSEACEpCABCQgAQlIQAISkMClBHTXXUrM+BKQgAQkUCDwl7/8pRBqkAQkIAEJSEACEpCABCQgAQlIQAISkIAEJCABCVQJYFzVXVcl5I8SkIAEJDBC4K9//Wv8y927d+NbryUgAQlIQAISkIAEJCABCUhAAhKQgAQkIAEJSKBIIDeu6q4rgjJQAhKQgAQmCDx48CCO8dlnn8W3XktAAhKQgAQkIAEJSEACEpCABCQgAQlIQAISkECRQG5cvfPx48diVAMlIAEJSEACFQK//PILg8rPP/9MHDZrv3nz5t69e5X4/iQBCUhAAhKQgAQkIAEJSEACEpCABCQgAQlIQAIQyI2ruutsGBKQgAQkcD2Bn376iYe/+OKL65PwSQlIQAISkIAEJCABCUhAAhKQgAQkIAEJSEAC5yMQG1f/H/LHsybKuNwMAAAAAElFTkSuQmCC"/>
  <p:tag name="POWERPOINTLATEX_PIXELSPEREMHEIGHT#545B692C655D3D5C4269677C5C7B2058205C7375627365746571205C7B312C5C6C646F74732C695C7D207C205C73756D5F7B6A205C696E20587D20615F6A203D2065205C7D5C4269677C" val="133,3333"/>
  <p:tag name="POWERPOINTLATEX_BASELINEOFFSET#545B692C655D3D5C4269677C5C7B2058205C7375627365746571205C7B312C5C6C646F74732C695C7D207C205C73756D5F7B6A205C696E20587D20615F6A203D2065205C7D5C4269677C" val="90"/>
  <p:tag name="POWERPOINTLATEX_REFCOUNTER#545B692C655D3D5C4269677C5C7B2058205C7375627365746571205C7B312C5C6C646F74732C695C7D207C205C73756D5F7B6A205C696E20587D20615F6A203D2065205C7D5C4269677C" val="1"/>
  <p:tag name="POWERPOINTLATEX_CACHECONTENT#545B692C655D3D5C4269677C5C4269675C7B2058205C7375627365746571205C7B312C5C6C646F74732C695C7D207C205C73756D5F7B6A205C696E20587D20615F6A203D2065205C4269675C7D5C4269677C" val="iVBORw0KGgoAAAANSUhEUgAACWcAAAD2CAIAAAA/VDDNAAAgAElEQVR4Aeyd3bXVOLZwm+566NFPBSEURFCcEIoTARACnAiAEIAIgBCACKBCACKgCAEY/dqjm2/e9nd1VZatre1f2Z7nAbRtWVqakqWltST52o8fP/7inwQkIAEJSOB8Ai9fvnz16tX379/v3r377Nmz8xPwCQlIQAISkIAEJCABCUhAAhKQgAQkIAEJSEACEliNQMvGe02v4WpVYcYSkIAEtkzg/fv3l5eXoQRPnz59/Phx+GlAAhKQgAQkIAEJSEACEpCABCQgAQlIQAISkIAEaiaQ2nj/WrO4yiYBCUhAAtUSePv2bSzb69ev45+GJSABCUhAAhKQgAQkIAEJSEACEpCABCQgAQlIoGYCqY1Xr2HN9aVsEpCABOol8OXLl1i41s/41tHC3759++OPP45WassrAQlIQAISkIAEJCABCUhAAhKQgAQkIIH6CWi7i+uoZdTlp17DmI9hCUhAAhIoJfD169c4Kl83jH8eLYy2wZcd79y5c+3atRs3bty6dYvAmzdvjsbB8kpAAhKQgAQkIAEJSEACEpCABCQgAQlIoFoCN2/eDLY7wg8fPvz48WO10i4gWGrj1Wu4AHazkIAEJCCB3RLANYizEG3jyZMnv//+e1zO1s/4lmEJSEACEpCABCQgAQlIQAISkIAEJCABCUhgSQIcDxZvrSP86tWri4sL3IfsB2BXwJLCVJuXXsNqq0bBJCABCUigagIvX75Epbh//77ewarrSeEkIAEJSEACEpCABCQgAQlIQAISkIAEJPCXv/Qdlob7kP0A7Apg66G+Q72GvisSkIAEJCCB8wiw+Oj69etXV1fx6qQ0iZ9//jm96BUJSEACEpCABCQgAQlIQAISkIAEJCABCUigQgJsPdR3qNewwpapSBKQgAQkUCkB9hfiL2TxUd/SpFhutiHGPw1LQAISkIAEJCABCUhAAhKQgAQkIAEJSEACaxG4fft2ySr/g/sO9Rqu1T7NVwISkIAEtkSADyNzHin7C0v8hY8ePeJLwigiWyqhskpAAhKQgAQkIAEJSEACEpCABCQgAQlIYNcEODkMw12575Ajx3bNo6Nweg07oHhJAhKQgAQkEAhwmvm9e/f4MHL+PFLio3A8ffr0x48fzRGmIQUDEpCABCQgAQlIQAISkIAEJCABCUhAAhKQwOoEOEUMwx3mvhcvXvzyyy8n5eHIMTYSvH///mTM3UTQa7ibqrQgEpCABCQwPYE3b96gQLx9+zafNP5CVA0UjsePH+djelcCEpCABCQgAQlIQAISkIAEJCABCUhAAhJYl8DDhw//+OOP169f//rrr3lJ2EhweXlJ/Hy03dzVa7ibqrQgEpCABCQwMQG0Ab5NePJIUo41wF94HNVhYsomJwEJSEACEpCABCQgAQlIQAISkIAEJCCBNQhwwBifJcJ3ePLMUj52yKZDHI1riLlonnoNF8VtZhKQgAQksAkCeAH5KiHaQF7a33777fPnzwc83zyPxbsSkIAEJCABCUhAAhKQgAQkIAEJSEACEtgKAXyHGAPZGJAXmE2Ht27d4mSyfLSt39VruPUaVH4JSEACEpiYAIuGOJX006dP+XQ5kpQzzVlklI/mXQlIQAISkIAEJCABCUhAAhKQgAQkIAEJSKByAmwMYHvAyQNLOZls31sI9BpW3lAVTwISkIAEFiXAoQQXFxf5U0nRHtAhPJJ00YoxMwlIQAISkIAEJCABCUhAAhKQgAQkIAEJzEmA7QHYBk9uOnzy5Mnjx4/nFGTNtPUarknfvCUgAQlIoCoC7DLk0NG8y/DBgwdoD24xrKriFEYCEpCABCQgAQlIQAISkIAEJCABCUhAApMQYCvhu3fv8kk9f/58r45DvYb5qveuBCQgAQkchQDHl5/cZfj06dOXL18ehYjllIAEJCABCUhAAhKQgAQkIAEJSEACEpDA8QjcuXOHk8Z+/vnnTNH36jjUa5ipdG9JQAISkMCBCJx0GfIhw72uITpQNVtUCUhAAhKQgAQkIAEJSEACEpCABCQgAQmcIsBJYx8+fPjll18yEXEc7u8bh3oNMzXuLQlIQAISOAqBe/fuffnyJVNaXIZ+yDDDx1sSkIAEJCABCUhAAhKQgAQkIAEJSEACEtgTARyHHFWa33HINw7fv3+/p1LrNdxTbVoWCUhAAhIYQoBDR9++fZt5km8g6zLM8PGWBCQgAQlIQAISkIAEJCABCUhAAhKQgAT2RwDH4e+//54v1/379/nyUT7Ohu7qNdxQZSmqBCQgAQlMT4BB/erqKpPub7/9tr+jBjLl9ZYEJCABCUhAAhKQgAQkIAEJSEACEpCABCTQELh9+/br168zNL5///7gwYNMhG3d0mu4rfpSWglIQAISmJgAq4EyKXIEQV4tyDzrLQlIQAISkIAEJCABCUhAAhKQgAQkIAEJSGDrBPi20d27dzOl4Bizjx8/ZiJs6JZeww1VlqJKQAISkMDEBDh2PH/IwKtXr65fvz5xriYnAQlIQAISkIAEJCABCUhAAhKQgAQkIAEJbIcARsKTHzjcTmlykuo1zNHxngQkIAEJ7JsA3yvOFPDXX39lJVEmgrckIAEJSEACEpCABCQgAQlIQAISkIAEJCCB3RNgX8HTp08zxWRnwj62G+o1zNSytyQgAQlIYM8EGMg/ffqUKWFeFcg86C0JSEACEpCABCQgAQlIQAISkIAEJCABCUhgTwQePnyY327IfsQdlFev4Q4q0SJIQAISkMAQAvmBnI2Gd+7cGZKuz0hAAhKQgAQkIAEJSEACEpCABCQgAQlIQAK7I5A/t+z169c7KLFewx1UokWQgAQkIIEhBPID+YMHD4Yk6jMSkIAEJCABCUhAAhKQgAQkIAEJSEACEpDAHgnkDYbfv3/fwSGleg332HItkwQkIAEJnCLAEM5Anol1//79zF1vSUACEpCABCQgAQlIQAISkIAEJCABCUhAAociwNcNOZ8sU2S+bpi5u4lbeg03UU0KKQEJSEACExPID+G//PILSsDEWZqcBCQgAQlIQAISkIAEJCABCUhAAhKQgAQksGUC+Z0GHz582HLh/kd2vYZbr0Hll4AEJCCBIQTyQ/hvv/02JFGfkYAEJCABCUhAAhKQgAQkIAEJSEACEpCABPZLIL/X8MuXL1svul7Drdeg8ktAAhKQwBAC+SGcvYZDEvUZCUhAAhKQgAQkIAEJSEACEpCABCQgAQlIYL8ELi4uMoX79OlT5u4mbuk13EQ1KaQEJCABCUxMIP9RQ72GE+M2OQlIQAISkIAEJCABCUhAAhKQgAQkIAEJbJ/A7r9qpNdw+43UEkhAAhKQwNQEfv7556mTND0JSEACEpCABCQgAQlIQAISkIAEJCABCUhg5wS+ffu26RLqNdx09Sm8BCQgAQkMJPD169fMkzdu3Mjc9ZYEJCABCUhAAhKQgAQkIAEJSEACEpCABCRwTAL5/QZ5q2P9xPQa1l9HSigBCUhAAhKQgAQkIAEJSEACEpCABCQgAQlIQAISkIAEJFA7gfx3kWqX/i9/0WtYfx0poQQkIAEJSEACEpCABCQgAQlIQAISkIAEJCABCUhAAhKQgATmJaDXcF6+pi4BCUhAAhKQgAQkIAEJSEACEpCABCQgAQlIQAISkIAEJLAPAvv+tpFew320UkshAQlIQAISkIAEJCABCUhAAhKQgAQkIAEJSEACEpCABCQggeEE9BoOZ+eTEpCABCQgAQlIQAISkIAEJCABCUhAAhKQgAQkIAEJSEACEtgHAb2G+6hHSyEBCUhAAhKQgAQkIAEJSEACEpCABCQgAQlIQAISkIAEJCCB4QT0Gg5n55MSkIAEJCABCUhAAhKQgAQkIAEJSEACEpCABCQgAQlIQAIS2AcBvYb7qEdLIQEJSEACEpCABCQgAQlIQAISkIAEJCABCUhAAhKQgAQkIIHhBPQaDmfnkxKQgAQkIAEJSEACEpCABCQgAQlIQAISkIAEJCABCUhAAhLYBwG9hvuoR0shAQlIQAISkIAEJCABCUhAAhKQgAQkIAEJSEACEpCABCQggeEE9BoOZ+eTEpCABCQgAQlIQAISkIAEJCABCUhAAhKQgAQkIAEJSEACEtgHAb2G+6hHSyEBCUhAAhKQgAQkIAEJSEACEpCABCQgAQlIQAISkIAEJCCB4QT0Gg5n55MSkIAEJCABCUhAAhKQgAQkIAEJSEACEpCABCQgAQlIQAIS2AcBvYb7qEdLIQEJSEACEpCABCQgAQlIQAISkIAEJCABCUhAAhKQgAQkIIHhBPQaDmfnkxKQgAQkIAEJSEACEpCABCQgAQlIQAISkIAEJCABCUhAAhLYBwG9hvuoR0shAQlIQAISkIAEJCABCUhAAhKQgAQkIAEJSEACEpCABCQggeEE9BoOZ+eTEpCABCQgAQlIQAISkIAEJCABCUhAAhKQgAQkIAEJSEACEtgHAb2G+6hHSyEBCUhAAhKQgAQkIAEJSEACEpCABCQgAQlIQAISkIAEJCCB4QT0Gg5n55MSkIAEJCABCUhAAhKQgAQkIAEJSEACEpCABCQgAQlIQAIS2AcBvYb7qEdLIQEJSEACEpCABCQgAQlIQAISkIAEJCABCUhAAhKQgAQkIIHhBPQaDmeXPvnmzZtr5//dvHkzTcorRyPw7du389vO/zzBg0djZXklIAEJSEACEpCABCQgAQlIQAISkIAEJCABCUhAAhKYnMBPk6doghKQgAQkIAEJSEACEpDAGAJ//PHHly9fvn///vXrV9Ih8Msvv9y7d29Mmj4rAQlIYNME6BgvLy/pG5tS/Pzzz3SMN27c+PXXXwlcXFzcvn17owVkJejTp08/ffpEWZ49e1ZJKZDqt99+Q6pK5NmHGK9fv3Y030dVWgoJSEACEpDAjgnoNdxx5Vo0CUhAAhKQgAQkIIFtEPj48ePvv//+4cMH7LPBJt4S/dGjR/VYk1uy+VMCEpDA3ATevn0bd48sp2gcWnSeIWu8bji67t+/vy0PIgI3peBfyvXy5ctQohUD+Ld0GU7O/9WrV3oNJ6dqghKQgAQkIAEJTEvAE0qn5WlqEpCABCQgAQlIQAISKCWAs/Dhw4fXr19nl8yTJ09aNvFWKrG5vHXLnxKQgAR2T+Du3bvsKcwXEy/X8+fP6VHpVx8/fsz2xHz8Gu6ypS92fOJVqkEqZHDQmaMiqGs/MjIHWNOUgAQkIAEJSGBCAnoNJ4RpUhKQgAQkIAEJSEACEigiwFYSPm6NaRsDMTtLSp558OBBSTTjSEACEtglAfpMvICfP39mW/a7d+9evHjBDmx2FnYWln4V9+GtW7fu3LnD+ozOOJVcbE6irkSYWIzCsSl+xHAJgXocwyXSGkcCEpCABCQggQMS8ITSeSudMz1OZsD3GE7GMcLuCbAYtqS1sN6TjQi7p2EBJbAAAb6CoylkAc5mIQEJpATwFzKaZ7ogNtNgB2++1NV8tQs9IU3HKxKQgAQOSADfYVrq9+/f44lhu3Z6i61drM9gnyIR6uxL0+GAvWg1iMpIpH8rbVHjrzDxZyPs+HRMQQISkIAEJCABCcxEQK/hTGD/f7IeWD8v332lXtJaKl8nu68KsTQSkIAEJCCBiQkwjvPxqr4z33AQspsQ03anTXxiUUxOAhKQwI4IsKGQP5xtrMnodHThUMR9iLeGaDsq97xFYX7KkNTpi00zLlkCmz61ypVmc2fjrCVMoPmX0bkJzC0V5+iya9axfm7Opi8BCUhAAhKQwGACeg0Ho/NBCUhAAhKQgAQkIAEJlBJ49uxZ34EBnDyBmbtk/VBpZsaTgAQkcDwC7M9jMzfLL9gkl27g48rl5SXnmvI12eOxGVhixia8rSnMNDm8hm/evEmvb/EKLj08iM0fHr4mMG1BAItWMG2apiYBCUhAAhKQgASmIqDXcCqSpiMBCUhAAhKQgAQkIIFuAhipO7e/ELvmc/O6C+NVCUhAAhUTuH37Nm4eHIf4e1Ixr66uuKjjMCXTeQVHbHPEa+fd+CJbEvEa7mP5C7sA042AnIJLi+KbmoVu1BhOGtZrmDLxigQkIAEJSEAC9RD4az2iKIkEJCABCUhAAhKQgAT2RyDjMnz06BFm1hq+X7U/7JZIAhI4LIHG18Wxz50EcBzuZldcZwGnvYgX9unTpyVpcgQ3u/RKYm4xDmfb8jFCWg4H4eI7hAmfHx5cELZv4oYc/LgPSkACEpCABCQggVkJnLHXEN0IUZoj4GeVacXEb9y4Qe4ablasArOWgAQkIIEJCfARNc7pYsX9hGmmSTF64vkYvGyfZel9n8zh2MY0u84rnWdnYdDBvtMZ34sSWIwAR5D17TLk9fSAssUqwowkIIFDEWBSj2sHx2GnhoB/6/Pnz+l+skMhKi8s2hQb7Pg7+QhgUT5PRtt6BDyp/IEFKxlHszLKd25szReTp/zKZh6RdyUgAQlIQAISWIvAtR8/fpzMm/VifABgbpvjSTEWi4CNkgnGgCkE687QkmM5S/DG8Q1LIE+AOdjFxUUcB0e+fu4YiOHFCDBVbk2Pt9Xj0clnxjVGAQq4GMz5Mkqrab68hjWAdOicUEIG9GbN04RpmpQEziKQDtzhcfYoHMG0GsprQAISkMDyBDJqBkeYVrLZKx0pKpzioVD1uWBb1cpKsgMuiMFohhfw+fPnLRr5n8OU53ya3pWABCQgAQlIYBkCe7IrpsbDohNKnzx5kjGtLlMNS+bCasSSZXRLijQ+Lz4Lz0I2WjN/bAfZ8ckh41mZggQkIIHdEKh/+MZBOx/t5giB+dI3ZQmcJMBuwr44fRsQ++LXc53dFdeuXWPRknt566kUJZFAtQTWnYdynkHfMZJM+V26Ud5s6PPZVFcSH89ZJe7YEmmnioOZBV8pXkAOuig/KoO3YyoBTEcCEpCABCQgAQlMSOC015A1ZX3nhk0oR21J7cnOiMqOis/HG5gXYT7mDyvVrVu3WHdZG3blkYAEJCCBaQngsSi3XIzJuvCDN2kWrPRPL051ZbBUUwlgOgcngA7W2pMdgNDyN7qhmcVnzV4Kltmdu6kiFN+ABCRwBAKVzENZA91HWz2hj0zndVYhZ5bCxI9wAtNhD3toji198eJFiQZ+QFNb3E4MS0ACEpCABCRQLYHT3zUsXFBWbQmHCda3IHFYais+lTmSBVW+wpNPVmRl1hKQgAT2R4BVz/zF5WKvObZ+dvjhzBiz1YmBErcHZyZzXBV/g49KxgLFh4UQhiGJ1S2DrSfI00jCuh/MNISRbbBUMTHDEhhMIONU4wC3wcmu+CAv7P4O5FiRp1lLYMcE6pmHst2wj/NgraMvwd1fZ29csxY5X1JUTawNB9xxGLCwwgYCeKzzyjYwca+qrwZuBiQgAQlIQAISqITAaa9hoSaNeS422PETm12zY++kDoSehLaEUnUSCsmyHpCMSlJuVrdhhURnbfbYNUZSwicz4nyJk3Hqj4BpOE8VFdajpeqvRyWUgAQkMCGBZoBrNjlh+sGUVjjQNzIwuGMBYaX5ycG9XGZEaqTCwsLYzchV6JZAK7h79y7xN7pnqxyRMTdKINOScb9tq1Cc48e7VqJFb6tcSisBCcxBoLZ5KNpCn7ZD56YWcVYbePfuHQcXnXyEEZCFa0e2NqAqo2mzSOjy8jIzemqTOdmWjCABCUhAAhKQwPIETngNG39eRqzGWsdugzHWQ57FaontL6NLIQOWStx+5Rk1MZt/45kAhUIzw/uIN7GzaEjSeX1zFzmVNC/zrF+TymftXQlIQAISqIEAWwEYIvsOUWxJyHDPCQTlA3Hr8ZKfJE4WzdqgTHzUD5yX8eCeieytQAAVCF2rWVDFv+H6YgFqdqTSuJio4zPKfC6LBXDj018sBZrNyd0SiwljRhKQwCYI1DYP5fiBPq8hw6LqxFmNipVeHL95sopJk7GDQf/geMGFE52FcX2bDvUantX8jCwBCUhAAhKQwDIETngNM8eTsmYKLXBC0+FJ69VU2SEzS97469tgsQ+vIbppZoX7Ms3LXCQgAQlIoH4CLKNhEfRJOfFzLHPSFMM0Nqa+IYxb2KqavYknZTYCjqvmoIXm30qA0ORQwyoRZj4xMprthlRNdopkVtrNR8+UJSCB7RKocB7K+uM+nvmFy31PHfw6PjD0tD5HbAyHTeq0h/jKMcNsOkSDhUZafFqgG15TLF6RgAQkIAEJSGBdAn/NZ9+5Hgq7IZ8gwogwocuQVcx9O/+ChGwsCOFJAmyw6ExzWwvA+1CUbBxh0WXf416XgAQkIIGDEOCkxBIfxsn9fxPi6rTucZHFTHgudRmeRI2Gw9Io9DQGenYDoM6VaAUnk50qAuvApkqq5nQymu2Sb9MwRFgwMQpfu3aNysoUZFjiPiUBCeybQMmIs/A8NNPrZlZ47LuaRpYO1aJTW2sli0sMhaR18Zg/4cASrk5onWa3Y1Ky1BKQgAQkIAEJVEIg5zXEk5dq/LjZsCNMbrDr21IQMGHQnDxTEsesluptJcbTIFi1gZL5T6fTtNoSKZgEJCABCcxEgPMDTqbMSI1icDLaJBFS9YMF2hqeTrLFpYpNCk8Pi9nZAVCzs2extnQSmhECASqFJoSzEJUbg75GzEDGgAQkcBYB56Fn4dpoZFYmnbThNEVDIcHqstFiTis2h7V2Og4zR3xNK4CpSUACEpCABCQggUICOa9hqrs8ePBgJoUvzatVAMyFrStT/eTYpVZSC698bOU+1c+TpcBGPIcjdir5TUcCEpCABBYjgJ+gJK90xCx56tw4aBqt48IYsHBmTHjCwbki1R8faIzpnDRbclzY6sVheZa1uVYtcFIcfywB5I9mw5lpzaH9tB/24tCEcBa2XsC1RDVfCUhgowSch2604s4VGx9YoWboOaWBLaMtg2xr5TrLvGays4V8DUhAAhKQgAQkIIGzCOS+a9haYozfDsvCWamXRz65Tm0+ryEqbOtT3vvYa4gST0H67D7w5IzZ8goypgQkIAEJ7JsAC4Na435aXiLMPXaw2wlJ4qwxSB3hG3hxkc8KY2biDMm+4T6fVMtolY88yV38UmgghUbGSXI0kZgAnsKT1vw4PmGUSbYN1bxvtSWwPyUggdUJbGseav82psGgobH+Oz0iIk0TqwtjUHr9gFdYOMWOw1u3bsVlB6NHucZADEtAAhKQgAQksC6BXq8hZrtY+cOudHI74OCSsOT5pLI+n9cQpS32rlHS3ax/f/fuHbahlC0G2fkcwIObgQ9KQAISkMCKBNjPd9JryICCj2pWowZGpXjYevHiReE+yBXRrZU11jcG9Fhb65MEPQc9in/5cjP/4rrbjarTV2SvjydAm6Fb4LunbIyI38rxKZuCBCSwewLOQ3dfxaGArP9GtTg5TKCu4GKce/FZkKryAAMr7wj7+4OcnBWBCU71LAAxIAEJSEACEpDAugR6TyhtmQ75OZ8Gc3KjIWrofLlTAaQfqiEOh4sbDTTHX2BSbDYT8C8fMmRdmy7DjVaoYktAAhKYjwBDRskCnVl3ieGPjFUCXYaZ6saZysKgjMuQQR8FgCVfbBRjeVZzEGXjAZpVp8rI7K36CTS6YtNsOBaYBlO/zEooAQlUSMB5aIWVMpNIKBUt21FfRs+fP2dk6bt7tOuMsC2ler5l+kdja3klIAEJSEACEhhPoHevYayyYEacdWNBbCLsLFKJHbPzwcKLsacwDhc+XnM0lHgMhfzVLKSySUACEpBADQTYV3RyRMZNxRY3Dh+bXGDcYPE3+bCkuMuwEzL82ZGZOZKUFUL4C/X3dNLzYiCAg5Bdp+i94Y+tqBj6QwQDEpCABMYQcB46ht62nsVYhOJR4jtsFBhXLzX12zrfFYCqvttq+UorAQlIQAIS2DGBbq8ha9Lj1ess9p8VwUkb5dxew7h0537uJX7WsAQkIAEJSGC7BPAz4Ug4ecYURo3JF6NwYlVsbMJl6LcMOxsS5FsfY46j4fflG4ca42ImhmMC+Pt//PgRXzEsAQlIQAISGE8A/QSrTmZJU5MFSiaOQ3ccBuAs1g8fOMQEhyHO5TsBjgEJSEACEpCABFYk0H1CabzYnxXrsyou637UMEXPguv0olckIAEJSKBF4J///Gd85e9//3v80/BGCeBzOik57j2+vHIyWnkELE1xvri+dBl20mMFep/LkDX+nESK81WXYSc6L0pAAhKQgAQkMCsBPtRXkj7ORb9uGEBhaovPKY2X0IU4BiQgAQlIQAISkMDcBFIbb7fXMD6eNFZi5pDv5EZD3HhLmsA4nWmOYpqmBCQggZ0R+Pe//x2X6D//+U/80/BGCeB8KpF8QqPGmzdvYk8YAmhL6qwCdoJ2Ykdv+fz5M57XJZWlTgm9KAEJSEACEpDAYQngACs8pIq1Yhy3flhQrYKzVC6sXO/U9Frx/SkBCUhAAhKQgAQmJ5DaeDu8hvHxpBwNOutGQ0p40mu4wPGk8Ukac5d38ko1QQlIQAKrEPjb3/4W5+updzGN7YbxPHHGwEn5pzJqcEQVB1WF7Mga71f4aSAQwGXYqS+xtAu7m6pLAGVAAhKQgAQkIIG1CHAoQokaiXix+reWtPXkyzEbjTCc4OrxrfXUi5JIQAISkIAEjkMgtfF2eA3j40mD+jIfo04rWJzdAl5DDvVqcgyLvGIBDEtAAhKQQErgH//4R3zxX//6V/zT8HYJxIeF9pWC1TbjjRq4uy4vL0MWDPfsOww/DQQCnS5DNJYPHz54lGugZEACEpCABCQggdUJsLCMj2SfFANN8t69eyejHSQC3tYAbaqVeQdBZzElIAEJSEACEpiEQGrj7fAaBjUFgxSGqkky7kukko8asqSrkVCvYV9NeV0CEpBAi8BPP/3UuuLPfRC4fft2yWHdz58/H1NeFIB4VRA5jndDjpGn2mexqaXrq8CFy5CaqlZsBZOABCQgAQlI4IAEOLUi1Y/XDeYAACAASURBVFs6ObBa3eVigUxYtBcv4g93DUhAAhKQgAQkIIFZCaQ23rbXECteOK6zho2GuPEW+E5PKHKJnXTWGjJxCUhAAhKQwOoEguUiIwkmIXSGTITMLR68uLiIl+wUGpgyae7yFlsJU+MR3la2aS6gHe0SqYWSgAQkIAEJSGBWAqxqKjQlcU7pYGVy1iIsn3j8ZXGdqcvzN0cJSEACEpCABFoE2l7DsNGQeAucNX/SShhvRGiJPtXPb9++haTcaxhQGJCABCQggcMSYH9bOCgpAyHWGTLRWrcYdjmYNLgMyYhtc/rAWpT4yebLdEMnnwtyU2bKyisSkIAEJCABCdRD4NmzZ4ULshcwOtWDJSMJmjDfzWn+PLs1A8pbEpCABCQgAQksQ6DtNQxL2jFLLWDCq8FrGDYaQpytD8twNxcJSEACEpBAzQTiJc99cqY+rb6Y4TouQ4baMPLqMgxkWgFApXY0P/3YouRPCUhAAhKQgATqJICpp2QJ2qdPn/xIc1OD2N+avzorVKkkIAEJSEACEjgUgT95DePjSUvMhSNJkV3YatCX1AJ7DYPtEhnca9hXEV6XgAQksDMCLObdWYmmLU6hGvDy5cuz8mVYj4ddLEo3b948K4WDRMZl2NKRUFHcZXiQ2reYEpCABCQgga0TwAFWeCgFq9DUcLZe3covAQlIQAISkMDOCPzJaxi0OhaF3blzZ+6intxouPBHDSk1qu3cpTZ9CUhAAhKQQP0EcOaVLNw5a7shqgUrykPZ3717x5dvwk8DgQC+2JaOhIoCrhDBgAQkIAEJSEACEqicACdtFq5CY7FU/OGYysuleBKQgAQkIAEJSGD3BP7kNQzHk6aHYs0BomURS7MosVemT517JWx6cKPhueiMLwEJSEACOybw6NGjk6VjDP348ePJaETAchSP+69fv15gfVKJYLXFwWr25MmTllSs63JTZouJPyUgAQlIQAISqJwAC6FKzCycr7CMDapyXIonAQlIQAISkIAEKiHwf15DrH7Bf1a4ImxkGWLrYWdSy3gNP3z40OTuRw07a8GLEpCABHZJoHX84y7LOLJQePVKDD1Pnz49mdHDhw/DyiQi8whOxJNPHTMCcFqNk09Ni+uYjcFSS0ACEpCABLZOoPCwBKxDz54923phlV8CEpCABCQgAQnsg8D/eQ3D8aSYCBc4MaySjxpSi+G0tBLb6D5q3VJIQAISkIAESgiUbDfEHZg/VAobUNAxyJQ0Hz9+XJL7AeNAsnXoK2eTxvQOyMQiS0ACEpCABCSwXQIclvDixYsS+TlrofAEi5LUjCMBCUhAAhKQgARmJYC5Ztb01038/7yGYctdJRsN8eEt/JXBZbY2rlvf5i4BCUhAAhDIe7lEFAiwRzCEM4HMdkNOporP20THcCH5WSRhu7A6lBHPWxKQgAQkIAEJSOBcAuiThcYWzyk9l63xJSABCUhAAhKok8DXr1/rFKxQqv/zGmKW+vXXXzkFa5kdAJUcTwomFr5RcLY+LLDDsrBWjCYBCUhAArMSODl4u/s88C9ZS9S3Ge7NmzdXV1chKXQMnIjhp4GUQGujIe2w0HGbJuUVCUhAAhKQgAQkUAkBPmhdsh6fj+Z4KnslVaYYEpCABCQgAQnkCeQth61Pz+STqvDu/3kN+XwRx0Fg4FtGynq8htjjKLhbH5apd3ORgAQkUAOB8B3fPmHc3RXIlBxSijKU6g/v37+PF4yzxjyNE3IxAIHUpVoCX3QSkIAEJCABCUigcgKo1jgOS4Tk6Hs1xhJQxpGABCQgAQlIYF0CN27cyAhw0vCYebaGW//nNVxSmno+arhkqWfKC7Msjk++FoAifu2/f2ya5ArXZ8rxyMlCFQcz6x+BHIBDnTBVwHXu+jGGI7cQy74VAvnBmw3oWynIAnLSuZUAaR1SSk94eXkZxCMFR6VAoy/Q2rLJknw3Gvax8roEJCABCaxOwHno6lWwLQFYp164HIplZ5iMtlU6pZWABOokQGfC0kxmVS0jHpNcDad1VplSHYHAbqzreVtZ+BrgRuv0p1XkPrnRcPmPGq7CYWSmzcei0u2un/77h/ERjJy/inY+MqODP873z1gXyZrHTLulFvjDD0E0cEGeGZHW3oO3HItfMwG6yYx4FxcXmbsHvMWHCeNdg50EQIqnsDnrm7lZ/PUausRM/9mZ2gEvAq3VLEvOhj0gKIssAQlIQAKrE3AeunoVbFQAltiiE7YUns6yoHm6GLeTjBclIIESAtjxMIpiyuvrcDDfEYE/Vmqy/lXzXQlV40hgDIFdWtfzxsOt28HW2Wt4klpsbRzTIvf6LLZFLLN8LApPVaaMjIJs9VjmQ5UZMbZ7i6NR8Lmy3RjUJxttXEzI8whrl9xbE2MxLIF6COTfaD6/V4+oNUjCRuqST9Ew6UJaRig0pzA88SALrNiQXUNBapahWXQSS6jXMKZhWAISkIAEaiDgPLSGWti0DIXnlGLo146x6YpWeAmsRQDPBC5A7HisfO1zGcayMW/FfIfpjwfj6yHMdSx7/PVFCDENSEACnQR2bF3HO5OxldG9oDl3MtnERb2Gm6imPwnJmjsMsmHwYzMsmvfXr19//PcP4yy7OuIHnj9/rsIdAykJs34Wnx8rHFPXAt0BllyYf/78uWEeyLNAKd6b3Hht/WRmCXDjSGBJAgzbvJ6ZHN2incJh0pVebF3BawhbVqvoMmyRKfnZGm4YTRiGSh40jgQkIAEJSGAZAs5Dl+G871xQbwodh9gxMNPvm4alk4AEpiWA8RN/YbOYNU6ZuRUnscVGPGynWPCCuZ+5GIbW1C/YOCCZ4fJHyqymjZM1LAEJ5AkcwbqeP5cr7Y7yxOq6G7s9lgnTTZ9EEHxgy4g0VS6p+jtVyiGdd+/eBXoMb/wMt0Kg89hcZAsRDGQIAKrldg3A2QLbCbyVGnFaKaCLtOIM/plW7kZflsEEfLAeArGPvHlN6pEtLwmvZHiv0wAbDfOPH/MuXU3K6uQVuqxj4hpQ6hZMjrkekIiPVEUgVQtDLbP8qCpR88K0tJpQiiaQf9a7EpDAbghseh5aeYd8wCle4YEKWDyc7e6mD7EgEpiVAB1pp8qK1SI/J42/t0oKcZ/TeQye07RZ69HEd0Ogcuv6hJxTLS6eL6PJTJjXrEmlNt4V9hq2VtPHKJsw3bRHmaVYuNLs4QiU2CvTuSGmc3tsoV7eme9BLoIXdKwRSDchNXoGSx07gbf4EIcuI37Z2KPjVxlalPwpgRUJ5L2GJZvqVhR+rawZl889uJWekE51LYG3lW86RuQXrG2rdEorAQlIQAJbJ+A8dOs1WJv8bD7otO+35OT4CjWiFhN/SkACKQG2GLJTMDXlMfFnnpWfk3I8WFhZQgqhz2m+w5rmlX5XIo3jFQkcmcDRrOv0MLELoFX1aDIc0Nq6uJWfNXoNO1dzbAXorHKyI75JHw0ba2zGt5qq4DRTVPNZxdt04igEt27dCue+xmXhHIOTekYcnzBVg3c8roWgebRi+lMCEliYAD1hOD8zzZrBPj+pSB85zpWz/KnsSJBkedtIl6dJr5yeMSUgAQlIYG4CzkPnJnzA9IOZPl92ptV+8iOPyLsSODIBzhRl4T4HGrcgsL+HGVbh15o4dzQsLKbPaWyn4Uor5WFn8LQS8acE9krgmNb1vK0sf7fmlqDXsOba+ZNsDGPNwpnmYNKMy5DHOG77Tw//98e2z9JNyzPRlUbJ6HyHcftxoC7nmA/IigrC3RgepO62u7gglMKABHZAoPNlD+XqmxuECEcO4MeKF0NkUOAyLNmZnUnhaLdaa1YKOR+NkuWVgAQkIIFVCDgPXQX77jNFsYzny5nyor2npzJk4ntLAhI4CAG2NLHFMD3QrnEZnrUKE/9i2MFCn4P5rm+psTO1g7Qui3kugSNb11GVMz3Ddj0CS3sN6dP7et7QHENPHa4Y4GzMsAse5x+fEM8z6Vz80jJK5lM4yF0aJC92qmRQfNohd0+izoDCaB73GoWrKTMJeksCEhhJgMlAZgzirdfXlSccf/UhE7Nz5UomvreaVUGBQ+aAixDHgAQkIAEJSGABAs5DF4B82CxYnlto/PHknsM2EgsugT4CjcuwNY0icuMyHGDKC+sYsBhkvvFU2Gv1ie11CeySgNb1/A6ETJdSc3v4aWHhOt0zsQx4WfK76OLIxwkHLZnPSuHBPlnwdOBsHhnpBjuZ77YiMAcOh+20JEcP4G7r4oCf1Fc4KuFk4x+Q/qYfoTUe1pNNR3fWwrdNV3Q9wrNIObyPnVKFeULnXS9CAOMOSy8znteGEqtbPBP7rAbTGrXjFSdnpWPkqgh0LuFqJMScUZWoCiMBCUigj4Dz0D4yXp+EACtrUXtO6pZoSphBPLxnEuYmIoEdEGBqj9Wus+vgYNIBLkOY8BSW/eaQts6UG256DedoP5oH56C6WJpa10GNlkLn0Gf5p0vBmLY5K1l1XkP73/St5lDgMGKVnDLKpuAQv5Va3/VWtCP8zHRqbPKYxGUIRk5LCDCFH1AQwGd2WJdhw4Hpcf7rpDEuw5MQCGavztRYGTRsdtGZ2o4vMpXKO18pu17DcxtAy73kZs1zAdYZPzPuW8V1VplSSUACLQK7mYe6VqNVs/X8ZMk4jsO+tbyxnJy9hNewZAl1/JRhCUhgfwTwMPW5DOlPxkzqOVnnpNE1tvLtj+0qJdI8uGnzoNb18NawD+HWrVvhZytA38LOom0db7b0CaV9TteAUq9hQNEEcAGGr3AxgJVsxDwJuZXFAX9mOjWmlPMBpDYPSDstMssrDu4yhAkLZvMb2FNuXhlDABNDaztXnBprBQq/lB4/dcxw4dEKm1tFtW5tttxLGjfXrY6pcs/0OW4nnQqy6UhAAvMR2NM8NNPrZvrq+diackwAC1rhGfgsAcRbED9rWAISOBoBxibWGbRmTw0EJqojFxbgccyMF+SC3aDEKnu0ShlTXs2D0NuueVDretz46UDy3ybbnBqzqNcQDa+zZ48R6zWMaRCO17kE92ErTutnpo1qiIQVRxlkFjPiMpxQCWjNQidMuVXp2/rZwrIt4SeUVg4TwswnxUr58GnYNOasawXS7LZ+BU2oZKSOB6+tF3l5+d2ItjzzOXJkQ3lfsiUvUd+zXpeABCSwDIF4KN/6PDSz9STTVy/D2VwggK5e+FHn/NkhwpSABHZPAC2605CCt2+SdatsBsowVIfPwBl2q7M2hyW16ae2yEHretrkWLiQWWePUyzjj0hTW/3Kol7Dk1u46OV1q7TaRNiNRLMrhJPhnJkvtfLd60/WJWWGeRY5Tvu1ufjQufySpb0C7yxXpgo64+/1ohyWqVlWP+VNXdOuFVimUOvmkp9KNbKxnxglcl05zV0C6xLo21WvurtuvZi7BCRQSGBn89A+xRsLjhpLYZOYNVpm6XOcL2OrB4TEQAxL4FAE+DBYn4LN2YCToOgbLJrE83cnEeBoiYh0o01L63rfq8ryhcxCKNzDGzqktC6voZ1Fq81xcH/YnZlxVsdPxY/E1wmLt4EQkLb4YMVjkWPr4sif8famTK8xMpfNPU4XiUp3ZDcqZccQg8q7ubrbnMCZAxOasrx7927atQKbQ3SuwFjWrq6uSp6K9yiUxDeOBPZEAH2srzglfve+Z70uAQlIYBkC8aRyH/PQTN9b6K9ahvxhczl5rlcgwwe20fDDTwMSkMBBCDAw9U0w6eGnMsTnP1s4VS4HqbKSYmoe3Kh5EBeD1vW+Fs7OhIzFm7tb6Un0GvZVcRXXw4hIayu0a2fmPJmZUhWlnV8IliX2rUsi86mWJoVycCRvvMfc01QCGQI4zODz46h/lN1FsnF7mCnMvCK//R+X4VZG65kQnZssTbd8AUoYws7N5YDxW+eHx/vUD0hjH0UOe3TS4uR3P6fxvSIBCUhgeQJhEN/NPJTZR2u0DVRDYcMVA6sQyJ/rFYvEzJpdDvEVwxKQwL4J8MpnTGoZxftcLLERr/WsOwFaQKb6qXlwc+ZBrev5xs9RkRyAvwPH4XJeQ0yNfV7owLrcFhke2XGAQTGcNVq4wBMa8ea2FpzMENuKucuf7I9hWWJf0Rj+J3cexGZB5qgjP8vcJ7nXJSCBTgJsHc53eroMO7llLjIq9X15vu+pSb4t0Zf4nq63PmSYmazuqdQ7LgtLFvpWKXEWeuGB8zvmY9EkIIHKCex1HtpnVsZMsTmDXeVNaLB4qI4ZK1tIlirL6/khpgEJSGAfBDKvPBskJvwYU+Zjt5qs99GWLMVIAlrXSwA2jsPMUgM8PmwPQ+UuSW2tOMt5DYMDrK+oaIeaUWI48a7Bwm2CGfssKRwcb0bJAHvfHDKukbPCnJoSe3DL/b5n5WJkCUigkwBO+tht34qDF5/JwOQLBVq57Own2gyntQRvFgwzClAoe2atRohjAAItA1ngLJwtEuBl6Rv0qejJz0LfIiJlloAEKiew13kouxn6bL5oLH7dsJJmGTe/jEjYlxxSM3y8JYE9EWBBXsaknJn4D4CQyShvVByQ1/hHIMPQxl/GGjw+F1OQQEwg/yJoXQ+s8MKgW/ZpnkRjnTH2gZr1z4q8hhmOgfihAsHnRBsqXDgTHklB9Rmw0pi7vMIImjHCTr7RkJ21cTeKed0pzS7blYWqkAAjLh1mpjPkfac3KDzzucICriUSY3ToRRu3a4k6yCM160BrwUzz1WuYMtnolca/3ne6BlucN1ouxZaABA5FIOhR+5uH4pFqjbmhZlF1Kl/xHUTddwAtvUTJBAKuAvXMfTcGSyeBhkDGnsnsftqpfcZrOG1GIysXqyN2DwyPHLLN39XVVVXijSydj1dLQOv6uVXDniJOG+p7CrsBq/Or9frrNeyruPWvh7GqcKMhk5zwSEt6LLwH31WTX3yUUUFaJEt+MnXhnY8thoXrJUsSN44EJJAhwOlS8X64NCajNW/owTdep1hOXmEEiY9bZKxhisJFBpeTzxbafU6ms+8IrY2bMe19F3xnpUMTi/3rrdLhMixcBNZ60J8SkIAEFiYQJpX7m4eiBNIbdyowjeFGx+HCja0zO1T6wjXl8VLdzqS8KAEJbJ0AS/Bj81qrOJNb8/ryKuyUWuLN9JOhKrV7MIV0u8JMwE02ENC6HlCUB3gx+5TPJhG8/pjXKlRBF/Ia+lHD8sbUxIzbSuEoyOqSvlwKU+h7fOvX80oGpWM7/1RlZIFAy2WIxfzgLtup2JqOBDIEOJoDM1DmPEzMQ4zTqtEZhn23OO41WA+JA8awjDGvMjYJsl8hHtH6cjn4dQaOFgHXzreA1P+TKmP/SqfHl/7HU5Hrr0EllIAEGgLxqF04i9zWPJQFHPTJnY5DzkigJ2dVuI1hdQKsu+2so5ZgVBmaauuiPyUggd0QYEjKTzmnXToQT3tbDKvyGjI6d3o33bHQqjV/TktA6/pgnvgF0Fgy3Qidz40bN2qzWC7kNcz0vA1xtHM3f8SNDxp4m2hP/Fu4Mj0zW5t2HI3l3EQ4v9OlcAntyZIyvaSmWCAQx2RjEysl4yuGJSCBaQlgqWcAppfr1JubvNCqmW/ovx9AnkUV4ZgyHn/x4kWMcbwxcYBIu3wkOGJD6U4qTiGmgRoINBudO3shT0WuoYKUQQISKCdwhHlo4zjsPKqUnvzy8hL9J/aeltMz5lQEaIeF5m801WqP9pqKhulI4LAE8tY8TKbTWpIzU7CMuX/52oln6HHueB3in4YlMC2B/PuodT1Pm84Kx0F+URSLJNBR2RSRT2q5uz8W+TvZdLA8LiLIvJmkeu28+UWps16yr9EwHYoiHi6YVkoLFBHGQPn69Stm9M45J9fHpNz5bFrRCNAZ04sSmJtA60xF3qy5c2yl//nz55ODC0Ly1rQe9GchgZZSyM/0wZNVQMNgqXj6oFdaBFoTUZpuK4I/KyTAEMx70bcZgutzaALLc+hUcoI2tbw85igBCVRFIJ2ehP6h/nlo5kszlAIbBdrmArRThk7xGuz5CgotjcAyNbVAYzALCUggJhC/5ml4ck07zSJciaVaN8wAEaRqBTon7OtKa+67IbAz6/qK9cIrfFK9wRzEKV8LC5naeGvZa9gylrU6Pn+eJJDZaFi4F+RkFhuNkCHTlGjYkSZsb2LjMLtDWMvD/kI2Gsd8eNOYt0x48GmcuGEJSIBTr3lzb9261bfIDkQYqlBreFXTXVwCLCHAqu34NJi+ndNxnL5kWbbvYV99cML1liLEQZfucghw6glQKfQ/rP5jc2GjA/AKpFsM8RcyaSeymkA9dackEpDATAQys63656FM6DKr0Cga2iaLvunM6fnRKh2aZ2pFfclSQakNqzPywU9X6mTiRQlsncDJbcTTvvh08n3EWjO1vmjLXO/bXskExKPOlqmCY+aS0fcaIFrXCxsGr3Be/yQdzEEcfbH+vsMF/JYo4ifB7WMxXep4XwBvk0WG8D7YDiOZWYPTEGPsz6TM47Re1n7i4WcRE0ZzdtXkV9w3jopMmiNvuRB1JEAfn5BAOoefMPF8Upkej1tzv4Z52fZxtzWc0fVlypW2hLSC8p1tJvHj3EqVJdeKVlL7VE3fbsK0qfM6TL7qeXUOec1ndfEUQAISWJdA2hOGKxuahyIqw26+uwvlIoBiw+gwFXmneBmSqYIUV0QcVnHKYPSWBLZIIN8nTz7BpA+Ju5Q4XFv3korKbGXCUWmLrUWZZyWwP+v6rLjKE+e1PXl812L9T2rZ+ynuB2cKZw6GbnJkJOhbKzGTSDtLNnPiLY3vyGxbhu+03mmc165dS6+fe4URmlVOLKd1V9O56IwvgXMJZNYAMsix72fYEqdzxdhxfPYFxss2mY9lRhk4wDyO30mGzpYdWiyV6rzrRQgAhwbMmrJAA+3Q5aKBxooBWm+6mzCVB42LBZhHVrpSJl6RgAR2TyCjIWxrHkrvzZjLH3omU8jnz5/n646hAf0nU/z8494tJ4CCRI2cVDVJkGjUYHnKxpSABGomQG/cOtOrJS2z1NaVkT/p2PtSmDyvvowKr9PXYYRkqAIRAUyRDElOQwrpGW0AAa3rA6CVPNLsJuQoC4w/GBM6zQ75nrAkl8FxqvAa1tb/Dqa51oPpMpMgSf3HwgRR5whkRv3x2eHtxsJ7cXFBA9ZZOJ6nKUhgJAFeSUZZX8aRGJmecRJCSIRe7uThorhpmat06jchHQLUDucwxFcMtwgwZHPkdbgIUsyResEDkLUCDPQlLZwDk9E6XEK0VjWZrwQksAqBnc1DGXZRVwqnkPlNMKtUx14zRRfCCZ35MEFT8IObPvZa+5brsATojfNlp1vIRzj3bl/nz0SgQiMDR2fzd24ZjS+BYQT63o5hqbWe0rqOyx8dBu/gSVWnhW7un9fYNTl3HhQ+b0zEZb0PoxjTjNYiuAXwsnuDzy10ViJj28E/vXCy7WEQ70QXLvLZQsKQJEBHRoB/+VtrxwwGfcyXQTwC7BN3SVEMxPBiBFCd431R5LtAj0cudGvNi9lZUl5qtxt2kim5yIBCDxOGbPo6jswq6WFY7XhyVb5DUkkVtLa/UwVUSsmDxpmbAO5zXg1UeYZd/mXiFN6UNGsqjlPNdzOTR+fJrHBcpudPIXtFAhJYncBu5qH5Jd4NZzRM+nb+wvRwwk7eKV5JY84PRvgP3PpZgtE4EtgKgbw1b/KpZdoPB1B2LwGFgcMSyL+PYNmcdb2eqqTzwYaZ8ctiWFhm/X1q4519ryFziYxVpakk9xqOaayZBTgHX213su3B5+TXlcdUjc9KQAJzEEBfYWE7w2pn4jgyWb2BTYc4+1iP0lnMOS5iMotdhszECl2GCEN1nPQaogzQ5U5oYpsDwuppohHGJHHVCG31SmkEuHPnTksSXhl0MP5SjxpX2DbKe8FdO6IWN39KQAK7IUAX11eWDc1D8yufKAj24nQI6Cu41+cjwFrz1vLZkBeavy7DQMOABHZAADN63pLc2rAxvsgZk70m6/F4TWHTBLSuz1R9J/2F5IuGs6JS/deZSh6SzfS8TRzKX7KPISRooEVgH7O1VqEm+dnaBZWmeXIpRPqIVyQggRoIYN/ho8GZsROTPRMJliSfPF2zhuLUIMMYlyHyM46XHBGTGbBqgFCDDKk7PL1Sg5zKAAGaPX0Rk6h3796hzaZMMHbQEek1TMl4RQIS2AeBzLCeUdLqKTtaIj15vFgnlo11PGwuZ+2OLsMYy4phlsB3nojLQjcG4hUFM2sJSGByAictyZN78jI5Tp7X5LhMUAKzEtC6Pjle7G9YCVgLlel58FmwXgprw1qHHVLq9b2G9r9jGl9zXlZnCjSvFRtWp0gLX0zX/rcEsO21gPhTAhsiQP+GHQdrTsYsRSfAJ/qw9TDQbqhoq4hKfxj3megu544gmYoIJULdZDlV+GkgJYD5EjNlfB3Pkxs0YyAVhptO5sWLF52y8XEC3iYmBp13vSgBCUhgowS2Pg9l2QdaYudeFubRrE7jMCgG5Y3Wzl7FjpXVUEZsaudqreFZAxKQQJ0EMpb0RuDJrXl9ObIuwR6mzkaiVIsR6Bx849wnfx/jxPcXRsPkuPvMJwxZkYxug+ls9fXHeg233fy2vsBzVvon+zXH/ln5m7gEFiCANQffIZadjJrCBICPvy5zDvgCRZ4jC3we8fIx1msP+N47iXRut2oJ3LlIvBXn4D9pq8xOYwiM9e6ajYHUGca5y6G+rbprREUhYSGhjsM6K06pJCCBYQQ2PQ/FCtO3xZBVUJhpnCcOaxWzPoXOn7Y6luyggs6ar4lLQALLE0CpzmQ6+ZF1malW38HIGfG8JYGdEdC6PlWFNhpm5jQpjAkoNmx7WN1f2BR5Xq8h5excvhfjzph642iGUwKYnzKuabcm5Ps1G17aorwigY0SwLKDoo+vq9Ne3xSKgRlPmJsO0ypGHYlXVrKmabDxpbVJLs2LKwxb+k46vDW/fQAAIABJREFUycQXU6MYB13KLUZUZ5hOJuM4VPGos9aUSgISGEBg0/NQpsl9k2g0GVxTA4D4yNwEMLTxweBWLhyPr9GjxcSfEtgBAYaYvCV5cqU6ng63AE6eVyt9f0qgfgJa1yepI065YBVCBiYL17hblWIzr9cw0/M2xCdfITJJRW4lEWy7faKWfF+q79ndXOfowkxZ/KhhBo63JLBFAvi6mGBkzslkOx2bDt+8ebPF0s0kc8twxrKmMWuaCvWb1CU2U+m2myy10JqgMnNuXdlu6fYtOYsY+tQzuqDBLvl9Q7N0EpDA5gj0dXQUpPJ5aOd+tYY/kns0RZ1NEQ0/1YKYzqvV11lfSiWBkQTyGw1JfHJrXsZ2nXY+I0vn4xLYHAGt6yOrDDWG5cV9p1yQOPsf2AWBjlrb2fgrew3tf8e0vIzhNWM3H5Pjtp7Nr07ynIFt1abSSqCQAANtxpJFIuzZYo1PYWr7jgaHeBzh7NBCt18GS8no4yGlGYDhFs24tXcWn9MYn25I2cDcBHAN9u27xSThLpa5+Zu+BCSwAIFYf2hlV6IJtB5Z7CdnTqT71ZrcWc2sC2qxijg3I6xGrak9OlLGyn9u+saXgASqIpDZi9PIObklOf5aRwvFgC93tFLwpwS2TqA1BLeKo3W9BaT1k8MSUDIznQyr1uj06lxe/FOrMNP+PKnJTd7XTyt/zakx5+lrc+jQdba2hXnmV0Pw0i4sj9m1CGTacCvm/n7S/NQ+56tWPCt86fDy8rJvvsEaH24d3DbEavp4rRNOjkmcqaSTsSQ2lY7SCXwdYPlXgFVmOA5pxnE0TlSD28Gbbgyk2jDvFy9C5/wKgzVrF2pbRVgtSQWTgAQqJJDR4Sufh2Y+JJNfc1ZhLRxHJNa0pXYPDE2OpMdpA5srKZ1kM8+iS7xx40bzb0kpGhMWCiSBRo1kU92AZZ2NAHmDWEYeZGZOt+LnXftm8UHmaWXLfNRQk3VgPncgo1rMnfXq6ddvHsx3JlrXM00I0w1z/0wEltRPYojLZDHm1oxeQ975TnNJLK5dcEzjrHBs7W09WPMCz5aoK/60X1sRPlnjM0unf+uKtHDutEBO3nC6OxN2JhLgZYjpa2Z4X1hdkZkhzCRYJcmy2yk2nDFqTHUkF+TBfnLNEA4VvYYnGwNNFCUyrike0XF4klslEai4Vt0FwajWqd64kKYBCUhAAosR2Og8FOtE3+cMUV1cz7dY+zkrI1TWdDkaJ+pbX2dhNPLCBDKrVwdIwj6ecxv8eAFwEqy4TjFvSfZ40gGtqPJHNA9u2jyodb3v/UKH6TvionmEU0kr3/Q14wmlJ42GNCwt5n1t6+T1zHJIvYYNPVZI9WFktZdtrw/OAtfpOvt8OQvkXkkWLKDznMZZ64J3nKMAMmtTGKTOnYDNKvBiieMrjXUXzkPglZww976zGeMsgI/xLr5iuJMA687SD0Q1Pu/O+F6sh0BGGUsNoPWIrSQSkIAEThLY6Dw00/dmeuyTNIwwHwE0+VhlbTKisgZsvZpPyF2mjLsIyPxNO0fYJavOQp3cKtf51IQXxwuQMaZNKGdfUvmNTZMfh5ixXWeMCX3Ce/1cApoHIVa5eTDTIWhd72vwNOxUhwmR4cY+h8pdhki7ptfQ/jc0l3MDqHF9q29Yd1O4Wx8tkAa64gKic0t9bnxewr5HMl1e3yNen5DAeC12QmFWTEoOC8DHQ5ZZjYj3uv5xelpK2F/iQy8ZiCcfBUCa6X5DcTI7FUIcAxCgglJ9icktY72e15pbCAsX+jofVDjrrua6UzYJSCBDYLvz0L6NhhQ2HWczBLy1DIFv376l9cLAqh9rVv7oJ2iYHKeGl50/LJ7HXGQ5EjLbR3Bvs/Kv+aPdlkyOOjMlhQFVwNoOHuxTRDszii/ybM3rmweXKy5jHM6saC+BzwkizH/nOEeEARezLa8k04pr//1DHq7s7MAkzWJNa6yZQ6YH07oedyYhzMubdxluZg/Dj9n+Mq2q4chINlvm6yScrrucSY5UgQ5Nk/M6SjINorLjsyT+FuNkKHFriyVCZhYjhLpuAqzD2lxZUKNbpTjmz8K3tdr6TfX1OkXlHcmfmcCkrk7JJ5eq1YFQg5Nn0SRYOM+cKfddJts3om29G9llZYVCZfbdbksHznehobwGJCCBIxDoG49Q5guHpLXmoX3TjRqmwy0NDVG3OMWbtv2nEw3sS2KZFnIrNfB2GvFQ7Fsx/TmAAK95XqFq+iiqAOBEHpBF+gjpdNZp6A8Ribkw3TIx63m/cFsGCdPAVHAaXBnbVInZEGhBwpT/4Cu0gZMVh+SD06/qwUwVBLZHCBQqUavUXUb3K3lNVpF5xUxPNulpO7EJS5qqXnPtNWSNUt9muPC2Z5pdiGMgJcCyu8wO+vxnNkNq8WwtXNxZIKOT5QfgnXGosDgsxWJEzFRQhTJPKxJlRxFkmdi0yZpaJwGW5uXnSyykPcKyZcbleNhFIWDfYSex8ReZfJYkcgTsJRxK4rCktHP+zBI2elQ3rpUwXD5OZpireTHp8qDMUQIS2AqB7c5DMzpPpq/eSr3sT06+fp3u/sEGgla/v8LWUyIU+E4jXrAd1SPqFiVhlxhz0rzkTNDoZvlCQckWt3xSzV3S6ZuXMTFEHiYRzMh444i5lfdr2k47Y1yN5859tMPjU9kYmfRREXwcPbyMtAqmgfzFBWcqwQFCNJU+wTZ0XfMgNVu5eTBue62mNVXLbyW73Z/04Xm/DEPqVD38ApTm8hqGrrOvDLS5rYxJfUVY6zoG7r6sGUgKqYYTWkoGwr7sKr+eOskrF/hQ4uEwQ0OdcE3EtpKi7PvQ8LbSaOkY89NdXC/79ruguzCvCHMPhuCTw/SYygU449HJFDyk9CSiOALHXHRO+6nKW7du2aXErCoJZw5siRcmVyKtYkhAAhI4SWC789BMr6vB62S9LxyBg/6CsSJkvS0rWxB7W4EUeyN/Rp/ZVgFXl5YpEr6BjBjLWOeYCeIvxDtVreU63+QKbZ4ZzvGtzKS4pDrC45N8bZHeL8zZGZtoLQxerHphGsgf9orWFJvZ9Bwno8Z8lglrHqx8Lq91vfxFoN8IZrf0Kew5rNJIr1d7ZTWvYUn/Wy21dQXLzNY67YmptPEp2K1RJ4283SuTDNsTFh+rPSP9hAmalAQkUE6AJWyZ0wJJJ78gqDyjCmPS+dAfhr1NzECYKE473UpLzQLJ9GLrCiLF41Hrrj9TAqwFZqN2ep0rTBqpU+aNVHdnBC9KQAISkIAERhLY7jw0Y8HJm6dHEvPxcwmgGaY6JDr8tqxs55a6hvgZBVLb3YQVhG8gs1Ih08cOlqHlDOZtwvlUrb+wKWZmY1Pm1gBENPt0W3NIp4RS8BqOf03wnIXeDzstM2VaS2vOnrYQHslspg9lMSCBMQS0rhfSwxqT6VLovjZ32pZew8KqryUaA3yw/LZkQvnALN662Pkz6A00Wb6s2xlnBxczY3xm3jhfwelncUtkpJova1OWgAQgwBCemWYwum9uCC+sVuYwYeBYxmWIYPR1JUvS0plPYaEOG435JE7fzpbM0Ma8EesncZw9Vt5CVtFDKmeieBKQQOUEnIdWXkE7EI82li7jQ4/dx2aayiuo5ZwI0jJ3qHwTTBB1K4HgGUoFRj+cdkJK3cXTQL62tYm3qXOm0+DK+FxTnievBJ9fGrPECxgPiyXx01zCFaZvYV7MFkP2G3S+klxM4WRaVEjfgATGEMjYsVeZ1dZpXadDyL+M+fPPxlTQfM/O4jWE1Ml2M7JLnY9I5SkHh18qZ+FGQx4Mo1H5I2l26RXW6VD1mUVq6SNzX+lrZkFzmluAkD4O3SbTzLqDENmABCQwE4G+fVpNdvkxfiaRZk2WDhkNL+52mBottlikhCeDWlWjxqzVMVXi1CmjbWYEZ5RHk6aisRS4m3Mq7KZTM4EKVdCTuDYnswKfrNOREeonXPM8dCR8H6+EQDiaL8iDfXyLVrYg/7YC6eGZzXLDbZWifmnRzzOur5IJVGEZcRCG70HwKrHusHCbQWH680XLrD2ddnd4pnvpsyXGpQ5ORyo041aJH+kMU1PBSIu9Iu+nT72GQYzOxL0ogUkI9L0RWtcD3nzvzT7vMb1EyGXhwE9z5Heyz6Kb61w3MYcwO0szM6plDIgxhPiQzMJH4sfTMFNc9EsGueAqpn55H1gsk0Ze+Ar9WmdrXLhfA0UQAzILQzA7CUggEGCm1NctEIdODJU9r6aHpOoP4FjC+BJ3d8wVl9RUOEuKGVQYGvqIMYJsYtFrn/xrXWclMoM4f7FXOBaGqsdS0BgLmHvjR2z+pVIW8xzH8hiWwOQEalZBM4VtbEOhc65Hbe6TWYH7yExyfUPNuMJ56CRVYCKVEEBvDB1jEImtURqOAo25A403C9WRikBdRMnEBloPfw7SQDD++NLbyflFHyvGXM5+XF0TBix/nUJONSFl7A5ZMAXAHlVPVXYWPL5IBfXNIjMfqY1TKAkzWc6shunzkcQph8dLIscPxuH4WGbmxcPsqCSyFZdwXHbDGyLQZ0ajT16yFNVa1xmhQoeQAqFD26rJ68cMfyc/lYf+MUO26yeZTqUmlyltfM0V9IDCvIjZPMI7X/hIJho2aFp/p1RkxIieeXaBWxmV4vPnzwsIQBaxm7C8mvpkA3iL9uqQ+0T1+u4JhM4ktMlNFDl9iYL8BOjQNlGKk0LSxbU6Z0aok09NHiHuAGPOcXg3zCenV5ggNYsFJEZaGIb8wn/ISb+BEniQkStVC0PVbEsTzjewwoY6ebTKVdDO8tIz98GsQW1OZVbglMm0V7bVjEMP1gqUT3CC6jjJPPSsuqi8Q06104MMlKES011uNLNVdNcgkoEaCNAGUJn6hs5WX1T+czFbUIYhSnifwNzKPFhyK36hlu9vSyQ8GafPqkxjOPlsYYQwJHVWREki4cHBnRVdfWgJFLkk006xBwtQkqNxJAAB2mpo8K3AYj1qbFwqVz6Xqb6+LqthRZ+8jBgjc+noXkam2Pl46PVaLSn83GuPRrlCGZtAJ5/BF9PpRMiusAnGKRAeLEnzIF1DEKAzUMNrjJLUKdsyjTDu1Hgvxk//4hpsyjU+zZHNwMcPSyAdUbaCoq9baN4pTgXZSkH65KRzbg3E9EV9kWe9nlEu4555mQ551pKunjjtdnKTSlxH04ZrUA8WqLJULQwY9RqO5L8JFbRVRvrDVs8c2kMTmNAQ1sp62E8FHsat/KltNeN0DhIa8Crz0HLOTczKO+QU76GmeGwoDM0pBNbSXc9tWsafgwAvbN4CG9rJsEAN073YsZeWorBf7YQf26AKHVGd6ax7sa/TRpWaRLB8AytRyWIJB/fYQYxya2GnMokwk2AxEQlkCPSZ0ZZpfnHPVv6+ZIoz4S16gLQbj68M7iImFLIkqdTG+5eSx86Kc3L+A7it8Dqr4ESOh42mfZybQj5+mn5ohWDPP9vcDS/5JAa7jvYUBPrfwOp2sXQO1oi2gP5E2f8Xw/9sYCqso3w9psXZ69uU5+DdGgikPUANUpXIkOlLeWcn6R5LxJgpDr1Eay7Bz5nyKkk2zIVCf5gGts68hMMycbC7lQBPq2D5K0cYvDJdzera0VkNMu+QPiupqSKnA1DahmuDHJTwVNRwpSqZFXiq5tqXzraacaZDK5zjhBa1yqCfkb+G9+7IU7xO8xGtpe/F8fq+CSyzDA6FuQaMrSlbUAYIcGuYqhwb1mvo3MZwjoHE4WFkYknyLlvyKrEWhkFtcH8V9/yFbbKzw0RgkooLaFgCcxCIW2z8Spa8LyPloTcLOdI9FmqeIzMtfzzfpSzAp1zUfMyOuUn+gQF3GeZDXXYGSlZtDMi3hkfS2ci0UvWxLbQIx4v4CsekjPx9w1Va6au/zx3tfuZzCNFj4kwn7NTSbnq8zpSpZW9JIEMgbuTNi5+JXNuttKeKr6zeaw3GlQ5DlGvd5bTx0BNDboWd6gyu9M4HaQmVuw87xd7Zxc73sWn527Lj1OY13JAKGpp0ucyV6HUKHOpupkA5YWLOJMNZyVY1Dz1L8iZy5R3yYad49HjpELNje9GApnucR3hJMZu0JgjT/iR9WteYbXzTVkfe0Dxgu+2eXIagjv0EcUsYaczMDAchl5OKOn1XiDx4rh3MKeV+x76xeNqWaWoS6CMQGm1o/wQKXRJ9aeav867FmU5oXc/ne9bdWMKYTBOmzzkrtRUjpwX5a1qekVcyn39sUk6FGJnjcR5PVeqm7BcXFyUQrq6ummiMSeO/lHuyooNIfE87hFcJdKoFfGX6zZs3c8jDh4ipqU+fPjWJE2YeuPoHt+coqWlKYLsE8g4VPhe/uaJ9+/bt3r179+/fTyUPCyHTWwtcYbgpMQG8evVqAWGOkwWNgTEOjZMBCJMEDb5PhViFSd5KsopIZrohAhtSQQPVcpkrGYAUONTdTIFywqvPpBoCfYPIKvPQmSrFZJcngOL65cuXVr6FC85aT/lzuwT++OOP27dv0xgw0XSWgv4HVRZ/CW1jzEIKpkvk9fjx485clr+IJJlZEp0/ApdLRWphvMDp9fLly/Jn64zZN18oH0DTcjE/CvNlTNODp8nx1DUkmGaXuYLZMNgM+0qaPt6pJWpjT0F5ZSYCWtdTsHTU4V1O73JlcD/TmdrCF3+aNj/G4M5eLM6lb8oRxzHcSaAPXUbVCOmgQwSNvG99SohcEogX1+Tj062sq7LgsWPVVVChgrRPnjzBrhp+ThKIdTUSpHeg+NevX58kcRORgASmIsC7mZlvMJA9fPhwqrwWSIf5D5PDvpl23/UFBCvPgqkX8yV7y3JihTGxwvAXIqPUogwwggeVYMnmgbpy48YNZraupAk1solAaC2d0qL8L1yhG1JBA7E8wxCNQHnM+KnJw+VilMecXMg4wXIxymPG6U8e3lwzrmoeOnl1mOAqBJg4p7Yj3EILjymrlN1MAwEsRWF1e7jYBNAY8cfgL9xxk8AkxV+r4OEnk6Nnz56Fn5lAbIbah8uQwjIx7LTjDTYwxi5DBjX6H5JKe6EM53Ar+Plon8MmsMHviF0inqyFLDoDndJu2ifRWUwvVkuA3rjzraQfO6x1vfOtDDVIVzOsiwgprBuY2GtYsshiSfvUunAnz533E4tbChAbXD4vlrEEnxnD28JaFwJ//PixfCDMl2XYXZQt3uSW/x+rAddRsIal2XoqtdqDeqrEW3n5UwISGEkgr1u3+oqRec36OD0PKlreBkrvt1YPjI8KxSAdtjqZMMWlOJ23vDgVAXTWtRrDVEUwnYUJnHwrWYFRrbZTgwq6cH2Z3f4IVNKMNzoP3V972E2JGFyCgSIUiunz+CORQmoG6ieAlblzHSeeGCY4R1BZ0aBo9n1zJd4ROJy0OJNIeJt24zJsWi/2OlpIa6oLLjqQc10UJAXMJlns+BzHAlgmqp1O6/zKHpIKVRbSPPd1C4WiARQ+y0K9kG/8SN6yEcc0LIHxBGj/WtdjjOkh8/HdvlV3cZyaw5OdUEqvzVyixNLKkgp8SDVDqVm2Er9sS36GlvAUw8lUlp2zmn7+LWoJPNNP+rVUZsb48a2xafyxZbzRQqZCPRMQk5XAkQnkF08EJb5aRHRc9DDNVOektJN0dANQsHaYzpC+t/BZ5oTooIWRjSYBCSxAgK4G81M+I3oYVqfl40x7N1XnMunXoIIiXvnhUeUxM6Uef6tcjPKY46XKpFAuRnnMTHbjb22xGYcZZXnxZ5qHlgtgzDoJMLikzQlHkdPnOutrDqlYWYhTMHUZ0gw4gxQDyxFchg3YvNvppEuJA3L26jJs+LAdMG2BJ7XT1iO4GAPnxljX+GL5tzOpzPyaphuSwr46uKFSLiqX3dXlKfRNq11s0apuf85NQOt6TDjTXRDtLIU/TraWcOYriyyvYMBu/TH35o+urenj6GGHTb0Ah0LAzlZOyyQpEiTZVl7NT8TICFnVrXQ8m1w8mKRNh7GqLyOohvNLYT4hzPzqm5aQtJM+CZe8Dr1AI0jIFSgNEAMCDPNpF8DFAakVPoKoQfImMGGdFspgNAk0BNLOf1tk0t4gfrkqebMQg/GRvzDmDl5LyJhLInSD81UTiSMqfSB5xTDPCtOuUAwalaCSWpiPmCnvm0CqFoZ3oRK9qI8/7zKv4Vm9DZGbN7cvzQmv0zMEkicDlaAul3lCUGOSUuAx9EqeLSdMI6+kGdMzpG/cKvPQEsKtOJV3yIea4tH4UyWcOXWryvy5YwK0gdSKQqtgHrHjUmeKlr4RcWcLrr5nGR1CzEpGij5Rx1zv7MCZb5akSaOKGxszzRbPzh4Jqn2JxzaQWWfWqQCdU2zkSWN6RQJzE6Dxpx0XVzZkXZ8KUdwnhA45BGZ1EExVhJBOR1nCvRCg0+yIF0q8RoCWt3B3HGicFUgHs7MeL4xMm0sroTXyNUlhvgkx52DYOWiFHONAZj5ZWOqpogEqVhqCkOVvMin0mdIA0lkRUwlPOoeaUk7IzaTmIJCOFHPkMl+aqZYTOgQCNQw6Z5nsY+FPhiefVXYOTCfFGBChvK+er+WYsgQKCaRqYWjzk7+DhSIRDesJvXf6h3bUqSAFmc8KNKmluXBlkrd4iypobNrrgzkJnPLGkI+pwHk+4+9usRl3Dved05+556Hn8q+zQw6lONQUL9Vv57BUBLYGaiPQaZChVXT2JLUJP5M8nV1rUBX6lMZ4mO6LM5PAyycbjymBDMNoRhL61VZv00cJ3TikGQKdKlk8cCNSJvc5bnWaL9iKM0depimBkwQ6O3PeoM53pzM1UljRut4p0oCL+Rn08h3FgCKER5iqhz7w/wfCvRDo7I7bjy3+exOg09lIoDptoDX4URtUbbBxEwBX3HAJh7sTSsIb3jlupa0DASbMd3xSsYIVpKUsjLhoDC2FFXRcBCkqQkw1PEiABOcgnJb0UFPKtPheqYpAOqJUJd5JYfpe5+bVXuaNzgiZDihxnzM+nMl6wK3x8hSmUNtoMoCVjxyHQOYt7jNbLABndT1/krJvVAXNjzuMqgs0gLOyUOCzcJ0beaPNuJJ56Lm06+yQQymOM8XrnIYz1w4oDOyeQDqF1O1BpecNa+nMNH6VJtGs6m94nb49uKHZxnzoTnFatJoZ0RgFMmXsVI9JJ9gGeTxWipZnThk758v2n5lq9dYCBOK+KDTRTVjXp4IT9wyBQAjke56pZJgqnVbP+T+lSJOmZwzFqyewia4wnY2keKe6Ei9yyVcTMcNQN1XuIR1S7ntDmvVijWx0GeGRSgIoEx3vQx5lcpeyx5rEAkU7zpRyAZhmMZJA+gaNTHDhx/v6ruZF511bWJ5Wdp1Tl6QTGnhh2j6ZgWCgHOc/RqtrgfKnBKolkKqFockvb2sIlGbtW0IBM4Gpyr5FFRSZ06GzYYW6HuqonoACz10XW2zGMKlkHnpW7dTZIYciHGSK1zkAcTFwMLB7AmnvYQNoKj1vhm3pTrGZvnVr302IQTNduZLROZtbIOLBk2Qyw0Qri1WYd/afCHayXEaQwNwENmpdnwpL3q64CWdWQNExUQ33QoAlDPkyt3rMBX6u0ikHIOWBdJgpf3ZATLLD8pvhTz0SZ0DK5z7CAMbg3QjDv4RDvo1401qozxUvE58XONVcM0ibW7xIaHXxgqZMFtPeOsiUclpopjYTgXREmSmjmZLNj3Srew1btlp6Uf6QGez80c3Sd/HH+Bj+mivc4o84ROaveTDu1rgSuuip2JJ1nMVMYYqzer1MRcx0jkCAF63vXeC1XYtAn9GhT9TJr09b9i2qoDQMemm6YtjyL/1n5fNJBZ77bd1oM27acF8XwZA9ubIxpiLq7JBDiY4wxUvLSOOhAwwQDGBegBJ/JR6Owbh4FxiImzlC8/4ya+DKAiNRqoFwZXBB9vdgvlMN1icqK3S80+pUW0FKW0WPChAyAfgEbiWl49U7Oatdq9F2CsbLW1Iu40hgAQKbs65PxYTxNNMLLTC2TlUQ0qFLaZXlGldbl/w5mMCbN2/u378fP74AXjJF8/v06dOXL1/IGlWDJntxccGgcufOnViYVcLXrl1rpPr27dsqAhRmCkYU9AYjusL3798bsfn3xo0bIG1M8IC9fft2YZpzRPv48SMyxCkj7fXr1+MrhiWwDAHeBV6ZOK8Ferw4u5HhmzdvNt1mZzp0COu+7J1SeVECEtgQgVQtDMJjxXj58mX4uWTgjz/+oOtGXUS9Id/GRNWEGzHGKxWxyoeWQrKNWtXoV+hUy/SuW1FBl6x989ocgcqbceXz0Li66+yQg4S7n+IxLtD5N2NBKDXzawoefhpo3nc4YN65d+/e5ECePXvG0udWLcS5UEd4RGYyItEGYmWDfDmYFJFiAQ4ehsaTJ0/6IGDfox97/Pjx8+fPmzjNlb74u79Oi+JN+f3331FrGw2TIgdzKG7FwS8RKb969YqUMQgEwyBWONJEgR+vJw+rGvJNX15fomEwfWpWAvRUm7CuTwUhb1fEazjTqDqV/HE6qY33p/i24S0SYCwcPBwuVt6WgrhYvuUZbQJjeXGMKQEJSEACEpCABFICTGz4S69PeCW2p8ThCbMoT6p+FbS8LMY8LIFqm7ETqMO2yXMLjrW9Ze/GuI9R/tx0dhw/Xks0uXnn/fv3rG6Pq6BZEg3PZtl0A5b1lJeXlzP5IVrL62kSugxb7RmPYMat+/btWxoG/zZPHdxlCAQ0zIf//WthHP+TlKkL/sYnNVUKrPmL39+QLO9RCBuQQCUEVA7jiqhWh4+FzIT/mrnnLQmMJMAinZEp+LgEJCABCUhAAhKQgATOIqAKehYuI9dJwGZcZ70o1bkEMOy3jichBVyGqy8rObcgs8aPN5BNmxHOOXyBjcsBZy1+KTZmscuT7SD84Y3A/xTniCST+/NwW8ZOYsRgl1icqeGGQGavIRF0GR62ncSvTwxhQ3tuzSWeAAAgAElEQVSYYrENS0ACWyGg13ArNbVJOcPpfxx2sckCKLQEJCABCUhAAhKQwNYIqIJurcaUt4OAzbgDipe2RoAtdJz115KaYzCXOaq6lW+1P3GqhfedIxAnlBOXbXBE4R0kF3ZQtfy1aQXxyLSHxwYZmqLhuWzJMGGRN50UtYNLNV8Edxnm+ezybqfXMP0C2S7LbqEkIIEVCeg1XBH+/rMOuq9ew/1XtiWUgAQkIAEJSEACdRBQBa2jHpRiFAGb8Sh8PlwBATxPV1dXLUHwiuHKal08+M9ACY/RhJuH4Bw8gjjq2FnY6avjYmquafn5xlQQPtF4symuDhtAhmeePDVFPWYe99YuCXR6DT2edJd1baEkUBUBvYZVVcfehHGuu7catTwSiAj885//jH795e9//3v807AEJCABCUhgLQKqoGuRN98JCdiMJ4RpUssT4Ijd1KiNxyj+gN/yUlWYI0DCy976+N8YaTllNLgM2dyZ/0hb6jXs9FIMkyccvto8jv9yWDoHeSq/3ZCmwqGyB0FhMRsCftTQliABCSxDILXx6jVchvxBcwm6pnvnD9oCLPauCfz73/+Oy/ef//wn/mlYAhKQgAQksBYBVdC1yJvvhARsxhPCNKnlCeAybL6lF7JmI11o1eHiwQP4VuO9Za1PDA6Gw/a+kCxeumF7+0hksADhQQoYVzp2oQk3U4ZcdhYIdddZrvzdzke8uGkC8RsUF8RXKaZhWAISGE8gtfHqNRxP1RR6CXz48KG5d3Fx0RvJGxKQwDYJ/O1vf4sF//HjR/zTsAQkIAEJSGAtAqqga5E33wkJ2IwnhGlSCxO4d+9efChlkzu2784TMheWrarsOK81+FanOp4UR13Ys4gbMr/LsKHx9evXFEsQLL1VfiXsd2wemfarjeVibCtmfrvh27dv3W64rQodKW2n19CNGSOp+rgEJJASSG28eg1TSl6ZhkDYR895F04PpmFqKhKoicA//vGPWJx//etf8U/DEpCABCQggVUIqIKugt1MpyVgM56Wp6ktSYCzMXFstHJ8/fr17du3WxcP/pOzSWNQwdU3EkvwROKGbDnt+lIOR6T2RRh8nXqPnx226zFO4SDh/LJ7txsepBk0xez0Gk7VXRyKpIWVgATyBFIbr17DPDHvDicQNOD0ewbDE/VJCUigGgI//fRTNbIoiAQkIAEJSOD/E1AFtSnsgIDNeAeVeMwixGdjBgKPHj1i92H4aQACHz9+vLq6ilFMsg+PZEPvgceuZPV2WKMQC0M4/dhhK8LJn+x6jLecTnX+6sl8tx4B32qnoyiUiyqmosNPAzsm0Pd6amXdcaVbNAmsRSC18eo1XKsu9p9vWFamdrj/yraEEpCABCQgAQlIoA4CqqB11INSjCJgMx6Fz4dXIoCBO90Bg3Wb3YcrSVRptoBqGf3ZFzjJXszgeiT9ws+e9TmoxssTjlluqqFV5ErrZm2xcBmW7BB1u+HaFbVQ/vO9ngsVwGwkIIEtE9BruOXaq1h29OBmWdlUp/NXXFZFk4AEJCABCUhAAhKogoAqaBXVoBDjCNiMx/Hz6dUIXF5etj6Gx3614AJfTazKMmYHXgoqePvGCMtGz7C37+nTp4VJdbolJvlqWhCmkUSv4ckaiV2GNAmMaX2PUGtuN+yDs6frna+nr9KeqtiySKBmAp4vV3PtbFi258+fN9Kniw03XCpFl4AEJCABCSxCAIvS169fF8lquUxu3LhRclLWcgKZ0x4JqILusVYPVyab8eGqfBcF5gzS9PN47969c+iPqxcFj0/WpaAm8RqGPWo4Fcp3Cs7nlmjtNbx582aMwnCLQOwy5FBfdujidM/sKeQWfuJWIv7cGYH5Xs+dgbI4EpDAHAT0Gs5B9ehpogoHhXUS9ffoQC2/BCQgAQkcg8DLly8xAbTW6e+s6M22g3Jj1s6Kb3FmJaAKOiteE1+GgM14Gc7mMi0BPBzhc3ohZXYZ6igKNAiwjRiXYarmoRpNAio4I8s3GiJSKg+iTrKZKchDgpQxRmG4RSB1GRLh8ePHVGVnBXG32W6oRt0iuaefs76eewJlWSQggZkI6DWcCeyhkw0uQ861UIk5dFOw8BKQgAQkUEyAmeHV1VVx9K1GxISEKQqz+FYLoNwVE1AFrbhyFK2UgM24lJTxqiHAhqd0RxSbpdh9WI2M6wsCJc5h6vQATbXSGjctvtuzjDCdO5mAVfhNxDzWVmHxgeXjL3AX5yW1UNv+106XYUMDr2FmduB2wwXazIpZ9L2eWllXrBSzlsChCOg1PFR1L1FY7IBhaVsILJGxeUhAAhKQgAS2TCBekb3lcpyWHSsS2kJtJpvTcp8ZI/M1mjNTMnoRAVXQIkxGqpuAzbju+lG6DgKseeIrfa0bLA9i92Hr4pF/QiN1rAYgd+/eDeExATYsnuuZ63RLTPJRQwoSH7aPlhvOXh5TxvHP4oRDsHq00NhliAGtVYPczRxD4nbD8e2h5hQ6X89J9gHXXGplk4AE6iHw13pEUZJ9EAg6DbrmJCvU9oHFUkhAAhKQgATyBI5zdhPutHqMNflKGXOX7ziOedxnzyWgCnouMeNXSMBmPFOlxN6LVhau8GgBOesnfu7UZYg+4+fWAkYQYRXh1Q5XWgHMJpMcT9pKtvDnrG6J1l7DQpEWiMamzAVyKcmC/bhhf3nqMmxSyK/FzzStEgGMUzOBWV/PmguubBKQQCUE9BpWUhE7EePjx4+x0rOTUlkMCUhAAhKQwPwEsBnl7QLzi7BEDthn6zHWzFrgjCU6Y7+eVaQdJ64KuuPKPU7RbMbz1XXGe+EKjzHYOewxPSnh3bt3Y9Lc07N8r5oG1mn6D8WEYQgvHJj7q2kZRWjhkrayq2ShHi7D8DXQPpchkrPdMEOS1sXY0SqgP3dAYO7XcweILIIEJDA3AU8onZvwsdIPKi+HbLjR8Fh1b2klIAEJSGA0AU4l4o9ZIillTJyj81knAUwe2M6OsMuw4ZvZOpA3IK5TPRvPVRV04xWo+P9DwGY8Xzv48OFDX+KV+A/6xKv5OhpLOpzhMswMfzUXZ1rZmm89fvr06WSyU33U8GRGaYS0+po4O7bkoIsCvIYCxi7DFy9e4BpMKyhcwafo1w0DjYME+l5PP2p4kAZgMSVQAwG9hjXUwk5kQNFpVhqiioUdhzspm8WQgAQkIAEJLEVAc9tSpGfPh0+PdM75cQnjG7aip6oAVdCpSJrOigRsxrPC7+yKmxz9RtQw8m/evEk/U4dvowZ/zLASTfUUG784NDLT5OKMOJ50xdVUnUJO9VFDislasbAGjhfNc2tD1Z/lMuQpBghet3Rfb5Mg9Uir05kU8O4j0Pl6OmDto3IthQS2QsATSrdSU7XLybQheAoJrKj71k5K+SQgAQlIQAISOAaBzNw+aE3HIDFjKVVBZ4Rr0ksRsBnPShp7enBdtDJa12fTEmZDP0EatsYGsTltiN2H4ecBA7zIeG4uLi46zf2dQFbcaIg8nXJmVJfOImQuxht5M/t9Myns8ta5LsMGQv4rBn7dcH9NZe7Xc3/ELJEEJDA5Ab2GkyM9YoLxtAHFFzXoiBQsswQkIAEJSEACEogIZKyBeg0jTsODqqDD2flkNQRsxnNXRcbarql9APxv376ljiX8Q/jMBqS2g0d4hXGXsmwaT2rJkaRxkVPna3x31vACX02Lty3iuaflzFqiTSQ+zGVI0Xgw9sK2CouHiXbYuujP7RJY4PXcLhwll4AEFiOg13Ax1LvNCO2E9XRN8dAL+eL3botqwSQgAQlIQAISkEAxAWyIjx496oyO+ezgezI6sZx1URX0LFxGrpOAzXjueoHw27dvO3Nh6upq104y+Ys4ulp7N/lACZ8zzD+1s7s4wPCScm4kAz3GEE6PbDEpKS/O1xWPaOrcyYTYE54x2/Jyud0wdhm+fv2a9lPSTkKczAII4rgGIoDaQaDv9fQc2h1UrkWQwIYI6DXcUGXVKGq80hClsG9sq1F0ZZKABCQgAQlIQAIzE3j27FnLahYyxMiIOTv8NHAWAVXQs3AZuU4CNuMF6iWzl8s93wP44+dIp/z4P47wpV6GbFZIQ4DC8sU+mhZNaICzMGDnTNcQXj6Q1iMyxLsDx4vU2pPameP4XLaSQstlOGDJAo/0qZRAAK9fjtxKYzgpZ+fL0nqhTiZiBAlIQAIjCfw08nkfPziBoCijvrDAcMW1cgevCIsvAQlIQAISkECdBFCQ2IjQaVhk/s/S+yMYWyevGlXQyZGa4PIEbMZzM8fI/uXLl85cXrx44aaNTjKZi/jMaLStCOx/mnB3WivxVX7izqfZxH+M1J2D+EjxMi7tkSmXPL6AWwL1hn2oAR27fllKVSLb/uKMdxk2TOi4Li8v+/iw3XBnL2NfSXd/fYHXc/cMLaAEJDCegF7D8QwPnQLr45gnYAtjgaEuw0M3BQsvAQlIQAISkEAXAaxmqEmdVh5MaShROg67sJ24pgp6ApC3t0DAZjxrLcVm+lZGTGDPPRuwlcIBf7LT7urqqlVwfEJc2aIr6OvXr403qwnE/7bKONPPdY8nXeyraRQzHBGMI5ZWdEBvPb1NgIBCSNc0uFHhFGQ/aN/nM7nOdkMdh4PxVvJg3+u57u7kSuAohgQksCQBvYZL0t5hXhjCWIu3w4JZJAlIQAISkIAEJDARASw4uAaxnYUV9yFhrty6dWukFSmkdpyAKuhx6nrHJbUZz1S5mFzZxdVnWGezji7Dc8nHp+nGzzKE+TW1GEh5+MGDB+WRJ4/ZuZOJXCZ3OFHM4DAjffaqsmN18uLUnGC8fIHDJ8YTZtFD50K0BoLbDWtuDIWypVu6eZDT3dAZClMwmgQkIIFJCOg1nARjbyJ8Irv33v/eYIHeeNXhfxPz/w0TKGktLNDbcAkVXQISkIAEJHBUAiyux3GIoadzKMfAjU8RW7YWgaM2EMstAQlMQADnFkbzTpMrqWN1ZYnGAbc6jSfbueplfLJHTmHMhrPx3Dq9htN+1LAREktXfEgp7yZOr+McUjW5yxCqIHW74fhXYMkU2ADKAgtqrVDJ7xzCHj16tKTM5iUBCUgAAnoN520GJUfVM3thOeS8cph69QSY4pa0lurLoYASkIAEJCABCXQTwFiAyvf48ePnz5+nMTDhsekQyywL89c1JqayeUUCEpBAzQSYSdGFYmnt9IU0ktO1Hm2T01RVxtbMvo2bU2VxtHRWP2mw802ZyRzBqxerPXgNt3ik7YAminsvcJ5kl2GQwe2GAUXlAZp6vBubF//kVgEipAeT4Hp3i3zlda14EtglAb2Gu6xWCyUBCUhAAhKQgAQkUCMBLAhY0DAixGd2BUExMDU2JpYk40FkbRl/N27cwF5QuEI5JGVAAhKQwP4I8F00dmzzFTqKRoA/HFr8mylp8/3ImrtQeviM/OvewtXaufFlXam2nvtM/rlCLH1fTUPrKEzhrGgoPLHXkDBaUM3v41ml64s8n8uQHEmcymrUxVQAv26YMlnlCn6+VueJ5s/awbzXPPYyBrFb6YTrBiQgAQnMSkCv4ax4TVwCEpCABCQgAQlIQAJ/IoCxjKXEbI5htTgWhE57N0Yf/uLHMCtzth6moviiYQlIQALHIYDL8OLiorC89Jk4Jzbhn2BpSKtQlRzhiHvp6uqqJZs/xxNY90SBPm/TTIf30pg5XDF2HNKoOLNxPMY6U0C7o5sKqt20uwxDkVEgM50hnifVxcBqlQAtvNPVh9qf8RriUwwtJ4iNh3jdHiNIYkACEjgagb8ercCWVwISkIAEJCABCUhAAqsTwI6G4QCbLN87xPpz8ntCHFjUaYBYvSAKIAEJSGAZAvSWJzNifzYuCiz12O7pYzexpYnhIB4CZtrydRJdGqHPvZTG9Eo5gTqPJ5211eHEijfU0q72elwwSt0CLkMaGy7eTJWx7GzHftnyd23FmLGbPBaj2SgfXwlhqix9qlkyGOIYkIAEJLAkAfcaLknbvCQgAQlIQAISkIAEJPAnAph++GN9MVfZSYNZnIXGWHywLBAIXzfBcLDumWZ/EtofEpCABBYnQB/I4omwD5tesTnAGU8hlnocb/xbyS69c9mwlZzSUTRK8eLFi3Mfnyk+IuHgCcBnyuVoybL/dd0idzqDMy6o8dLyVvLmxjoM2w15W1F+xideTwocIxGXkQVhs274c7thPVWfStL5lhGt70XD3xw3niZBxjgmBRsd1FImXpGABDZH4NqPHz82J7QCS0ACEpDA6gSY5rWMCNsaUFh7nh4AEqiioO9sHhuKZkACEpCABCQgAQlIQAISOCABnBO3bt1KC77A3AcXWuxKaTwim9gNnOJqXWFnM/sp4wMhKB0XW9Em/9lC2kp/psNRW7n4s5PAtWvXOq93VgpLBvEmhmWCzYN7ekE6UXhRAvsgkLcrdr7y1RY8tfF6Qmm1laVgEpCABCQgAQlIQAISkIAEJCABCUhAAhKYgEDst4uTW2C5JBtqcYSETPGRXF5eLuBaCznOFGCLIdudY5chGXFlpuziZPs2rjVx/ChpzGrhcHzodMia07PT7aec1su+25bLkMdZ37wPn3oovgEJSGBzBPQabq7KFFgCEpCABCQgAQlIQAISkIAEJCABCUhAAmcQ6PQa5p1PZ6SejcpBi63c8YvgXWP7Y/a5Sm/i78Tfg1+HgyVbLh8k5kieuR2ifLeVDY4ZOuBtTr/PxPHWTATSquHoaaoszg5/M9761LmLc5Hdhx5MGrMyLAEJrELA7xqugt1MJSABCUhAAhKQgAQkIAEJSEACEpCABCSwEIGW367JdRmvIXnhI8F3ErtJ8Lex0YptiOkerIWIFGSD/w8PHF+bRlr+xSPIga6tT3WkyeAQxXU04fdWEYPqQxJyJ5C6KlMZnj9//vbt27t37yIMf00EPge7wNbSVJhDXbl37x5fMI13oNIYqItmuy111/kmUlN8rtIthodqKhZWAjUT0GtYc+0omwQkIAEJSEACEpCABCQgAQlIQAISkIAERhFgV1+nq2kxryHSP3z4kH9bjkOOKmV/VWsn1qiiTvdw35cgT+YA6rDh7PPnzyNdQbgMcft1Vl9eEryM+A5bcUhqo1s8WwWp+SdbUfEZ0waaWuPfTk8hRcCViIuRv5GNpGYayiYBCWyRgCeUbrHWlFkCEpCABCQgAQlIQAISkIAEJCABCUhAAkUE+pwWC+88w3HIjsOWxHi2cJlwMGPr+uo/T+4pLJEQ111JtEwc9hcOcBn2JThenr6UvR4ToKnj7mUrLR5BPIjxdz1x3DY7C6lZ4uAy12UYozMsAQnUQMC9hjXUgjJIQAISkIAEJCABCUhAAhKQgAQkIAEJSGAWAp1ewyU3GoZS4U3Ba8IWw3CFAK4sTitFHg5pXNiRGYvRCiMPoo5xs5HC+PNXITNSjLhcEI5/Gp6VAKeV8jdrFiYuAQlIYA4Ceg3noGqaEpCABCQgAQlIQAISkIAEJCABCUhAAhKogkA9XkNw4Ehjl9X9+/dbDjmExEPWHO1Yg6/l+vXrNRzmWYkYVbRjhZCABCQggUUIeELpIpjNRAISkIAEJCABCUhAAhKQgAQkIAEJSEACixOo4aOGrUKzoRCpOLyxdZ2fnAuKQ/HatWs4Dvk+XA1+u1RIr0hAAhKQgAR2TMC9hjuuXIsmAQlIQAISkIAEJCABCUhAAhKQgAQkcGgCnRsNIbL6WaA4BfnA29XVVWvTYVNbb//714Q5orP5i78PV16pN27c4EGckezbK3/KmBKQgAQkIIFjEtBreMx6t9QSkIAEJCABCUhAAhKQgAQkIAEJSEAC+yfQ6TVc5aOGKWtOK2U3Ie7D58+fd/oOm0e4lbmbJtt55cmTJySi47ATjhclIAEJSEACgYAnlAYUBiQgAQlIQAISkIAEJCABCUhAAhKQgAQksCsCNXsNG9APHz7Ed/j69Ws+ajgf+u/fv5PFfOmbsgQkIAEJSGAfBPQa7qMeLYUEJCABCUhAAhKQgAQkIAEJSEACEpCABP5EAG8c3rI/XfrvD44GTS+ue4UPGX78+PHz589Pnz6dyX3IUaXrltHcJSABCUhAAvUT8ITS+utICSUgAQlIQAISkIAEJCABCUhAAhKQgAQkcDaBV69epc/wjcCbN2+m12u4gmCP//uHMO/fv//06dOHDx/+e0Dpl073Z6HMfNfwwYMHOCYL4xtNAhKQgAQkcFgCeg0PW/UWXAISkIAEJCABCUhAAhKQgAQkIAEJSGBLBHCk4TxjK16h26/Ta/jo0aNNlJmvHvK3CVEVUgISkIAEJLAbAp5QupuqtCASkIAEJCABCUhAAhKQgAQkIAEJSEAC+yTw7Nmza9euXV5e3r9//9atWyXb5t68eZPuz2PXHd8R3CcjSyUBCUhAAhKQwGgCeg1HIzQBCUhAAhKQgAQkIAEJSEACEpCABCQgAQnMRgA/35MnT+Lk3759y0Ge8ZU03HqkidC5+zB91isSkIAEJCABCRyTgF7DY9a7pZaABCQgAQlIQAISkIAEJCABCUhAAhLYAAFOJe109eE4zEiPT5HPAbYi/PbbbyWbFFtP+VMCEpCABCQggeMQ0Gt4nLq2pBKQgAQkIAEJSEACEpCABCQgAQlIQAIbI/D8+fNOib9+/dp5nYs4GtOnOJv09evXfY94XQISkIAEJCABCUBAr6HNQAISkIAEJCABCUhAAhKQgAQkIAEJSEAClRL4/fffOyVj42Dn9T/++INvH7Zu4TL88OHD9evXW9f9KQEJSEACEpCABGICeg1jGoYlIAEJSEACEpCABCQgAQlIQAISkIAEJLABAg8ePEil/Pjx48XFxffv3+Nbjcvw5s2b8UXDEpCABCQgAQlIICWg1zBl4hUJSEACEjg6gcxRP0dHY/klIAEJSEACEpCABCQggWUJ/Prrr2mGjx49unPnTuv6y5cvU5chj/OBQ12GLVb+lIAEJCABCUigk4Bew04sXpSABCQggZ0TYLHtzkto8SQgAQlIQAISkIAEJCCBXRB48uRJqxwvXrx49uxZfPHNmze3b9++urqKLxLGucjuQw8mbWHxpwQkIAEJSEACfQR+6rvhdQlIQAISkIAEJCABCUhAAhKQgAQkIAEJSGBdAvfu3eMw0levXgUx8CO+ffu2WQrJYaSdHz68e/fu06dP3WIYoBmQgAQkIAEJTEUgf0rZjRs3pspolXT0Gq6C3UwlIAEJSGBlAvnxu/UVkJVlNXsJSEACEpCABCQgAQlI4NgEOHqUg0ZxFjZTlT5PIZBwJeJi5E9/4bGbjKWXgAQkIAEJDCSg13AgOB+TgAQkIIFNE/jll18y8udXDGUe9JYEJCABCUhAAhKQgAQkIIE5CDz87x8nkbKz8MOHD3yqMCx2ZHaDT5EvGv7222+cUzpH7qYpAQlIQAISkEAgEIbgcCUObP27SHoN49o0LAEJSEACRyGQH7+ZgR8FhOWUgAQkIAEJSEACEpCABLZDgNNK+duOvEoqAQlIQAIS2BuBP/74I1+krW/3/2u+eN6VgAQkIAEJ7JIA63Az5er8LkgmvrckIAEJSEACEpCABCQgAQlIQAISkIAEJCCB3RP49OlTpoz5jQqZB+u5pdewnrpQEglIQAISWI4AB/hkMssP/5kHvSUBCUhAAhKQgAQkIAEJSEACEpCABCQgAQnslUB+s0F+o8ImmOg13EQ1KaQEJCABCUxMgLMC8mt/+F7IxFmanAQkIAEJSEACEpCABCQgAQlIQAISkIAEJLBlAq9fv86If/fu3czdTdzSa7iJalJICUhAAhKYnsBvv/2WSTSvAWQe9JYEJCABCUhAAhKQgAQkIAEJSEACEpCABCSwPwLv37///v17plz379/P3N3ELb2Gm6gmhZSABCQggekJ5Efxt2/fnvy48fQymaIEJCABCUhAAhKQgAQkIAEJSEACEpCABCRQJYHnz59n5GKLwvXr1zMRNnFLr+EmqkkhJSABCUhgegL37t3LJ5rXA/LPelcCEpCABCQgAQlIQAISkIAEJCABCUhAAhLYDQE2GOQ/avjo0aMdFFav4Q4q0SJIQAISkMBAAvmx/NWrV243HEjWxyQgAQlIQAISkIAEJCABCUhAAhKQgAQksCMCV1dXmdL88ssvd+7cyUTYyi29hlupKeWUgAQkIIHpCTx58iSfaF4byD/rXQlIQAISkIAEJCABCUhAAhKQgAQkIAEJSGAHBN68eZPfaPjixYsdFJMi6DXcRz1aCglIQAISGEKAo8bz2w3RBp49ezYkaZ+RgAQkIAEJSEACEpCABCQgAQlIQAISkIAEtk/g27dv9+/fz5SDLxruY6MhZdRrmKlob0lAAhKQwP4J4BTkAIFMOdmP+PHjx0wEb0lAAhKQgAQkIAEJSEACEpCABCQgAQlIQAJ7JYBTMF+03Ww0pJh6DfN17V0JSEACEtg/gZPjOpqBHzjcfzuwhBKQgAQkIAEJSEACEpCABCQgAQlIQAIS+DOBe/fuffr06c/X/vTr9evXN2/e/NOlLf/Qa7jl2lN2CUhAAhKYggAHCOQdh9+/f7+8vOQsgilyMw0JSEACEpCABCQgAQlIQAISkIAEJCABCUhgAwQePnz49u3bjKAPHjzArZiJsLlbeg03V2UKLAEJSEAC0xNAA8h/4PDLly8XFxfuOJwevSlKQAISkIAEJCABCUhAAhKQgAQkIAEJSKA+ArgDX716lZHr119/ffnyZSbCFm/pNdxirSmzBCQgAQlMT4APHN69ezeTbuM49BuHGUTekoAEJCABCUhAAhKQgAQkIAEJSEACEpDADghwOFl+l+Evv/zy+++/76CkrSLoNWwB8acEJCABCRyXwJs3b/KOQ44qZcch0Y7LyJJLQAISkIAEJCABCUhAAhKQgAQkIAEJSGC/BDhsjO8U5j2CuAw/fPhw/fr1/WHQa7i/Opnr0OcAAASeSURBVLVEEpCABCQwnAAeQY4jzz9///79nZ1Xni+vdyUgAQlIQAISkIAEJCABCUhAAhKQgAQkcAQCnDh669YtjhzLFHbHLkNKrdcwU/XekoAEJCCBIxJAOXj69Gm+5BxQwGKi9+/f56N5VwISkIAEJCABCUhAAhKQgAQkIAEJSOD/tXfHR4kDURyA52auAIcW7EAsAa1ALUGpQGkBK7AGSlBLECuQFrQE/c1xRjyYJOMZiMnnPwYSkt0vzLCTt+8tAQLtF3h5eUlV0vF4XN7UrGXY1SzDZcdFDcu/APYSIECAQB8Frq6ubm9vy3ueaqXHx8dJOsyQovxIewkQIECAAAECBAgQIECAAAECBAgQaK3AdDodDAblVUnT+JQom8/nnSxMWtwaUcOCwgYBAgQIEPgQyNyip6enzB76eGvTVpIOM6RIlFHscBOP9wgQIECAAAECBAgQIECAAAECBAi0VyDLFWUVw8lkUt7Evb292WyWEmXlh3Vgr6hhB26iLhAgQIBAIwIZMWT2UGW10lz7+vo6Bc0zKUnssJE74aQECBAgQIAAAQIECBAgQIAAAQIEvlUgaw8Nh8Ozs7PyVQxzzZOTkxyTkmPfev2WnkzUsKU3RrMIECBAoCUCySNM0uFoNCpvTwqWZlKSvMNyJXsJECBAgAABAgQIECBAgAABAgQI7FYgKYPJFsjaQ4+Pj+UtSYphljFKPmK3q5KuIogarmrYJkCAAAECGwQyjMjkowwRklC4Yffnt5J3mNih9Q4/q3hFgAABAgQIECBAgAABAgQIECBAYMcCy/jfeDyuzC9MQ1OBLHXFsozRjhu93cuLGm7X29UIECBA4McKZIiwWCxubm4yyaiyE1nvsE5p08rzOIAAAQIECBAgQIAAAQIECBAgQIAAgf8XSAgw9UhTMKzyVOfn58/Pz6lAVnlk9w4QNezePdUjAgQIEGhQ4OLiIiOMOrHDOkOQBhvq1AQIECBAgAABAgQIECBAgAABAgQIvAvUyS9cxgtTwrQ/JUnfef7+FzX8B8RLAgQIECBQLVDEDuvULK0+nSMIECBAgAABAgQIECBAgAABAgQIEGhSoKR+WHZdXl4mv7DP8cKlvahhk99B5yZAgEBvBEp+dDtskNhhapY+PDxkFtK6wPo7HabQNQIECBAgQIAAAQIECBAgQIAAAQJtFhgMBuvNG41Gs9kspcWm02lv8wsLljzP/PX6+lq8tkGAAAECBGoKnJ6eZum+4uCk3CV+Vrzs58Z8Pr+/v1/WOshP7GQyMdTo5zdBrwkQIECAAAECBAgQIECAAAECBFoocHd3l8d3WVcoDzMPDg6Ojo5a2MhtNmn9Ge/vbV7etQgQIECgMwKHh4erUcP8ynama1/uyPDP35c/7oMECBAgQIAAAQIECBAgQIAAAQIECDQnkDChSOEq7/ozXrmGqz62CRAgQKCuQNL286NS5NWlSuf+/n7dDzuOAAECBAgQIECAAAECBAgQIECAAAECBHYqsP6MV9RwpzfExQkQIPDDBZLUnx6YofPDb6PmEyBAgAABAgQIECBAgAABAgQIECDQU4HVZ7xvTAUucG1yWZwAAAAASUVORK5CYII="/>
  <p:tag name="POWERPOINTLATEX_PIXELSPEREMHEIGHT#545B692C655D3D5C4269677C5C4269675C7B2058205C7375627365746571205C7B312C5C6C646F74732C695C7D207C205C73756D5F7B6A205C696E20587D20615F6A203D2065205C4269675C7D5C4269677C" val="133,3333"/>
  <p:tag name="POWERPOINTLATEX_BASELINEOFFSET#545B692C655D3D5C4269677C5C4269675C7B2058205C7375627365746571205C7B312C5C6C646F74732C695C7D207C205C73756D5F7B6A205C696E20587D20615F6A203D2065205C4269675C7D5C4269677C" val="90"/>
  <p:tag name="POWERPOINTLATEX_REFCOUNTER#545B692C655D3D5C4269677C5C4269675C7B2058205C7375627365746571205C7B312C5C6C646F74732C695C7D207C205C73756D5F7B6A205C696E20587D20615F6A203D2065205C4269675C7D5C4269677C" val="1"/>
  <p:tag name="POWERPOINTLATEX_CACHECONTENT#545B692C655D3D5C6269677C5C6269675C7B2058205C7375627365746571205C7B312C5C6C646F74732C695C7D205C6269677C205C73756D5F7B6A205C696E20587D20615F6A203D2065205C6269675C7D5C6269677C" val="iVBORw0KGgoAAAANSUhEUgAACVgAAACvCAIAAACNLbBHAAAgAElEQVR4Ae29TdbdtpVA+5TKqlXNimZQsapda8UaQqwR2B6CpRFIHoKlEcgeguURyB6C7Ea15QxBcq+afjvhewgCgCAuL39Acn8NCZcEgYMNEDg4BwAf/P777/+PfxKQgAQkIIHbCXz77bfffffdb7/99vnnn798+fL2BHxCAhKQgAQkIAEJSEACVyGg8nyVmracEpCABCQgAQlIYG8Cieb5QEfg3jVi/hKQgAQOSeDHH3988uRJEP2bb7558eJF+GlAAhKQgAQkIAEJSEACEggEVJ4DCgMSkIAEJCABCUhAAqsSyDXPP6yan4lLQAISkMBZCfzwww9x0b7//vv457nDHz9+/Pnnn/n33MW0dBKQgAQkIAEJSEACSxG4svK8FEPTkYAEJCABCUhAAvMIYMf79ddf5z17xKdyzfOPRyyGMktAAhKQwO4E/va3v8UyJD/jW6cJs5qGcfSnn34Khf3w4cOf/vSn0xTQgkhAAhKQgAQkIAEJrEQgKJBD+snPlTI1WQlIQAISkIAEJCCBTz/99JdffoHDf/7nf/71H39ffvnluQ16iarJT48G9UWQgAQkIIE5BMIgGh4+5VnTbPtjs+Pg/wslDYF3797BIfw0IAEJSEACEpCABCQggSKBiyjPxbJ7UQISkIAEJCABCexI4MGDB3nuf/7zn7/66qvPP//8k08+ye8e/UqueXo06NHrVPklIAEJSGAVAuz/++yzzx4+fPjs2TN2AeZ5oDHoBcyxeEUCEpCABCQgAQlIQAISkIAEJCABCUhAAp0QwNuXS8Imua+//vrRo0cY916+fHn6DwDpCMzbgFckIAEJSOC6BBj4Gf45H+DJkydF/x9oUCDevn17qbPFr9sgLLkEJCABCUhAAhKQgAQkIAEJSEACEpDAYQm8efOGM73Y/1csAaeG4hFkJ8AXX3zBpwSLcU5wUUfgCSrRIkhAAhKQwAIEcAE+ffqUgZ/h/7fffstT5CTxb775hu8CokCwWTCP4BUJSEACEpCABCQgAQlIQAISkIAEJCABCUigKwJs+/v222/5qtHr16854qsoGx8Gevz4MTGx+xUjHPqijsBDV5/CS0ACEpDAAgRwAb548QIX4HfffVdMDhUBRWGIdu6PCReL70UJSEACEpCABCQgAQlIQAISkIAEJCABCRydAHsAOOKLg77+8pe/FMvCBsEvv/ySDwfyzaBihINe1BF40IpTbAlIQAISWIYAy3zw87169aqYHLsAcQGiIqAoFCN4UQISkIAEJCABCUhAAhKQgAQkIAEJSEACEjgKAQ764hRQ3IFjuwP5giDfDOKwUHYFHKVQdTl1BNb5eFcCEpCABE5LgLGcgZ9lPsWDQCk2p4cz8OsCPG0LsGASkIAEJCABCUhAAhKQgAQkIAEJSEAClySAVZCl/3wGaKz0HBaKp/AcWwN1BI7VstclIAEJSODMBFj4w1j+008/FQvJRkCWBXF6uAeBFvl4UQISkIAEJCABCUhAAhKQgAQkIAEJSEACRyfA14I+fPgwdlIomwfYGvjy5cujF1NH4NFrUPklIAEJSOBmAqzl4fO/YxsBGfvZCMiyoJvT9QEJSEACEpCABCQgAQlIQAISkIAEJCABCUjgOATYBsCGgefPn4+J/PXXX+MvHLt7iOs6Ag9RTQopAQlIQAKLEWBoZy3PWHJ//etfieBGwDE+XpeABCQgAQlIQAISkIAEJCABCUhAAhKQwMkIsO3v9evXY4V69erVoX2BOgLHatbrEpCABCRwTgK4+sYKxq1zHPw9VkCvS0ACEpCABCQgAQlIQAISkIAEJCABCUhAAjmBp0+fVj4ZiC/wzZs3+VOHuKIjcMlqoh08uP3vk08+WVII0zomgY8fP97edv7+BA8es8RKLYF9CDCij50IyncBv//++33EMlcJSEACEpCABCQgAQlIQAISkIAEJCABCUhgVwJs+/v888/HRPjqq68Oao3/41iRvC4BCUhAAhI4GYFff/31u+++GysUXkBPBB2D43UJSGBZAnRHfIuUdQl8k5yUCfz5z3/+4osvls3F1CQgAQkchQC9Iie30zEOArM8i17x4cOHfLmZAJ92/vTTT49SlkPLiWGLEzJ++eWXQ5eiN+GZZTjE91YpyiMBCUhAAhKoEGC7FxbC4kYCLvK9wG+//bbyeJ+3dAT2WS9KJQEJSEACyxNgqB5LFDPTZ599NnbX6xKQgATuJMDHR3/66ad3795hXQ2W7iRNvkzONwmSi/6UgAQkcAUCP/zwQ9w3YmEZfFH0nKH4aGv4qL788kudgoHJ4gFcVnoBF6fKSkQdgYtTNUEJSEACEpDAqgQ4IPTZs2fFLBjZmbwf7pRHjwYt1qYXJSABCUjgbARY4IyNaaxUFR/h2CNel4AEJDBJAP8fJxKzlpDtLPQziaU7eTw2gie3/CkBCUjg3AQ4f4mdf/Uy4qDiuyx0p3SqHNnEJsJ6fO/OIOBINAPa5CP4sw96hthk0YwgAQlIQAISOCsBJvKcUTFWusp5Y2OP7H5dR+DuVaAAEpCABCSwBYH69/9cpbtFHZiHBK5EgKNCWCGIwZoZQvFEkRwGHxvIL3pFAhKQwBUI0GHi2Hv//j07p9++ffv69WvWWbP/r1h2OlU8go8ePeI4B9ZbFON4cR6BxgFrXuJXfuqI5sIr15dll4AEJCABCUBgTBflVmWnQbfoPBp03aqp252HvCu+5XWFM/WeCLCstaW1sELTfUs91ZuyHIlA5ZijytB+pBIqqwQk0AcBXIAM1hVbKrte6HaGD18NH8FCDehDdqWQgAQksCeB4glLP/74I06UorWFjVast2A3IRHsSBepOYYnXVaLkEwSYbLPNtbkoj8lIAEJSEACEuiZACfSF1VQZD7iIQo6AtdtbG4xWZfvuVJvaS2ueD1XnVuaTQmwwHwsP8zxY7e8LgEJSKCdAMM0U4WxKQE+P/b8YbAuWrrbczGmBCQggUsRYNsff5ysyBqLoo8KAw0eQRwtRLsUmTUKy5yUcWrM5pXk2LKSNXlkr58fPnwg62GNDmECw78M2UNgbcFYksieVxWAtTmbvgQkIAEJSGBBAnVrIdP/Y324Wkfggm3DpCQgAQlIoF8C9d05/cqtZBKQwEEIvHz5cmzXPsc/YLxuWfFzkLIqpgQkIIGtCbDhj/3WLKdgy1qu1HHlyZMnHCjK11y2lux0+TFg4VjNIecFxRH45s2b/PoRr+Clwyk4/OG0GwLLFgSwqArLpmlqEpCABCQgAQmsR6C+gmdYZrRe7ounrCNwcaQmKAEJSEACByPw8OHDg0msuBKQQGcEMD0X96kgpmfWdVZXiiMBCRyYAMuu8dDgCywe+f7s2TPKpi/wzgrG5zqcuTqZDhsHcQSeY5kLlr7c2MextLQ0jhVp9IzWiekIrPPxrgQkIAEJSEACqxL4w6qpm7gEJCABCUigEwKVpTp+q7WTOlIMCRyUQMUL+Pz5c4ykfrnqoDWr2BKQQIcEBjcVhy0XZcMXeJo9asUCbnMRh+s333zTkhcHYrOXriXmEeNw2Cwf9qNFcTIt7kCY1I8Iq5eRTZZ4FutxvCsBCUhAAhKQQFcEzmQwvGFHIKoP1VAxpHZVSfOEGTaFaKyZR8+nJCABCUhgYwKcSM4ZWSyNXzVfBkecGbPX17NOfOxLM+0aVfF8KswxWGdWLbuJS2CSAMd8je0F5PX0ELBJgEaQgAQkcCsBJux4ZfAFFtUDXFPv37/Pd3fdmsvF46NisQ2Ov0kOAL/Cl+xxjvIHFixjnInK0F/cllrHxVN+ybKOyLsSkIAEJCABCaxE4MHvv/8+mTQrvDhwf20746QYm0XALsm8YsbMgZViKMGxnC144/iGJVAnwBTr8ePHcRx887quYyCGNyPATDiZ/Xbe4/GmFK1FEHv79u1B5+R5LazXAObVbz4yLigh4/WwSmnBNE1KAjcRyMfl8DibBq5gGA3lNSABCUhgYwIVHYOzQzvcepWrbfOUq804o2WNeVsTGVgxdsGFLxjKcOy9evUqoVH/2Xml14X3rgQkIAEJSOBqBI5rS8w1z6ajQb/++uvreAFpzViKWxa+Havd82V1zNx/P/b+k0/Y1XHi4zuOVS9KKwEJSOAeAv2PziysuaeA9Wf9uGOdj3c3IMCev7FcxrYJjsXv5zrbHR48eMCExx23/VSKkkigTwL7zjE5cmDsnEam8y7FuL/NMBCw9a0lHZxhHXpeWyS/Jw6mFdyfOPY4o6L9lAvemnsy9VkJSEACEpCABCQwj8C0I5BVYGMnes3L8hBPncm2iEaOBs/HEpgOYTLmD8vUo0ePWEF5iLpQSAlIQAISGCOAE6Ld7jCWSMv1xu/E5EmxJD+/uNSV2VItJYDpXJwAKlayMToAoeWz/i78PFCA5WLD5gYWxt26y+FAxVRUCUjgTgKdzDFZsjxWEJWEMTI3XWcxcWXJS5wUZyNd9pyG4bzQ169ft6jlFzSvxe3EsAQkIAEJSEACexGY/kZg4xKwvQqwUr5jSwtXym69ZCvnpaCpe6rkeuRNWQISkMAGBFiGzF+cERu+Md+zDw//xD0bkhgH8WRwFjFHQvHHgpI4l/Yw9iO+04MwjDisR5lt+0CeQRJW6mBkIYxss6Vql9+YEqgQqPjJOCSt8mC3t3hhz3cqRre0FUwCxyXQzxyTTYFjGGerHGMJXvY6O9iGJcV1AuifWBguuC8wYGElDQRwTtc1cGDiMVWJDdwMSEACEpCABCSwDYFpR2CjAo1JLjbS8RM73bCvblLFQQ1CGUJnmiwzybKyj4xaUh7Wo2F5RCUddsINhlHCkxlxyMNknP4jYA6uU0VD9dCn/utRCSUgAQm0ExjGr2ErEoYbDGSN4/iQBWM39guWfk+O3TeJNEiFfYShmYGp0dPAoP/5558T/6A7q9oRGfOgBCotGY/asQrFGXq8ay1K8rHKpbQSkMDiBHqbY6IqjKk69GyqEIs0AD6nzZFCk0kxLLJA7coWBvRn1G8WAz158qQypGqHmWxLRpCABCQgAQlIYHECE47AwUVXyXWw0LFp4B6LIc9iqcTeV1GVkAHrJJ689oyGmMO/8QSAQqF44VDEQVgsGpIUrx/uIseB1mVe9dNN9ay9KwEJSEACGxBgzT4j4NjphYkAjOYcA9A+ziaPt/wkcbIYVvNU4qNd4I+Mx+5KZG8FAmg4qFLDEij+Ddc3C1Czd+qEm4l6f0aVr0+xZO3+9DdLgWYzuX1hM2HMSAIS6J9Ab3NMTggYcwQyJqpLLNKiWNHFuZeTVU9eDChoAhfHDi785SyAG9saqCNwkWZpIhKQgAQkIAEJ3ERgwhFYOReUVU4oeQuaCyctVktlh8wsUuNvbJ/EORyBqJ6Vheo3tRIjS0ACEpDAcQmw8IVVyZPy47rY5jQnRmEsRGMjFLewNA07CCdlNgK+qOG0g+HfToDQ5NCyOhFmPTEqiuuBNEm2blTWxq1Hz5QlIIGDEuhwjsly4TGY9XXGY095vUgAtxbK25jPNX6E/eW0k/jKNcNsDUSthUZefFqm21VzLF6RgAQkIAEJSGBVAn+op15cwYStkO/9YDhY0AvIYuSx/XlBQvYHhPAiAfZJFNM81jruMRQt+z9YPjn2uNclIAEJSOAcBDiisMUtMblLb0EaRZsdF1l+hDNSL+AkahQYFjOhhjGOszwfba1l0J9MdqkIrNxaKqme06korlu+TfMQYX/EpPvgwQMqq1KQeYn7lAQkcGICLcPNxnPMSpdbWbFx4jpar2joG0UVLskRLxdaSnLxmj/hwFKtIrSiqe2alCy1BCQgAQlIQALbEKg5AnHO5Yo+njNsB4sb6cZ2BgQKGDEXz5TEMaXlalmLwTQI1m2gZdpT9IN2WyIFk4AEJCCBeQTYxD/5IAMx4/5ktEUi5NoFK6Y1G02yxUuKRQnnDavLWZLfs/9ms7Y0Cc0IgQCVQhPC/4dGjZleE2QgY0ACEmgn4ByzndX5YrICadJuM5QaLQVLy/kIzCgRp6QWfYGVw7dm5OIjEpCABCQgAQlIYJJAzRGYqyZfffXVSvpcnlciOibC5MpSPzkQKUlq4zWMSe5L/ZwsBXbhNXyrS8lvOhKQgAQksBQBTP8tSeUDYstTt8ZBkUiO6mI8wj+x4DEDt4rUf3ygMWRzxGvLkVy7F4cFVdbmXrXAaWz8sWiPP5oN55INh+HTftg0QxPC/5e8gHuJar4SkMARCTjHPGKtLSgzbq1GddEDQgN2hmBG3mQBOsu5VrKthXwNSEACEpCABCQggZhA7RuByUphXHFYE+KHFwxPrixbzxGIhpp89focOwLR0SnImK0HnhzuumANmpQEJCABCfRMgKU8ybCeS0uEtYcG9iQhSZw15qQrfE8uLvJNYYxEHN44NprXk0pMTvXIi9zF1YSC0WgiXCRHE4kJ4PybtNHH8QmjK7K/p+fdpYnA/pSABPYlcKw5pp3bGq0FtY1l3PnpDnleWFoYmPLrF7zCAin2BT569CguOxg9QzUGYlgCEpCABCQggVUJjDoCMdXFuh22pMlNe7MFZeXypI6+niMQnSx2mFHS0yxjf/v2LfagnC1G2PV8urObgQ9KQAISkMB6BNh1N+kIZLzA7bSqSQKTUDwqvX79unG34npkuk0Z2xnjdayMjYmKGoOaxL985Jh/8cadRpMZK7LX7ydAm6Fb4Bui7FSI38r7UzYFCUjg3AScY567fltKxzJu9I3JsQMdBq/h2ovMWgTuIQ6jLe8OW/ODMBzzgNlNnS0AMSABCUhAAhKQwKoERo8GTcyF/FxPQZncDoiWuV7u8CX9QDkOh4sHDQxnUGBGHPYE8C8fBWQlml7Ag1aoYktAAhKYTYARoWVJzap7uXAxxiO+XsBKbeIfZSlPxQvImM74ziIttnOxoGo4AXJw6qyqMlVk9lb/BAZVcGg2nMdLg+lfZiWUgAR6I+Acs7ca2V4eNI3EXjQmw6tXrxhuxu5e7TrDbqJpr7fa/mpsLa8EJCABCUhAApMERncExhoJpsNV9wfEZsGixC22y+KDjRdj518cbny852jo6BgH+etZSGWTgAQkIIENCLD7Z3LAxfPERjQO/lpcHjxb8fftsIO4F7AIGf7sm6ycBcqaHlyAunCK9LwYCODzY28oam34Y8Mo5vsQwYAEJCCB2QScY85Gd5oHMRChjbS4AwetxlVKQ9UnB6sCUH34NC+FBZGABCQgAQl0TqDsCGRpebwInTX7qxZj0i65tiMwLt2t31aJnzUsAQlIQAIS6JYAriN8A5PnOGGSWHz5CKdCxaYivIB+F7DYTiCffLc4joYrl+8FakqLmRiOCeDC//333+MrhiUgAQlIQAIrEUBpwZJTWbo05IvmiS/QfYGhFlhzHz4WiNkN45vLdAIcAxKQgAQkIAEJrEegfDRovGafheer6iX7fiAwJ8u66fyiVyQgAQlIQAInIIAbabIUeOz4YMlktPYI2InifPFm6QUs0mNJ+JgXkEX3HAGKP1UvYBGdFyUgAQlIQAIS2J4AH71ryRR/oV8KDKAwr8UHhMZL5UIcAxKQgAQkIAEJSGBxAmVHYHwuaKyjLJ49CU5uB8Qzt6XZi3OT1iimaUpAAhKQgAR2J4A/qUWGBU0Sb968iZ1bCKAlqFgF7NcsYkctef/+Pc7ULXWhooRelIAEJCABCUhAAjEBfFqNx0exJozDz+NnrxxmSVxYgF5U/64Mx7JLQAISkIAEJLASgYIjMD4XlDM5V90OSKkmHYEbnAsaH2exdnlXqkiTlYAEJCABCUwSwJnERv/JaEuZJDgGisOgQnZkjUMr/DQQCOAFLKpDLMbCaqZmEkAZkIAEJCABCUigKwKcZ9CiWyJzrBN2VYRdhOGEjCFfjk713NRdqsBMJSABCUhAAlcjUHAExueCBu1kPS5Fy1ec3QaOQI7bGnIMy7JiAQxLQAISkIAETkMgPqVzrFCsj7nfJIEH68mTJyELRnN2B4afBgKBohcQheTdu3eeoRooGZCABCQgAQlIoE8CLCDjK9STsqFefvHFF5PRLhIBB2qAttQKvIugs5gSkIAEJCABCcwjUHAEBi0EIxTGqXnpNj7VyQcCWYQ1CKwjsLHijCYBCUhAAgcl8Omnn7Ycgv3q1at7Csj4Hq/jIcf7PYv3yNPts1jE8hVR4MILSE11K7aCSUACEpCABCQggYEAB07kykwRDovOXRYWyITFefFa/HDXgAQkIAEJSEACEliWQOoIxHIXzsnsYTsgnrkNPooTitxiG122AkxNAhKQgAQksDGBYHeo5ItBB5WgEqFyiwcfP34cL7JpNA9V0jzlLTb85aYfHKhsptxA+TklUgslAQlIQAISkMD2BFi91Gg+4oDQ2Rrm9uVaNcf40936R1dFbeISkIAEJCABCUAgdQSG7YDc2+AM90nLYLyfYKUK+/jxY0jZHYEBhQEJSEACEjgrAXahhcOIKmWMVYJKtOQWoyonggYvIBmxuU23VkKJn2yRzLdd8pUdt07mrLwiAQlIQAISkEDnBF6+fNm4rnoDQ1PnrAbxUI/5SM3w56Gph6gyhZSABCQgAQkcmkDqCAwr0zFFbWC268ERGLYDUpHsYDh0dSq8BCQgAQlIoIVAvAZ5LH7uphqLGa7jBWQkDQOrXsBAJgkAKreC+RnFhJI/JSABCUhAAhI4EAHMOy1LzX755Re/gjxUKza34e9AtayoEpCABCQgAQkclMC/OALjc0FbTIR3lpnswo6BsaQ22BEY7JXI4I7AsYrwugQkIAEJnIlA4yj/7bff3lRqRu14VMUe9Mknn9yUwkUi4wVMVCA0EPcCXqT2LaYEJCABCUjglATwaTWeJ8FqM9WeU7YBCyUBCUhAAhKQQLcE/sURGJQ2lnF99tlnaws9uR1w4w8EUmo017VLbfoSkIAEJCCB3Qngn2tZanPTpkA0B5Z4h6K9ffuWD8aEnwYCAdyriQqEBgKuEMGABCQgAQlIQAISOCIBjrhsXG3Goqj4Ky1HLKwyS0ACEpCABCQggQMR+BdHYDgXND+uao0iJVawPIsWG2X+1K1Xwt4FtwPeis74EpCABCRwXALPnz+fFJ4h8ueff56MRgTsPvGw/v3332+woqhFsN7iYPP6+uuvE6lYieXWyYSJPyUgAQlIQAISOCIBFjy1mFY4GmEbu9MRGSqzBCQgAQlIQAISWJzAPx2BWPqCS6xxDded0sQWw2JS2zgC3717N+TuBwKLteBFCUhAAhI4JQEcdS1mmm+++Way+E+fPg1riYjMI/gFJ5+6ZgTgJIeC8lVmcV2zMVhqCUhAAhKQwCkJNJ5zgEXo5cuXpyRgoSQgAQlIQAISkEBvBP7pCAzngmIW3OAsr04+EEh9hHPMWuyhvdWf8khAAhKQgARmE2jZFIiHr35wExacoEIgCWm+ePFitkjnfhCSyWmrHAoa0zt38S2dBCQgAQlIQAJXIMA5B69fv24pKcckNB4+0ZKacSQgAQlIQAISkIAExgj80xEYNsZ1sh0Qt9zGX+zbZgPiWE14XQISkIAEJLAxAXbyteRY2RTI6U/xQZeoEK7sriDNSXJlY22nIp63JCABCUhAAhKQwCIEUDIbDSweELoIcBORgAQkIAEJSEACdQL/dARiivrLX/7C+VTbLOTv5FxQ6LBUjYKzg2GDfZD1yvCuBCQgAQlIYGMCLat/xrasvXnz5tmzZ0FgVAj8guGngZxAsh2QNU+Nvtg8Ka9IQAISkIAEJCCBngnwxWhOPpiUkC/UeEb6JCUjSEACEpCABCQggTsJ/NMRyLeCOJMBo96dKTY+3o8jEBscBXcHQ2PFGU0CEpCABM5EoOV0UL5pl6sHP/74Y7yCm0XfeZwzgbq/LLmXtAX+/fmaggQkIAEJSEACEtieAGce4AtsyZeD6FUjW0AZRwISkIAEJCABCcwm8E9H4OwkZjzYzwcCZwjf2yOYYvFlcgo/evaDf/yxtZErXO9N1BPIA1V8xqxYBHIADnXCVAHXuetHDk5Q0RZBAtchQN/FtvjJ8iZnWtLRPXnyJDxFCg46gcZYINlYyRp5twOOsfK6BCQgAQnsS8A55r78T5M7y80blz2xvAwz0WkKbkEkIIEdCdCZsASTqVZiuGPmq7F0x3ox64sT0KLeQwP44y5CTG4H3P4DgbtwuDPT4ctMbNRI0vnlH38YHMHIwaco30kEf95E4OPHj6xkZJVipd1SC/xxqgnRSBzyTHi08N7E2cgSkMBeBPjIX7y3rygGAwvOv+EMbWZW8Udf6PEq3WMxtQteBBoM44K3HMoaxzcsAQlIQAIS2ICAc8wNIF8qC1bKoigmWlCRAOqoa2qLZLwoAQm0EMB2hyEU891Yh4PJjgj8sSKTda6a7FqoGkcC9xDQon4PvTWe3WdH4KTFMLYwrlHso6eJPRFrLF9mwvlUKQuDHDs2tvnoY0WM497ifBLcqA8fPgT1ZKONiwl5HmG1kVtkYiyGJSCBPgmwm7nlCy5MmZCfAejx48dh9OHBd+/esSu6z6L1I9WwTCSWR0dgTMOwBCQgAQnsTsA55u5VcFYBGg8IxXav7eKsbcBySWBVAjgb8Ophu2OF65gXMBaAySwmO8x9PBhfD2GuY83jbyxCiGlAAhIoEtCiXsSy+0UdgbtXwc0CsEoOI2wY2ziQDcX6w4cPv//jD4MsmzPiRF+9eqU+HQNpCbMSFjceaxJz/x9Wb6y3MH///v3APJBnSVF8wt7giPXzky3AjSMBCexLgCnTpAA4AjERsr5EL+AkqzxCMpowWDDK5NG8IgEJSEACEtiFgHPMXbBfJFN0nkZfILYLLO8XwWIxJSCBRQhg8MQFOCxajRNkwsUZabHhDnspVruwBJYJGsbV3NU3+BSZ9vJHyqyajZM1LAEJ1AloUa/z2flu7MnYJkwvPFnm4NbaRqSlcsm125b7qbIAACAASURBVKVSDum8ffs20GP04me4FQKMbSFOCCBbiGCgQgBQiSc1MGSjahF4khpxkhRQNZI4s3/mlXvQl2U2AR/sh0Ds9h5ek35kK0oSNP7wUocAb1bxketcpCcJNNoDcmtvIQlVjo9uf9aYfRLItb5QyywY6lPmolSJ0hJKMQSKj3hRAhI4GYFDzzEP1BsfTnletp03noWAxu4Md1nypiaBsxJgNlrUY+ls6xPV+NulpBD3OcUD6py7nbUJWa5lCXRuUZ9d2GI/M0yWW9wEs/O9/8Fc89xhR2CyKD4xN/ATvh4ylmPhyrAVY7gFJTacFb//x6mhub27Ue0u5nuRi8NhOOwCBGxS5EGNYHFiEXgSmTjoHPHLxlYbv3aQUPKnBLYnEPaxbZ91/zky7H7++ec3yUlHN3wy8Kanrhk5HwImP8p4TVCWWgISkIAEtifgHHN75tfMkS0CFVNaYILGrpoUaBiQgATGCLARkP18ufmOhfhMvuoTVQ7uCotISCH0OcM3TfMc86885HG8IoErE7isRf1wZsYeHYHF9RdXfp1C2dmWPoRRoLHAVtyluYZN00TzDkkZSAgw3j969CgcuBrf5TCBSTUijk+YqsHhHddCUCySmP6UgAR6IJAvnuhBqo1laDkdNIjEuqf65CrENAABhuyEg/QSIP6UgAQkIIG9CDjH3Iv8BfMNlvd62ZlK+32NOiLvSuDKBDjMk/X3nCScQGBSz7Sr8dNIHPiJy3BIgT5nsJeGK0nK847PSRLxpwTOSuD0FvWKwfBwnYOOwMO8hoxSw1IX2h8W2IoXkCJxjHVesPzI7DzOBa8MOkTRAo4nj5NsOR98BhYqCA9ieJC640Op4acBCUhgYwIsUKrk6NfagINrKl6+UMHFGNSyPbqSwtVuJatMGjlfjZLllYAEJCCB7Qk4x9ye+ZVzRNuM58gVFJ6pU4HjLQlcmQDzejYC5kfNDV7Am1Zb4jIMG1HoczDZjW3ucfp25SZn2SsELmJRr/QA+abkCq4ebm3tCKTLHutYA47QEYcrBjiUMmxFx583abMueqQTQ6RUIUCD5H3OdQhu0Q65O4m6ghFDedxZNK5/rCToLQlIYDaBSgcYv6ez0z/Hg/HHEiolKq41qcT3VqIdxmdHC0cCEpCABCSwFwHnmHuRv3K+rLJtNPh4ps6V24lll0CRwOAFTOZWxBy8gDPMd2FpApbqygeVGnutosxelMBZCVzHos7ig7FKrFgaxx7Z9/ofN86+6HGJZcAgW9/rFke+TjgowXzDiWWbkwXPx8XhkTs9W5P5HisCU99wEk4iOcM8d5OLM35SX+G8gsnGPyP9Qz9Cazxcj7kUcDq6m5aqLZXvldOpvICq9aFhYJphLeTkeh3Wo3jWdIDWEkgGZX3PLdD6j1NcdDWIXTk8pP9yKaEEJHAdAs4xr1PXXZWUBbLoQpMKJ+oTpg+P1emq7hRGAjsS4JM9zNyLXQcngs7wAlIWnsL/NxyfVkx5KK8Wg5XqXavgSmA3SPZSFvXKSu6KpXGDWpiRRXeOQLvXvBY5bDcMSC3He7IzN8RPUhu7nkS7ws9Kn8UbvogXEIzxqgHhx+0KN9hlvYADB2a/9S99xrgM30+gsiXXcSfGy0QoLF+Ir8dhHYExjZZw4jFyS2ULtP7jVIZ1q7j/6lNCCUjgNHNM114crjGz8hvNfGxJblwcTkXCEdiyEjp+yrAEJHA+AniMxryA9CfzvIADJQ7FmTS0xpa987Hdq0RaBY9rFbyaRb3+ZRxo1CPs9YoV8936aNBJT6kG2aSe8OqFz9cxPrVsl5yEnGRxwZ+VPouZ5HoAqc0L0s6LzF6ii3sBYcIS17EvUefEvHIngcpx/7zyGhdivJUTUeJo7giMaUyGE4+RJstJYoeIkGz0jGV202dMw7AEJNAhgTPNMStdbqWj7rBSLiUSJrPGE+nZt4oD4FJwLKwEJJAQYMxi6UAypRriMHu9czqPE7EyjpALWwVaLLGJzP6sE9AqCJ+DWgWvaVGvGMomV9LX34WN727qCESBK3bccZl1BMY0CMcrU4JHMImT/KxsfNH4CCvOE6gsP8QLuOAYn0w+F0w5qfRj/UywHEv4BaWVw4Iw60lVOs/KrXqaZ73LRKhlII7HprOiWK9cbhdbj+2WKbOreyy7lpdo7FmvS0ACEtiAQDyON+pC3c4xKxtBKh31BpDNok6APamVs7biZ8MZtvFFwxKQwHUIoFoXjSc48BZZn8o3fSowVewrcGbfKlbo7NSO++DhOFzWol5ZvYQfASxHaYSbOgInN1rRiespSZpO2DOE87kRToVzZZqU5HvWn6wkqozivNjLfrktPg6uvsjorMCL5apUQTH+WS/KYZuaxcowpl2xNuLFixfbiHGgXOoToaEgbOo9kK5zIPiKeiACY1vb1WYPVImKKoHLEjjZHHNMqWYVsupKz4284l2OxWbAVWOPgRiWwKUI8Bn7Ma379evXi6AYG0SGxOt3FxHggolI9Yit68oWdfwplU2BlVu9vd19OQLtCJL2ER9n19iq4keS1MQLECCMbUvFcofDIIF250++ahBSaFzwGOKfOMBRMGhsV/aMUnbsL2i0J67lToqG9aeyzr3R+tBJWbYRA2LPnj1rySveTNAS3zgSOBMB1K2x4rS40see9boEJCCBDQjEE8ZzzDErHa/K3gYtanYWmNUaK4hztziLbHZGPigBCRyUAAPW2KyTnn+p73LVPwG4VC4HrYKVxNYqeESr4MUt6uw/HrNjH2jFko7Alfq0ZZINAx5NrXGnWkWTrkyQlhG3+1RYSDi2kgjZl1pMFDBwFm68D8kjTQIZAvjA4PP7Vf8ou8ta4/awUhjOlQUQ7ABWp0/I14klkcMIlVz3Z04gOZc73iyeR/bKIQiEzTS5tJXFB3lkr0hAAhLYnkAYwU8zx2RmkQy1gWoobLhioCsCfNyr0RvNbJq9CF0JrzASkMCqBHjlK2a0ijZ+q1Sx4S551gX9CZAFf2oVPJZVUIs6jf/t27djrwArlhY5qXgs/aWub+cIxLw4thMrFKZisQ1xrhNgzAuHfDYqx8CJt6AlrCojaBLzlD/Z5lL5gCej++IugdgUyNT0zi8Yn7JSLJQE1iPAK8/KvrFxh0518R3A65Vlm5QZdMa+wT4mwCEUnTHht7yefBSwMtXcUirzmk2Atclj64pYYdB4kPvs3H1QAhKQwD0EzjrHHLMIowoey9B2T+Ue9NnKEvu4RFTlxQ0aMQ3DErgCgcorzz6HBb98VPmgrGbqK7Q0yzhJQIv6gIhup9JdcLZW/2bG7RyBwac11rxYkKjpJIYT7+1r3MxXscmSwsXxVnQIsI9NHeMauSnM0SWxU7bdlXtTLkaWgASKBDDTV7yAWOorvWUxwdNfxCwIseCgYu1Cy+LHyuqK0xO7qYDJCRKB802JGLkTArwsY2M6Fd2/6t8JRsWQgAT2InDWOSYbC8bMtagrGLD2Am6+LQTiZlmJj03JcbbCx1sSOBMBZvQVM3K87P7+UlcyqhsS7896RgqQYcjjT5vGDHo+Mo9A/UW4lEWd8xrxBY4dREHXxLs5D/I2T3XkCBxT3LcB0WEuwY2EXalxqUt4JC/OmNEqj3nKKwyQFcPr4tsB2f8a95J0EM5YTtmuLFSfBBh34xcwERJDg+9jwoSfDMGhk6TLQrNpUeZ4RMtaDjO/oiMwZ3LQK4PLfGyrceWokIOWV7ElIIHzEQgTxvPNMdHxkgE3VB96Dh14+GmgNwKY1Vo0T8TGxKby2Vv1KY8E1iBQsWFiwWv8dlKjYBVH4LIZNcozFg1LI8ZhbB2ces0f24+6Em9MbK8fnYAW9aQGee8whY0tnefdJAJva/JUJz91BHZSEQUxwlDUuB2QuU14JEkOq+7i514mWXT+s75cqKJhzCgXM5NkK1LjCscZefmIBCQQE2BxHFufGXfjiyHMOP3+/XsP6Q1AQoABIj7nkKGECQYXx1Y5hQcJNFpt4kcuGE50xJj2BWkct8goWrHLPCkIXsDGZVvJg/6UgAQksCWBMGE83xwTJZCuuKi9sICDCZq+wC1b2q15cYJr49LwyoK/WzM1vgQk0CcBVu6OLbxD4MUteGN5NXZK2zBkCIuP8BkyZV7pKudt+F85Fy3qee2jc2L8H7OG8WI+evSoz3dzI0egHwjMG039SjxLaRzkxmzfZNSYQl2k496t6xCUa8F9uyyUSLyA9AsX98Iet+Uo+YEIMAaz6Aa7QFGJxyT0+vVr4mimz+sUz2iwCXIXC1pYV1hX+Iak2FgQD1h5+l6BAONCwoHWmFzxZ+cEqDI2mhSduPQwbKJ1rO+8BhVPAhKAQDxkN84QjzXHRNMbO6+Jtdt043y+wZbQLQGWzxb9uInAVKUL+xIm/pTAmQgwVNXnocuuBojnwgnGrhyBjNpFW4cbD5Ja8+eyBLSoV3iyhonNBmMdBf0YeinbFSopbH9rI0dgpWMdyoxSfvEv2CV1Dw0cSDQm/m20XFcmacsOk4mo/f8cc9EPkjcuhp0sJrNKaoq9+XFMPkXm1+ljIIYlsDgBXj3s7zhaxgz09ADMJRb09y9ehB0TBEs4IgwxcJfGzoz7TYQ7Fq2rrINvNUg1qReFmAZ6IMBQnqzyCVKx3ROLZF7FIYIBCUhAAv0QuMIcc/AFFs8IxYT65MkTlJ/YIdpP7SgJ7bPRoo366sexbDASOCuBugUPM+my1uPKvGzMvr8L+XjaHgvw8OHD+KdhCSxLoP4+alFH7cQmyXr6YneBoQCPDLaCjtyBv2/yN9kysDZuIsi6meRq67r5Ramz8nHsVWcWFEW8XDCvlAQUEe6B8uHDB0znxakm1+9JufhsXtEIUIzpRQmsTSA57ZA3a+0ck/R5eXMZwgvOgmJUluQRf8YEEpWuiGty+AY4qONkDRcJJHohTbcYzYtdEWCE5b0Y253A9TUG+u0JFHWY0JduL485SkAC/RDIpx6hc+h/jsmKzCBtHsD+wCLujVHniuvGAhwiu3rFxVW5fQ0eAqBCSuDoBOLXPA8vrn7nWYQr/ZBkVhKkSgLFWXw/kivJoQmczKK+dl2gNlcMaGjOi3dfkyXKNc+N7LZjNpTQf93pjJks+TYR8jdkm3zJpbJv4+KjQmJ7DU0uBObVEa83YAtv1D/S5fpK05J8Nq4jcF4N+tT9BPL2f3+aLSnQ5jEQVIYV3nrW47QkdeU4qCChGyQA0iKNvM+JnwphgRfpxRcZMgKuIWDvHfPpJEylMHyjzvFG5F1cqEH6nzMpVzoCO2l+iiGBDgkcfY5Jl16xyNCr0wFSRrp9FJ4NxuV8ZOmw0nsQKQcVhuA4QLQepFUGCUhgQQLJLDV+5Yfwsn11ZbaLVWHBct2fVI6CK8xK7k/ZFCQwRuBkFvWxYi57nT4KW0Flir3lWrRcoXpAaYu9yYIX+UAg30isJwimZTd317Nb6S47PZNDODfAO5TlwYMHY4U6B9ux0tWvc+pLfZs8nVrlQxE8Dj3OkOFf9vMOfxw/SGAsX151Xvj1PlrAN4qSb01duX7HasHr2xD47//+b8wrIa//+I//+L//+7/wc70AW++L7yAjHAMqnfAJRpP16A0pJ6MVNrLKSQWcY1A8djUWst6XxjEvG851IQYLz47uoT1QNWPHfubiDf3MyY4aHutUh+JvpsrmtL0iAQnsTuAcc0zmdHxEg7+iAplDRqvBEk3fmN+688peyvOdYm//eK41jcmgNjVGxusSOCiBul66+KyT75+NfY+wt+4lFxUvII7MNUargzYexV6WwPks6svymUwNAz5LzTjUt6h/bmPMzzXPLXYETi7owHeyrPd1r9T22hGY5xuaI+bdvWj0kO9k2wug7gwwAOOBYAxeu9T5eiX6jrUzNX0JFAn813/9V/zi/Pu//3sx2uIX40xDGDV98YzOmiC79wI3Asym6iWtDDFxOittg67Ldqy7yWos1292Un2NqgIK1VkH3MpyRd7xTqpJMSQgge0JVBSAg84xmUk1Hju5UgH3Up63bzz351hpfrH+iXJ1f16mIAEJdEIgt3fF7zvhxWf9zIWTLMLPDex7t2Jn2jLo7UwkGc7OOje5FYvxVyLQOE0Or8zswGYW9ZVA1ZNFn6GAOZxtephc8/xDLsriVypfXh3yqvS8iwtzygQZC8fKhXdq7NYVrk+2vXsgMAAzRQQ+by8LJfhcOftm7knQZyVwLAL/9m//FgvM4Bf/XC9c7NZYx8ei9c8++4w3cb2sT5Ayi5KePHkSCoL1pLIreojGFuei4hISGQIstE+u+DMhkDRdtptXNmImz/pzPQJsB2xp4SzlY9xnLyAv0XrCmLIEJCCBfgicbI7JmIu6+OrVqxbC9RUSLSkU4+ylPBeF6fwi+idz7UkhE+VqMr4RJCCBnglMzihbuoWbCjhmM2R20KF9j5kIG6YxvGCBZIOgJyHdVNdGvpXA2NtxazrF+Ke3qGNnQ5PBSsmhZVh+Egg4wrbpYXLNc4ujQemb8jLHCPCOrneUYpzR2uHksDWy28AyXjk3g6GL4WHtUvec/mTbS/Zn5GUZThaFJAH6KQL8y99eu+89GjSvI6/sReB//ud//vd//zfOfYMeb8iOfg87TmWegFGAv21G1phA52G4xUcg0pWxjqFl/sAJlpOGM0ecltpPzlijCqiUlgeNszYBNHWUVU7tYGkt/zLtqeiuVByLcE9zQGj9CKbNOva1q9j0JSCBmwicZo7JdBiPJkpjpVdnSkjHzl+Y+q3Uw++oPN9U+/1Ero9QuARcU9VPZSmJBO4nULfgLT7fzM1roQh2LwGFgcsSqL+PYDmcRX2DqkTtROfkr3gcKJ3YYKvczKeQa56rH/gTf0FqjPhptjPn51dgPVn7r3K8CbfWzr3n9CfbHq9fz/IXZcNqn7xHp3l9iuX1Ys8E8lF/e2k5rIChNHkpwk8kpFveXqo+c6SviFkRbu89iBmoVgJUR59l70eqfMgWWj+1k0hCs8d2jF14rM3zEp2jh6mUkbInWPwpAQlchEA+YIXO8EBzzEopKA6TQc5L37JCe1Cetyzv/Xnlk9/QDhm87k/fFCQggX4IVN734cVf3IJX2fjuHK2fhqEkuxA4pUV9VZJYD+ijgpaSBFBadulVcs1z9aNBJ3eSwqJlO0JC0J+BAH7mEE4ClSaYxDzlz19++aVervx9qMf3rgQk0BsB1muz4oYBtWjIphNgGz5rbVwsDKV4LyAOjMa9gEONM0y3HMNSGY96azl7yZN/iz6/spds5psQoNmzF5Y9MZiJiz0Mm0voYc5xpkVSdn9KQAISqIzph5hjss+bbnzsPAMchNhrOE+eU+Wt654JcLxH0VKPKpt89LrnUiibBCTQQmDSerz4V6UqOS6eVwsB40igHwJa1NvrAmsblklOlSgqz2gsWCyxKqx02kS7nEPM/R2Bdq+31lkcfzjJKr4Swni5NttqGjLtKlDchxtLaNuLaRiWwHEJMKAyrDK4MsTmpaArwFiPHYE4+d2LXKG7i7tE5jy3DhAtVj+URT+fVm9RGCWT3Qk4kzrRCOuSX/kuZuKhhylC4NuBvE1o/8W7XpSABCRwRAJHn2OyjIMvIhfPAmWOzCJ3P610oGYZa7BBbHbk36rKhmcNSEACfRKouOUGgRe34I3liFXBHqbPRqJUmxEoDr5x7ou/j3HiBwqjUo65ACkFi5kGN2E/JdIR2E9dzJGk6G0eEmox2s7J8jjPTHZbDu3HqUwllcA0AbwpvPVjXR8+qkePHjFITyd0uhi4MeL1XCygnvH1RBIpbopKaBVXbSdxLv6TRph4rBnKMbleHEv/xaeHYR9tUneD2PQ87LjVF9h/JSqhBCTQSODQc0w2ao9tBERLZMWSc8DGZtBDNHZt5q2RxX9u5eyhdpRBAssSqB8NuvhhcpX5F4r9skUzNQkcjoAW9ckqG1TKsROecJSy8oylaZPpbBxhXUcgC6iLC/HiQupDjmncFMbkxDr0sUfcYVDvtmx4Yy3H6xI4LgG2W2EvwNFVNNZTLgbpqxkOMIfFSx1ZQD2bQLKVrdhOGJV0hxTJxBdzkxabVuUWI+ozjAe94gtUr+iz1pRKAhK4lcCh55hMgccmyKgxaIm30jD+jgQwsT179iwRgMPqNXQkTPwpgRMQYOipW48X17TjOXICcPG8kvT9KYH+CWhRr9cRKiUrBsYosT6epQZ9rjxb1xFY6VgHoIuv6ajX08nuYs8dK1HLx5zGnj3NdT78UCmLHwiswPGWBA5NAEcX4/HYO87AxHh8EadLYg5jAfU93zNrNLvkXq5DN6c1hKcWkukl897kyhr5mub9BOg9xrQv9t3O9rLfL5gpSEACEliKwFgvR/qdzzGLu8cGLEh+zWMhlmoV26eDrp6rRqj3fvl7+7owRwlsQKC+HRABxmb3s2Wr2Kvzzmd2Lj4ogYMS0KJeqTgsY/lCpSE+exLYmdDhRsBQnJ0dgXavoSZmBCrG1rHD8WbkctxH6uuJ3Ox/3JpVcglMEmBrIIuIx4YY3IRXOMcP5SMeJliU1OjJq+BtGVw8HbQCMNzCzJrsW8WNdI+bNqRsYG0CePvGdsdiUHC7ydr8TV8CElibQKw8JHm1qAHJI5v95CyiMaMMi4/1Hm1WEUtlhBqfTOdRnCqG+6XyNR0JSGAXAmMba4IwY1P7EOHWQPztjOTZGd/RSFLwpwSOTiAZgpPiXNmijlVtTFVGUWFNQ+eLg/+Y1OWyPycVtcW78mXl7zk1pjpj4xYtr/Nmtw3Y+vqFlo9dbSPnZXOptOHTM6H5qVxuUMtsxodzsatkpsEAhLNwAzF2yYJl7/EHcvBbLLIoiXTGlJ5QTFRGzG36tAKQYgBfNb7AJ0+exHc5zQxuGitjJn2Geb94EYqzI8zQHPRK/fYpuVJJQAISqBOo6OedzzHHvtFCeSt7HOs0vLsXAaxsuQKPccnhda8aMd8WAvSfw/yL3vLhw4fDvy0PDpYrFEsCg3rJ7rcZKzgHAep2sIo8yMxcb6+z7CYdgcsKVvlAoGbqSiNZ/FZF61g8r94S7NwqWO9JLmtRT1bbJ40KL+CyPVWS/iI/V3QE8j4XTSSx3PawMY2bwrGFN3mw56Waiag7/rxst7Uj8zjrMfdMHOfcYVogg4Sz2bVrGZMBqIuDEfYFRvFTnhPFnqTYHMagsFQxUWsYuCdX+eAj0RE42bZZssPuybimeERf4CS3TiJQcUndBcGo1qXeuJCmAQlIQALbEDjoHBPLw9inAdFbXH63TeNZKpfiEa+cb289LkXYdFYiwAq/SW9We9ZsuLm1zd8vAKb/vZYkFifsAZfnggYUZwpoFTyuVfCaFnUWEFT0ZE4E7d8LSAey4tGgk4ZC2o1G8NmdeGVho47AgSoLmsbwsjjLtjcGZ4PrzO7yNZ4b5NtVFkwSPEFxgxrhTa8MRoziWI42EGPLLNBO4qOx+CjOsmcVjh2KGJcR5ucDGxdwqTCu6Px7S5gy3da/FOH10qnoWpO7ZteTypQlIAEJ3EngoHPMSsdb6a7vZOXjaxDguI5Yjx2yoBJn7I5aQ7wTp4n7B8j8LTtxODGxvGgLegHzxFuu3C9AxYbWIsA9cerbjxY/h7BiInC/yj312P6sVkFY9WwVrPQGl7Wo5/pJaPAoKkex4ezpCLR7DS3m1gBa2th6GVbKNLqgUfJopnut97m1yDPi0zeNPVXp0cYe8fqCBO7XUBcUZsek5LANfBaa5b6WkPXYnp4Q4VgBrCfxaZOMs4t38gwcld414KoslQpxDECACsrVIaamDOU6U3tuISwyGFubjIZm3fVcd8omAQmMETjuHHNsOyAlzQfZseJ7fXcCHz9+zOuL0VbX1KpVg9KC2snB5jjU+cPQeetGtFXFO1DibAfBFszEc/ij6bZMmooFJIUZtcBKDh4cU1CLGcUXebbblcqzCxUXMA5XFqa3kOfwDybFaxwBwkCMqZZXkrnGg3/8IQ9XKmeZxuU6UFhr2FBZ3XKodF/XtKijilQqq9vOs9An/L7aX6XRDHIwSq2W+T4J5ysoV5Ij149D1XJoRkumQVT2ZbbEP2KcCiVuHbFEyMxhkqGuhwArpw5XFlTkpBTX/Nn4tnZbv7k63q2o79+/r7SxI75ERdRJ/0AFFaPdf7FRy7k/o+ukMDZgHb2XOHcNVnbHHkvFrR/tcu5KtHQSkEBMYGwwQolqHI/2mmOOqXm9TXUPpDzHDWOzcM4Hm9JpFPXNMN6UEXiLhju0/ZvSMfIYASZodUVr6L6oBZgTeSydm66TTrFaQ1eJSPgs6bGJ2ckrhhsyiJcHliIzYKzYo1pMhRALEt5UL/XINIDJWkPyeiIHuluphYD3CoFG/Wr7mq3ohC2vyfYCr51jpSfHLLB27rPTzzWrtXYEsqpobMtaeJMrrSrEMZATYKFcZRs7K7nyR/Ir8SQtv3uOK5W3tD6+nqP4PZeCxVOMdpUK6ln4RWSj7Oh5LOxaJDUTmSTAkrp8/AtPhf4wXDligGE3HlUpL7sDVyoI88aWlF2+3UJpiMMaz+Lsl0XZdJhuL2snuWXMyihWWS24pYTmJQEJSKCdwHHnmBWFp9JRt5Mx5jYE+Lx0vkcHu4df9FiVP1p90XB3jvnRqugaE2c7F06semQmbvTAfDKgZS9aPanhLumMzdeYMCIPkwtmarx0xDzEK7ZsZ14xqMYT6jHU4fGl7IrMBKkFTioKLyNNgrkhf3HBmV9w9g/tZEywY13XKkjl9mwVjNte0rSWavlJsj3/pM+sTPCPdczYWo7A0DOOVSRN6hDjzZj8O17nuIax3BknGqmG41Naxrmx7Dq/XrH7dy75FcTDB0ZPOntRw9EfpOynUeCO0lwrfV3oD49SllxOpo7MCsLMgRF2chTOE2m/wkDDcDMZ39NBJxHFETgHpjhjpyofPXpkjxGz6iRcienMpwAAIABJREFUORQlXincibSKIQEJSKBO4LhzzEqXe0FbVb2Wu73LCXu5Qo4vaim/SLcF312wHPsgUkXJ2V3mwwnA1Alzf0XsykS18tStt5gh4gLE59Tna1Vvco12zkYmlZlyS12Exxf5ciG9X5jIM2bRVBjUWODC3JA/DEfJvJsp9hpHkjaiWzaaVsGe5/ha1OPWHt76+OIQBtSyHVSexbJXdnMEtnSvyxb1NKlVJmlFG2Je8Ph06WRQySMf98oio/KCxcdSz0C+YIImJQEJtBOoDDqTizTbc9klJn0L3V1YoMT8gRKtrYu0LHpCpHi42QXOsTJlZS67pYsyM+WjTpn1Ud3FCF6UgAQkIAEJ3EPguHPMsBAqL37dspzH98ouBFAXc8WSg7bYrrSLPNfJtKJVVqZO1+GzYEkx91fWJVS639kyJC5eXihcSn26AIcyVrYfVW7N4EOzzzcfh3RaEAWXwP2vCZ6w0Pthm2X6TFNJJvJ58+CRylb4UBYDEriHgBb1mF6l0+gNVCx2MawjsIil34sM3sHam0iJYsHe6uRi8WfQCRhQOTGvGOcEFytDeGW6uF7B6R04uLUi1XpZm7IEJFCZP+zSISxYI8xAwriwjRcQ4enKWtaI5fOWBQt+yqSYDeLHLTZXGiqzPmyaxHHu13ntH71X6Ryv4klAAosTcI65OFITbCRA28s/boJye5otL40cdomW+BuCDEwoet6nEuQ8ViD4e3Kx0RuX/aQC1RdPD/kYW/8vVHH6M7Cq+FBzmJNXghsvj9ni2IuHy5b4eS7hCnO6MFlmIyDbBoqvJBdzOJXmFNI3IIF7CFRs17tMdfe1qIceNUfaYhbLn9rxyiqOQHrGyWZxZ4+5I7J9sw4+vFyMxu2APBgGm/ZH8uzyK6ysoeory8ryR9a+MtbMKu/wSiLhox0yrawjWClrk5WABCBQX/RA33VESvS36Gdxr8LEpl7SBYvZMv1gzOpqUFiw+OslRZ3SICsDNIM4ejAVzSTfPZfrVYQp90OgQw1zEs7hZFbgyTq9M0LnhHueY95J3sc7JxDOxAtyYvL2A3WBxtqB/MjKYVnh2vleMH309opDq2Vi1QgNn1/4QANvE0sMGzcMNKa/UrSKMX3Zvd2V7mXMfhgXOfgRqc2KpyR+pBimmoJhliNh6q733BEYxCgm7kUJLEJg7I24oEW9cgr9sh3UIhVXT+SP9dvz7k52SfRixZUO87K71FOVQatiNIwRxadTNj4SP56HmdaiPjKGBe8v9cvJAyxvySNvfIVuq9gaN+62QBHEgMzGEMxOAhKYJBC6r8mY/UTAV4TpJO7NmObdMxu5tWic18T8ZxIdA0T/S1BvLfsG8VkXzBjNX+zojfOl6pnkD/N8Zs64Bod/qZTNnMGxPIYlsDiBnjXMSmEHy07onPvRisdkVuAxMotcP0oz7nCOuQh/E+mcAMpk6C2DqOxe0lgUaKwdGLxT6JNUBDokmiceqa74cwwGsvGHHXZy3jGGi7GYcxd315Bhy19RSIrGcFz3BhUfTC6SSMiCqQFmqK5qM5E2/kntjE0tKyb4OIWWMDPoysKXMbdHnHJ4vCVy/GAcjs9DZrI8z3ZKIodw8cYFN3wsAlrUQ31VRh86rhDtGIHfV/ib/Owc6sUK2e6fZD6DWlymsVbFGN+YFzGHRHilGx+pRMPuPNboyYgBu/LsBrcqGsP79+83EIAsYs9fezWNyQbwpA3sDnlMVK+fnkDoTEKb7LzIY50V8mNx6Fz4RDx6sKQ4DEBJnA1+xv1baAZJADk3kOTEWVCzGC8Sqi0/Ib/xH3LSLaDjXWRgyrW+UC/HUnTrDWyvl6tzDbOIhZ55DGYPWnEuswLnTJa9cqBmHLqvJNA+eQlq4SJzzJsq4kC9caAUON9U0pNFzveigWUXhfZkYE9QHJoBqtTYkBpen1sDm5mAKlWAcj4mNrcqD7bcit+p7bviFgnrccYsybSE+oPtd/NOOK6OlnRC/NmdFROl0AwockumRbFnC9CSo3EkAIHzWdRnV2t4Z0MPEAKd2xILvcdsCpUHK4AGUmftsChXaApDoEJpxq3cCRSyY8hvSTBOgXDLI5U4KFJBgGKABld5fJtbKEBF2bZphLGVnPfifttoXINDue5Pc5uKMJfzEchHlM7LWBmbOh+8E7D0vUlZ6GqSONv8rKiGcce7TX+7TZH3yoUTYxa3hsR1tGy4h9F/g5rKtb6AUUfgnfwPoWEmZaQ/THrm0B6GwIJmrCTreT8VeB639qcO1Izz+UVovbvMMdshDzEP1BsfTnm+tS7a46N7h2YWAnsptO1iG3NVArzLY66g0EjuCaBOryp/S+Kxry4vS2OXW8woNj01upeK6ex4cawzR79aRKp662rR02IJZxvighiUqzGRooaJMItgMREJVAiczKJeKWn9VvEdHPrwzm2Juea5/DcC2Wpd2TI5YBprSflA6JWYAOchxD/jcBhL4ot5OD4l4P4T5PLPeic5cqDZvE3uSTr3/BzTtOIh/J70K89S9uHQNuLQazDHPsqxDJVCeUsCEtiXAMfjcAhkPM7SvXAIzC5S0ae1jD5j/fAuMh80UwYU9Cu0zBbgu5eR0Z/T8HYXQwGOS+AQGmaCF5njnjm5y0/U+N214lgqBY5prBE+UDPubY65RnWYZlcEhvPtE5GwEe2l0CaS+HN7AhyJz8mQdJvh3MU1ZOhhUV39S4FMmuap0CQbTE8sR4u/B7QGyZXS5KzgYsroV/OwxKnRvdRbV24ujx8fwuGrfvRX84x7zOWDGNgkWxIZs7H30J5zRF45GYExS44W9eNW9PKOwPAttDEo9FYtnd3Y41e+zmqRYvGxArccd84R0qF2xl7mYvrFi4xGYx8uiuMzUhIzvrJxGH9ncUQPKNaQBzWFfIOWMHgBW+poDWFMUwISOA0BJnWJF5Ci3d+f38OHqebk4wwWzHkmoxlhkgDfgaANsFoNzbtzj6Ca3mRtGmGMwFE0zFh+ZG5RLNEM77dkxfnODivwbHSNDx6rGXc1x2wkbLTjEqAb5CvXifzYiDBWJBf9eQUCaLYojc+ePausSLiTA9YYGhgzpk4+qBZW5+flwuM1Y2aXeAHxquYpH+XK2NSysnO9pWg0swr2IYWHDx/Wk6LvCsre7IlYKCCuxMYGGTJNxLt/a0eSoD8lkBPQop4zOfqV5R2BYXXDGJqiV2YsstdjAmMrPrALx9HGwmhXw632IWcsKa5PVnR4NixNClc2DhSXKqBjoQ2sIQlzGGoqeEkJo7XoBVwDtWlK4DoEmHiwRrK4vYAufUcOTGCYXU8KEBZGTMY0QgsBGsPgEWR8wV7AXHRMQ2hJbfE4M0wYi8tggsclcCANM0Bul3nMmhOS2iagwGtzbie8+0QJFGMjyC5zzLWrxvR3J4A2m7t8iieF7i6qAqxKgAUTmJhpD2P76emaUHE5z5PmwWHL9XPbKneZRpEX3rJVi9OeeH1TIIMCAt+UWhhHcDId2gtIqccmEe2jao6OSVOYRGOOnj13juezIcE8u8oVTIXBTjhW0vzxouqoXT0H5ZWVCGhRXwnsXsn+cdmMW5aXjs00lpXklKmNoWsxwqJtBIUbXep+PmNLR/OU6TX2VUdwwnFgelCPgoSsCRo7fCDEuTUQr8biWZQMiu/GiFsxGl8CEogJMHthXjc2SR67Hqewe5iJE7MdO8PFKwIDCn8hWQwHjPUM0GHE37J5oI2wlpZ5qWtfQo0cIhBaS1FadPuNK/RAGmYgVmcYohFojxk/tXi4XYz2mIsLGSfYLkZ7zDj9xcPHasZdzTEXrwsT7IoAk+XcqI2bZ+OBpism1xQGA1FYp54QQJPEy4IL8MStAksUf0nBw08mTY3H5MbWpxN4ASHAbLFou5ttVIy9gAx29D8klfdCAX4lEFx3NM55s9rgSsROGM/gKplyqyjtbHdmPS/vSiAnQFdcfCvpxLSo57j6v7KwI7BlWcSWNqn+K+AmCXn9sLLlACf3sLPwJLjBGL021qgQmEPh2se5m5g0RkaRYvgMq2+Gp7AUcB3lqTGRerTcUg/qpRKvZ+1dCUjgrAToWFCw6mZNOre9OljcToz7+ahUrA5mpxSneMuLSxFgUrpXY1iqCKazMYHJt5Il2N0qMz1omBvXl9mdj0APzfigc8zzNYbTl4gRJxglQmGZMjeejxceMXB0AtiOixu88K8w8bmCKotmRcsfm0PxmsBh0tVEIuGFOocXcGjYw8f8kvkvrOhAbvU6kBQkh2TxAnKSClSZvRad0PUVPCQV6iukeeubGApF7Tc+y4K8kG/8iI7AmIbhtQnQ/rWorw15s/QXOxqUTpkpROJoKRaDRRB+K6hIpuVii6s1SYeRIzzFaLGUNWds6WiS+/DzzhO9i2neepFuK5eZIfz+1jg0/tgaPigZS6G+taTGl4AEjk6AfokOZJiohAnDWKEW6cfGEq9cZyUvfR1dayVOfIsJPxpkfMWwBCSwLwG6GixHdRnoYTb+blOurVUk7EHDRLz2A5raY1ZKff+tdjHaY94vVSWFdjHaY1ayu//W4ZpxmC22l32lOWa7AMY8FgFGnLyZ4fhxynyserxTWhYR4ufLvYC0BA7/xK5yBS/gwLDuTJp0FD19+vSUXsABDpv28pY2qbImj+A1DJAHA93gW+XfYlKVSTftNiR102a+RCTKRc2yB7q9nY/NtV0/kbD159oEtKivTXi79CtHabMggsE4+WO+zR8919CF0YHOm27RETPYs72UYypJigRJNslr+IkYFSG7upUPV4uLB5O8cTAUjWUE1XBwKMwXhFlfL5MISTsZk3DL69ALNIKEXIHSDDEgwCiez/O5OCO1xkcQNUg+BBas00YZjCaBgUDe+XdOJn/9w9vEGLSL8Ly/ZM1fGFJnL+5jSCURern1CkLiiEoXR14B3a0Bmg3j/jDi232tV1mmvAGBXOsLr0Mnas8YBN5lXsObehsiD2/uWJoLXqdnCCQnA52gbpd5QVD3JKXA99BrebadMI28h2ZMt5C/brvMMVvwJnEO1BsfTnlOUM/+yRuR6+HMo2cn6INHJEAzyI0nNAzmF0cszv0y5y9F3A+DaywLRo0Qs4cRZEzOe64XO3YmoS1p0qLilkbHm8As9kggHUs87rpXnW7nAhTn3ciTx/SKBNYmQOPPey2uHMiiPhtRXvDQCXc+hMXd1/8nc06BPrEQLxRxjwDEN+5tcywtV/KxquWpW+NghM0rIRnYhjQx2YSYazAsjkkhxzhQmUbeWvw74wMq1gmCkO3eO1IYM58BpFgRd8ocP64jMKZheF8C+UixrzyTufc2eN9khQ+dVUtg8QlhcdxpkeTWOO1d8WR1G0ECaxPItb7Q4Bd/B9vLwlSEzjn/Q/kp6j9B5psCQ2p5LlxZ5C0+ooYZW+XGYC4Cp70x1GMqcJ3P/XcP14yLY31xarP2HPNW+H32xsVS0Ekm/UMx2vku5krvGtaJ83E7U4mKdhgaRrGTOVPBK2Up9rqhixhTJuPheyxOJdMD3YrHmoCFsbVSBMxlSW8zhgiFOaQZAkU9LR7NEamS+xq3ihYMdtSskZdpSmCSQLEn5w0qvjvF1EhhR4t6UaSWi8U3ceg6zuAILPa2oWfcK7B9h9vSFJI4+SQkibDUz2Rso1KYVARfKQFwxeYewuHuUjKQDi9w5WWImwoCLJjv/UnFylOQk7IwoPIOJ8oo6LgIUjSAmGp4kAAJrkE4L6mOwJyJV/YicDhbRqW/2n7wzseLuEu5P7xsq7hfnsYUehsslsVoaicjUHmLx4wOGxDYXY1fpOwH1TDHtMShA2TQ3KAB3JSFAt+E69bIR2zGncwxb0XdZ29cLMXhlOdiKW69WJx6b6973yq28ZclkDd+nRkQrsxPUR5yE1P8Ni2icS1by4unRkeRzyKBhrobw8FKhh8iaWNEY3SoiFTUmUkn2AN5PNaUtgdOGfPic8X+s1Kt3tqAQNwRhSbKG9e/RX02nEpf3fn7mHSMf6+vnAIdX6jIfgKdkx0w5pOQHO9SV+JlKfVqImYYyZbKPaRDyvHQGEsyLO8arvDOhEc6CaArFN6HuAANYcoeKwobFE1H4AaQzaKRQP4GNT64V7SuBu/ixKOh12mKsmyXSz/flOsSkWhUezUP85XArQRyrS+8BNtbCoLwq/YtoYCVwFJlP6KGicz5yDiwQhsPddRPQIHXrosjNuNO5pg3VU2fvXGxCHkXUYx2povFUYmLZyqjZZkkkHcstoEBWt36muhUsfE9uTVZBceNwEiaL1KpKKLDLfjw4GSpK8NHksUuwIv9J4JNlssIElibwEEt6rOxdGVLvKkUueZZ6EFYdDDm2km6ws1+7tLn3kR2iJyPIjMSaX+E7CptkdqhHonTnuDsmIxPjM2DMPxLOOQ7NBIuzk581QdxMOda6WTD5kVCY4uXIK0qZJy4jsCYhuF9CeQjyr7yTOZe6TC3X2uSmF+RjT86bajyRy9K18Qfw1/4G65wiz/iEJm/4cG41+JK6IEnmTRGIOs4i5XCFIcurlEko0lgdwK8aGPvAq/tXuKNmQzGRF38+rJlP6KGScOgl6Yrhi3/0n9uP8Tc1PwU+CZcMyIfrhnTJIYGPNY/MF4TZwaKlR5BmDFRl+2R7pcf/S0R9f40e04hn7pSfHrFnmXeWDZMClDir8VpMVs23hHehWHiMLRAmiJXthmecs2EK7PLcr4H6/1tMDpRX6H36K1n26BSaKsoV4FAJQCcAK1FMF69yanuXi22KBgvb0u5jCOBDQjwYhZbaeUN5RZteC+L+mwmlY56m5F0tuS55vmAtOo15N12Am/evPnyyy/j+BvgJVMUu19++eVvf/sbWdM60fAeP37M2/jZZ5/FwuwSfvDgwSDVx48fdxGgMVMwon8PGFEFfvvtt0Fs/n348CFIeXkGsJ9++mljmmtE+/nnn6ncOGWk/dOf/hRfMSyBbQjwLvDKxHlt0OPF2d0a5k0ZXu38QQbvHjrMXDCvSEAC3RLItb4gKjaIb7/9NvzcMvDrr7/SM6MNor2Q7zBpGcKDGPfrDLFGhxJCskPXOqhPKEvbaEpH0TC3rH3zOhyBnptx53PMuK777I1jCUP4cMpzkHxGgMGCESHRvZlTM5+dkdpZHxk6AUqHSeeLL75YvJgvX77E3prUQpwLdYSTY715EM0gVkLImrPjkCqW4eJhaHz99ddjEDDr0cW9ePHi1atXQ5zhylj8c1+nOfGm/PTTT+i6g9pJeYMJFE/h7JeIlL/77jtSxio4vC8ki+WNNNHq71ee59VL0XzhGzQPpk+tSoBu6hAW9dkQii/jkFrntsRc8/zjbAo+2AkBhrrZo91mRUiUv83ybc/oEBjbi2NMCUhAAhKQgAQuSOCTf/ytWvDYGhKHV810LPH+Ncwxyb0ugUCgz2bs5ChUkIF5BDCgJ/4nDOvY2eeldsqn4jVDi5t0fvzxRxapx1UwrGyG5LD6eUDKavInT56s51pIFsrTKvQCJo0ZJ1/FWfvDDz/QNvh3eOrKXkAIoHY+/cdfwvD+n6RMRfB3f1JLpcDavvj9DcnyEoWwAQl0QkClsZOKaBHjDy2RjCOBeQRYVjPvQZ+SgAQkIAEJSEACEpBAkYAaZhGLF49FwGZ8rPpS2psIYKtPDg7hcbyAuy8fuakUa0eO93gtmxfONtx7YWMTfia2T7EXk00b/OFgwJ8U54gka/jncEbGrl88wWznivM1PBCo7Agkgl7Aa7aT+N2JCay3fzfOxbAEJHBWAjoCz1qzXZRrOK0UUThxoguBFEICEpCABCQgAQlI4OAE1DAPXoGK/3cCNmPbwVkJsNGNQ/aS0nH+5DYHRyf5dvsTJ1noBDh7cEE58cIGxxIOP3Jhn1Pigs0riEcWP7U1iDGUDn9kIsaCpT50UlQQXtJ6ES6+F7AO55R3i47A/HNfpyy7hZKABNYjoCNwPbam7PzWNiABCUhAAhKQgAQksDCBYDx1qdnCZE1uQwI24w1hm9V2BHAmPXv2LMkPRxfeqeTixX8GSniAFtziA+fg5MPxxv6/ou+Ni/kAmvjt7qwgPJ3xrlAcGLaBCtI6fCqLqqw87q3zESg6Aj0X9HwVbYkksDEBHYEbA79Wds5vr1XfllYCEpCABCQgAQmsT0ANc33G5rA6AZvx6ojNYHMCHHib26nxAMUfw9tcqB4zBEjoAZKv6N0jLsd7Bi8gWzDrHzzLHYFFx8NsecLBp0MKeCVnJ3WFB+ubAmktHOh6BQ6WcSDgBwJtCRKQwEoEdASuBNZk/04gqJJuYLdBSEACEpCABCQgAQksQkANcxGMJrIvAZvxvvzNfQ0CeAGH79KFxNnuFpp6uHjxAO7SePtX8rm+2XDYgReSxes2b/sdicwWIH6QMsb1jjlowV2PcUZnCofqKxaqfrf4iBePSyB+feJS+B7FNAxLQAIzCOgInAHNR1oJvHv3boj6+PHj1meMJwEJSEACEpCABCQggXECapjjbLxzGAI248NUlYK2Efjiiy/ioyCHhzBnF4+mbEvynLE4KDW4S5c6FxTHW9hZiGexvhdwwPrhw4ecbxAsv3XTlbAxcXhq2Y8g3iTJgSLXNwX+8MMPbgo8UG3eKWrREej+ijup+rgEJAABHYE2g7UIhM3sHDqh9r8WZdOVgAQkIAEJSEACVyKghnml2j5tWW3Gp63aqxaMQylxVCSl//777z/99NPk4sV/cihoDCp47+7EEpyLeBYTJ9xYyuFs0rEI91yn6uPH521PjFO4SLi+gN5NgRdpBhSz6Ahcqru4DkZLKgEJ5AR0BOZMvLIMgaDg5t8JWCYDU5GABCQgAQlIQAISuBgBNcyLVfg5i2szPme9XrVU8aGUgcHz58/ZIxh+GoDAzz///OzZsxjFIlvlSDZ0KXjgWhZhh7UIsTCE8w8HJhFafrI9Md4butTZpy1ZHzoO7tKi+ycUilqmrsNPA2clMPZ6alk9a41bLglsSUBH4Ja0r5VXWAWm5netire0EpCABCQgAQlIYDUCapiroTXh7QjYjLdjbU4rE8Bmne9TwWDNHsGVcz5Y8oBK7Pjs3ltkx2TwJpJ+4yfExhxOi8gTzj0eaigp9cGqbStx8QK2bOV0U+BWFbJnPqu+nnsWzLwlIIEOCOgI7KASzigCau6wCmypU+/PCMkySUACEpCABCQgAQncQEAN8wZYRu2VgM2415pRrjkEnjx5knxYjl1lwdU9J8UzPsMmuRxUcODdU2K2Y4btd998801jUkVPw1JfIAvyDMLoCJyslNgLSKvAhjb2CBXnpsAxOKe5Xnw9fY9OU78WRAL7Evjjvtmb+1kJvHr1aihavjzwrEW2XBKQgAQkIIFGAtiDPnz40Bj5KNEePnzYchrVUYqjnH0SUMPss16U6iYCNuObcBm5ZwIc/pl/au7t27fqA3GtofXx7bcc1CKOwLCNDD9B+36+VT0NyY7ATz75JKZhOCEQewE5UJettLjSKzv/uIX3N0nEn2cisOrreSZQlkUCEphBQEfgDGg+MkEATTfoo4totxP5eVsCEpCABCRwBALffvsts/dk4fwRBL9BxmEfQLsp6oakjXp5AmqYl28CZwBgMz5DLVqGfxDAYxE+TReQsBdQx0+gQYAdwHgBc90PfWkRUMG/2L4dEJFyeRB1qS1HQSTSpJgxDcMJgdwLSIQXL15Qm8U64u6wKVBNOyF5mp9rv56nAWVBJCCBeQR0BM7j5lM1AsELyOESKig1Ut6TgAQkIIHLEGBe9+zZs9MXF+sPhiQs3acvqQXcnoAa5vbMzXFxAjbjxZGa4C4E2JOUb1piPxN7BHeRp89MocQJSUWPzlILpvG84o69yfBS3G8EwMbvC06iTsqLW2vykbUj4I+kInrbqFr0Ag4ocARWZg1uCly7weyY/tjrqWV1x0oxawmciYCOwDPVZhdlwfYXFqOFQBeSKYQEJCABCUhgPwLx+uj9pNgiZwxAKAO9WVsWL3nlCy6L52WCEFDDtBmcgIDN+ASVaBEgwNomvniXoGAZEHsEk4tX/gmN3FcagHz++echfE+AbYW3etqKnoalPhBIWeLT79F+w2HI9xTz/mfxqyFYP9pp7AXEbpZUIncrh4i4KfD+9tBtCsXXc6ndut2WWsEkIIHNCPxhs5zM6CIEgr6CKrnUmrKLoLOYEpCABCRwYgLXORwJD1k/dpb1WhTfRFwvcVPOCahh5ky8cjgCNuM1qiz2OiTpu2IjAbLIT/zZuRcQJcfvlgW8IMISwvseriQBTCWLnAuaJNv4c21PQ7IjsFGqDaKxe3KDXFqyYONs2B2eewGHFOqr6iutq0UA43RLYO3Xs9uCK5gEJLANAR2B23C+Si4///xzrNBcpdiWUwISkIAEJDBFAItPfUo/lcAx7mN17cfOsiqyin25YpVeVaQTJ66GeeLKvU7RbMYr1XXF6+CKjTWYc8RifsjB27dv18jriGnyQWgaXtGaH4oDwxDeOLDBF8gqCtLGhU2y62RNHl7A8HHNMS8gkrMpsEKSBsaYkhTQn0cnsMHreXREyi8BCdxJwKNB7wTo4/9CIGi0nHThdsB/QeMPCUhAAhK4PAGO/eGPOR4kKobLg3LCWoHl6wp7AYcKqqzlr5v/Dlq/+4qthrkvf3NfhIDNeBGMeSLv3r3LLw5XOrH7j4l3xOuoMfkYhxewMiYesZjzZB6+m/jLL79MPr7UBwInM8oj5NU3xDm39QYdFeY9lDH2Ar5+/RpvX15H4QpuQr8UGGhcITD2evqBwCvUvmWUwDYEdARuw/kSuaDEDGsDUbPCvsBLlNxCSkACEpCABJoJaCxrRtV7RL7YUZyx4+XF3WtFL1V/aphLkTSdHQnYjNeDX+yHh+z8rtKy2N+8eZN/7w1fRQ/+lWVLemtq7M3iqMZKU4wT5FzQHVdNFYVc8APK7lm0AAAUTElEQVSBlJRlYWG5G++gZ8aG2r/JC8hTDBy8cfkG3CFBqpKGp4so4D1BoPh6OpCdoGYtggT6IeDRoP3UxbElYVYQnH8EdlRtj81R6SUgAQlIQAISOAiBysw8KEUHKUq/Yqph9ls3StZMwGbcjOrmiNjBg8sheXhfd0sizAl+gjrsag3F4Rwg9giGnxcM8HbjiXn8+HHRgl8EsuN2QOQpylnRZ4pFqF+Md+JWNuzWEznf3Vu9gAOB+mcF/FLgydrJBq/nyYhZHAlI4FYCOgJvJWb8AoF4VoBei4pTiOQlCUhAAhKQgAQkcCICFVuejsBF6lkNcxGMJrIvAZvxqvwrVnJN5AuS//jxY+4rwt+DG2zBXA6UFO81HlBWP+McbTkLNC5a7k+N764a3uYLZPH+Qvz0NJ5VC3WIxOd5ASkaD8aO1aSw+I1oislFfx6UwDav50HhKLYEJLAUAR2BS5G8bjpoHqyAG8qPzsfHsa/LwpJLQAISkIAEJHAZAlgAnz9/Xiwulq+Lb5IoYrnpohrmTbiM3CcBm/Gq9QLeH374oZgF01IXpxbJzLuI7yrZecnXQPg04LzUDvoUDi0cn5zWyOiPAYQzGxMmLeXCn7rj4UnF/UaIvezhronjyk2BsRfw+++/pwm1NJUQp7LcgTiueAigjh4Yez09/fXoNav8EuiKgI7ArqrjeMLEawNR+MaGruMVTIklIAEJSEACEpDAFIGXL18mBq/wBCZCjNThp4GbCKhh3oTLyH0SsBmvXS+VnVVuy14QPn6LfJqPP+MKn8JlHGehMwQoLJ++o8nRtGb4/0J1cJhqCG8fyOsRGeINfIuIlGweLWa6SEaHSCTxAs5YoMAjY6omBMDrVxgP0RImhSy+KcnbNJmIESQgAQnUCfyxftu7EqgTCHowqglLAndc3VaX07sSkIAEJCABCUhgDQLoP+wMKJoFmb2zEP4KptLFwaphLo7UBLcnYDNelTnG8b/97W/FLF6/fu0WiiKZGRdxg9GSkwfZorTsHrIk/e1/4ranOcV/DN/Fkf1O2Sre6ztTbnl8G08Dag8bRgM9tu2yaqpFvPPFud8LODChT3vy5MkYHzYFnux9HCvpua9v83qem6Glk8BKBMKIlqfPIqH8Ys9XdAT2XDsHkI0VbUwDsH+xJFAv4AEqTBElIAEJSEACEliUAAYvtKCigYY5AzqSvsAZvNUwZ0Dzkd4I2IzXq5HYvJ7kwuT01pP3khT8GQiwH+7Zs2fh5xDAx0PgiK6dDx8+DLa8IRD/m5RxpZ/7ngu65RfIKGk4thf3Kg3pgr55OqIAAUWRXmt2u8LPx8bNsa9Rcp1NgfoCZ+Pt4cGx13PfPcQ9kFEGCUhgWQI6ApflebnUMH6xeu5yxbbAEpDAAQmwVGdsIc/Y9QOWUpElIIEdCGB8wduH2SvvTLjy6NGjOw1AOxRp7yzVMPeuAfNfgIDNeAGIWRJYS9lTNWYQZ9+MXsCM2cwL8dm2cRKMa36WLAbSHv7qq6/aIy8es7jfiFzWcCBR0uADIws2lbK1dPES9ZxgvFiBoyPuh8wSh+KaswGCmwJ7bgwtsuUbr3mKc9dQJFoeN44EJLAegbrXY1gdtV7ui6esI3BxpP+SIF+T/pffpR80mvvVglLCXjsYgZbWwnq6g5VKcSXQDYHKCO2b1U0tKYgEjkqApe74ArHRFPsTzNa4CbFQO58/agUrtwQksDcBDDEYu4vWUkTDYMqSiwvuOlqvWoqrW9bL7gop37Mn7H4+RUfg4h8IHOTEwMXMK6yO4rXFj3WdE6QW9wJCFaRuCrz/LdgsBfZo0v6pskbNvzi0PX/+fDOBzUgCEhgjwBx/7BbXG9/xSgob39IRuC7wliPgmbSwsHFdOUy9ewLMbFtaS/flUEAJ9EuAA/rG1o/Xh/Z+i6RkEpBATwSYBqDRvXjx4tWrV7lcGODYGohdlWXy+5oCc9m8IgEJSKBbAsyS6D8xkhbdGIPY9KtX22+0dn2xsXJMbV4767Omv/sRf8U3aD0TBG9lrA7hCDzicbIzWiMeu4B6kb2AQQY3BQYUPQdo5/GeaV78yRX/RAhe81A0XOlucA80DEhgRwIVdaiy2WBHgetZP/j999/rMbzbToDue4YipSOwnfCJYzLFnfeJUb5tcJ21dSduAEcsGmuukxGx8wGFdXmVA1U6F/6ILUSZJXBZArgDMQHEh2LlKFgjjFMQJZA/FABmEYdbTpgXyisSkIAE7iHAh8TYVM3shkQI8Ieqyb+VNIcPMR6l/zyK8oxXNf80YKUWvNVCYN9DwtFMWI2Uy8lqyJX20eb2jffv3x/lVc1BNV5Zzws4CBCnn4u0rN8xT98rkwRw3eV7+9jYV/eC817kI92+PcZkSY0ggesQyJW3UPYWT3+IvEsgF94dgbtUhJlKQAISkMDWBJg4xWfUJNlj8nDNXcLEnxKQwDwCzOdZHIYJjLXbuAPzuT3JYt3mL06fDoo5Pz1VfNGwBCQggYsQwAvI4Q2NhaXDZL8Rf6f3KzQCWTAaHiO9gAvyDEntexhA2KMW5BkCK3kBSZzFyvg/4k2BtCvWZSYCnOYnWh89WFD5VvLJoVhW+km/FLhvc6J5515ARGIuUHEEcpRIaDZBfhYL7ttjBEkMSODiBFCKkjl7DGTGZrD48V3Cf9glVzOVgAQkIAEJbE8gPqYjyb1yK4npTwlIQAItBDCBMe1n8sByeww3k5/h4VCgovmgJS/jSEACEjg6gZZz2tlCjWsBCzs2dzpYvYBrVPqYx2iNvK6TZp/nguJsWLUKmF7hsw9Z0LTOeoQvyt4GXkBI4rit1BrW6hO7WkND6jYQu71jIYdt7vGVEKa+8qeGpYEhjgEJSGBHAhU7Ia/qER327gjcsTmZtQQkIAEJbEqABXeY4/Mj+BGCi9ytLNbbVFAzk4AETkQAqw1/9DCUiS0vGLtZ+YuxBrsAgdAjMZc44qLCE1WURZGABPYkQAfIYoiw7JoucTg2GecfFnbWUvCvH0TYoIaoCBw2oSI2yPEKWbB7dd9iFv27FZfSItLywvJSx7oNmwJ5kVGKFkm/k0SSLwQx2Vz1dAc3BXZS77kYxbeMaGMvGv7j+O0YEmTsY6bgYJfj9YoEtifAzL3ysQ964+1Fuj9HvxF4P0NTkIAEJHBFAkzhEhvBIT6zx7K7ypcCVzrF5YrtwzJLQAISkIAEJCABCUQEDqo8RyUweEgC+Bs2/kBgjCn5rN3g5zjHdl62JrNZJD7OgdJxMS7+GuEEaZKF89kEyGY/Hzx4UMyrWCM4GHAQhuWAw4NnejuKKLwogQMRoDNnLVrykgb5WaDGWxx+dhvINU+PBu22shRMAhKQgASWJ8DEiUOlxtLFR3iI4XxMfq9LQAISkIAEJCABCUhAAhIIBMY2Km2zM4/vH+PeCMJgVGXCtYG3LOS4UoCNgNiIYy8gGXFlpeziZMd2mA1x/MZnzGrLcPErAFge8h2inJHL1tjEwcDjnBRyDh/5ltjNSwIrEchd9SEjBrWxgTXE6TagI7DbqlEwCUhAAhJYhQDnf1Y+1IFS7scVVuFuohKQgAQkIAEJSEACEpDAtgSK9sq6M2lBATnkMBEAbwcOM/YpLpjLZknhwsSLg7eGQx0TRw4ycF7O2j5OZrKVb1YhA3iH4+g3Y2JGA4G8Xl6/fp18eQT/MQ743FmLv5DlyJ4IaluSQA8E6MbzjXSxYAxqx31bPRo0rkrDEpCABCTQSiAfGg9xNGgoHt/1rZz3jdb+9OnTENmABCQgAQlIQAISkIAE7iFwdOX5nrL77I4EsFfmLis+brSluwjnWeL8YEcFmwXzzVI7gkqyxhaMU40vOkOPf3Hy8fG25NMYySP8pFw4hBb8rCliYHRGEnInkFdlLgNXcLWy8pV/+Rsi8NVVuqBiZC8uRQADQrxJlMbAImP+JX0qLvGID5lSTbyMbgRcqgpMRwJ3EsAlzzoPutxiOrzOvMgH6ktzzVNHYLFmvSgBCUhAAhME8hHlWI5Aisfs99WrV2PlRClHjz/uSp+xcnldAhKQgAQkIAEJSGB7AidQnreHZo53Etj3A4Gx8LkvkLtshEq2TMWP7Bge43aTSO/fv7/TwYMXEE9eo/NvUjaSOuhGzMmi9ROBdo4neLLKcCd89Y+/O1tIPwVXEgmcgEB9yzVdKJ/8PNY7m2ueHg16goZqESQgAQlIYA4BhnkG8mGNXv48+wUZ6Tm+I7/lFQlIQAISkIAEJCABCUhAAp0TKG5CQmaMgxtLzmYpzlxJMmVRJkbVDr/RPrnzLylI8efYnpJi5OJFdgFOupSKDxYv3i9PMVkvxgRo57hv2e2Km4+NobGpAdvCsP+PaiUOtohjeRTiYhqWwMkIMAwxLOYH/IZi8kazkOIE76yOwFCnBiQgAQlI4HIEOI6GGRGDerHkzLs4FgCFwK8GFvl4UQISkIAEJCABCUhAAhLolkDREbjZBwITLPhIWIWZXGQuxvGJTMq6cgeCCLdNIupNP0nh/oNPIXOnGLHMHEEZ/zS8HgG+QsLWQJo0Dj+OTRr+8CKwyJhDibZ3w69XUlOWwNEJ8GLywtLZjq3/wKOP8543+uglHeTXEXiOerQUEpCABCQwkwCHfzKoc3LL2JQYheDJkydM5HQHzkTsYxKQgAQkIAEJSEACEpDA5gS6cgRSeqZUWFRz5xZyYofFQdLJcSzMELEO//8enDn/LzJzvF+MWPQtvwq5eUs3QwlIQAK3EcBVz5D06NEjDgMrPslQxUb2YbNgMcIRL+oIPGKtKbMEJCABCSxMgD3+zNaYl3JeRzFpZqe4A4mG15CVfcU4XpSABCQgAQlIQAISkIAEJNADAVxZxYMlx5Y/biMz3j4EK57IwvpLjmN58ODBsKGKaNuIZC4SkIAEJHAdAtj0GIlYfVJcKwOHwQXIGMRG9pNhecDykJMVyeJIQAISkMAGBBg4k73zpxlQ8PNxcMp3331XnDkPbPEXMn29/7yXDWrKLCQgAQlIQAISkIAEdidwYuV5d7YKUCSArfPZs2f5rU5mbazCRLzJD9dhkB3+4s+t5YUau/Lw4UMexL/I7rqxOF6XgAQkIIHTE8DQx1cAMfRVSnoyQ1+ueeoIrNS+tyQgAQlIYJRAPqJ0MqUclfj2G8xO0RLGDgogPQ4UPcHngm8H4xMSkIAEJCABCUhAArcRuILyfBsRY69MgH11+USG7YCLnFq5lOx4K1+9ejXpDrwzO3yBZKEv8E6MPi4BCUjguASw3Y2NNXwIkIX+51sykmueHg163Aas5BKQgAQksC4BNvzxmQocnN9//z0rg/JVqJUtg+tKZuoSkIAEJCABCUhAAhKQgATGCRQPPdv3XNBcWA5e4/g1ZlvYYfO7S11h1kYWS6VmOhKQgAQkcDgCuReQAZGvAH748IEPATIYXWGxyB8PV20KLAEJSEACHRLInWQdCjlbJJbT8sfj6AfMqPlDh2Cyyvqa2Wn6oAQkIAEJSEACEpDAZQmcW3m+bLX2U3C8a8U1i2MfRN9X8mG2hcxsYcRjl3yBYhHZOCN0kXRMRAISkIAEjkgAnx8b0DlrGv8ffxe05qF5ejToEZuuMktAAhLYnwCztfioGUZTZm77i6UEEpCABCQgAQlIQAIS6I+AynN/dXJmiV68eIHFMynhgaZsnF+KO/Ddu3esv+Sv6NRMSjf2E9MnZ769fPlyLILXJSABCUhAAucjkGue7gg8Xy1bIglIQAJbEHj8+HHsCFz1LJctymMeEpCABCQgAQlIQAISWI2AyvNqaC+RMI4xnGHMuRq/UM6XznMuz58/zy/2eYVvNPDXp2xKJQEJSEACEuifQK55uiOw/1pTQglIQAI9Evj48SODCsszEY5VlqzWbJyU9lgYZZKABCQgAQlIQAISkMCaBFSe16R75rTZyvb111+HEnK2J18xDz+LASJ8+eWXyS2mbDTC5KI/JSABCUhAAhI4JYFc89QReMqKtlASkIAENiLA0lRycrXmRrjNRgISkIAEJCABCUjgyARUno9cezvI/vTp03xvHxv76gddskBzWK8ZS8y39zglLL5iWAISkIAEJCCBcxOINU8dgeeua0snAQlIQAISkIAEJCABCUhAAhKQgAQkcDACGO+ePHmSC13/1F/x64B//etfB1NgnppXJCABCUhAAhK4AgEdgVeoZcsoAQlIQAISkIAEJCABCUhAAhKQgAQkcBgCHLvy008/5eJWDvks+g6JzwbBP/3pT3lSXpGABCQgAQlI4CIE/nCRclpMCUhAAhKQgAQkIAEJSEACEpCABCQgAQkcgkDRC4jkbO8ryv/rr78WPw3I19z1AhaJeVECEpCABCRwHQI6Aq9T15ZUAhKQgAQkIAEJSEACEpCABCQgAQlI4MAEvvrqq1z6n3/++fHjx7/99lt8i72AeAH5ZGB80bAEJCABCUhAAhckoCPwgpVukSUgAQlIQAISkIAEJCABCUhAAhKQgAT6JfCXv/wlF+758+ccGZpc//bbb3MvII9zIqhewISVPyUgAQlIQALXJKAj8Jr1bqklIAEJSEACEpCABCQgAQlIQAISkIAEOiXw9ddfJ5K9fv365cuX8cU3b958+umnz549iy8Sxl/IHkFPBE2w+FMCEpCABCRwWQIPfv/998sW3oJLQAISkIAEJCABCUhAAhKQgAQkIAEJSKBDAk+fPv3uu++CYBz1yc4//uUKp4AWPyL4+eeff/PNN24EDNAMSEACEpCABCQAAR2BNgMJSEACEpCABCQgAQlIQAISkIAEJCABCXRHgGM/2RqYfPwvlxLvIN8O5E8XYA7HKxKQgAQkIAEJ6Ai0DUhAAhKQgAQkIAEJSEACEpCABCQgAQlIoFMCHAHK/r93797x2b/gFPzzn//MhwDZI/jXv/6VA0I7FV2xJCABCUhAAhLogMD/C/c5J81yy6x4AAAAAElFTkSuQmCC"/>
  <p:tag name="POWERPOINTLATEX_PIXELSPEREMHEIGHT#545B692C655D3D5C6269677C5C6269675C7B2058205C7375627365746571205C7B312C5C6C646F74732C695C7D205C6269677C205C73756D5F7B6A205C696E20587D20615F6A203D2065205C6269675C7D5C6269677C" val="133,3333"/>
  <p:tag name="POWERPOINTLATEX_BASELINEOFFSET#545B692C655D3D5C6269677C5C6269675C7B2058205C7375627365746571205C7B312C5C6C646F74732C695C7D205C6269677C205C73756D5F7B6A205C696E20587D20615F6A203D2065205C6269675C7D5C6269677C" val="59"/>
  <p:tag name="POWERPOINTLATEX_REFCOUNTER#545B692C655D3D5C6269677C5C6269675C7B2058205C7375627365746571205C7B312C5C6C646F74732C695C7D205C6269677C205C73756D5F7B6A205C696E20587D20615F6A203D2065205C6269675C7D5C6269677C" val="1"/>
  <p:tag name="POWERPOINTLATEX_CACHECONTENT#5C646973706C61797374796C6520545B692C655D3D5C6269677C5C6269675C7B2058205C7375627365746571205C7B312C5C6C646F74732C695C7D205C6269677C205C73756D5F7B6A205C696E20587D20615F6A203D2065205C6269675C7D5C6269677C" val="iVBORw0KGgoAAAANSUhEUgAACMUAAAEwCAIAAAAyscP8AAAgAElEQVR4AeydS7bVuJZog5sxcmSRoAcJvHKOATQhoAUBTYDTAogmAC0AmgC0AKIJBwpZJmjCgVoWeTOuMxW6tqWt7a9sz1MAbVnWZ0rWZ60l6dqPHz9+8k8CEpCABCQgAQlIQAISkIAEJCABCUhAAlkCnz59evTo0devX7OhfLhhApeXl3fv3t1wAcy6BCQgAQnMSeAfc0Zu3BKQgAQkIAEJSEACEpCABCQgAQlIQAI7IfD27VuVSTupy0Qxnj9/nniitwQkIAEJSOAn9Uk2AglIQAISkIAEJCABCUhAAhKQgAQkIAEJSOCn9+/ff/v2TRASkIAEJCCBXgLqk3qx6CkBCUhAAhKQgAQkIAEJSEACEpCABCTwLwS+f//+L7/9sUcCblHaY61aJglIQALTEFCfNA1HY5GABCQgAQlIQAISkIAEJCABCUhAAhKQwNYJvHnzZutFMP8SkIAEJDATAfVJM4E1WglIQAISkIAEJCABCUhAAhKQgAQksCsCd+7c2VV5LEwfAXahvXv3ru+JfhKQgAQkcHQC1378+HF0BpZfAhKQgAQkIAEJSEACEpCABCQgAQlIoIDA/fv3//jjj4KAuSCcqHb9+vVciL08a04IvLq6okDBjQOf8G+FZUVx+OnTpwozZpYkIAEJSGBdAuqT1uVv6hKQgAQkIAEJSEACEpCABCQgAQlIYDMEvn37dvPmzUY1MjjTv/7668ePHwe/vr8XoYqG6evXr4Dl38aNg7+RqAezury8vHv37uDXfVECEpCABHZJQH3SLqvVQklAAhKQgAQkIAEJSEACEpCABCQggVkIoAp68ODByKjZovTs2bORkRzk9T///BPF0ufPn9HxNI4FCv7bb7956t0CnE1CAhKQwLYIqE/aVn2ZWwlIQAISkIAEJCABCUhAAhKQgAQksDIBVEEvX74cmQl3wAwGiIapUS81/860h4ltUr/88svgTPqiBCQgAQnsj8A/9lckSyQBCUhAAssQeP36NQcg3Lp1S7vCZYCbigQkIAEJSEACEpDAdgnsbPL84sULrtgZWR2cesc5byMjOebrrMIePnxILbBXDIZfvnx59eoVO4qmvZWKPWTHxGupJSABCUggEGhNYNyfFMjokIAEJCCBMwi0zrjwtIoz2BlUAhKQgAQkIAEJSOBgBHY5eZ7kIiUPVZv8U/j06dPbt2/fv3/PyXgjI0c7pcJvJENfl4AEJLBpAt0JjPuTNl2hZl4CEpDAagRYn8Rps2KJf+7bzZqKRZorq33XsqWTgAQkIAEJSEACExLY5eSZk9DevHkzkhJkMHweGYmvxwQ4Q4J9SxyIx6alp0+fjtmxxDF61k7MVrcEJCABxEF0sMfh0J3AqE86Tu1bUglIQAJTEmgZu7V+TplSNXFhlPHkyRNOlrhx48a9e/f4V5VSNZVjRiQgAQlIQAISkEDVBFqz5dbPqrOezRxHrj1+/Dgb5PTDi4uLQ8nmThOZKAQrFxRLrFk+fPjAPrBhsY6/JWtYur4lAQlIoEICKOwRB92+fRuLCkZANO67lwu1Ziz89Ly7ClumWZKABCSwAQIMolz9Gmf0x48f8c99uJkZNIdF/PHHH90SeYFwl4k+EpCABCQgAQlIQAJdAvuePKO3aMmbugTyPjdv3lSllEc0/ilLG04pZ0sZu47Ois1Vz1m4DCwBCeyYwLVr17qlYwjDtAK1PaNh9+nWfboTGPcnbb1Ozb8EJCABCcxCgN1I9+/fZxMS9pK9yiRmDAyrs6RtpBKQgAQkIAEJSEACEtgOAba/jMws6ihOAhgZia/nCWBN32xXQqt01iF4hM/H7FMJSEACByHQu9eTIez3339n0xIyoqab3TcN9Un7rl9LJwEJSEAC5xHAao/hn7XWgwcPetVIRMcEgjWzFpTnkTW0BCQgAQlIQAISkMBOCWCR/erVq5GFY9/Mu3fvRkbi6yUEnj171uxVKglMGC7PIHxhYINJQAIS2DEBxim2bKYOeuUUHxRL2CVzFB7XLO2Vg/qkvdas5ZKABCQggfMIsEbCKJKBn+G/9wgIjPgwzbu6umICwdal82I3tAQkIAEJSEACEpCABPZLgIl0r9X2WSV+9OiRNltnERsTGK0SS5uUVLQVs1uUWkD8KQEJHJYAm5C4NokbHzCk4NyaXg6o4blmiZC7tJNQn9Rb6XpKQAISkMCBCKBJYjWFJgmjyN5iM0VgotAEY+tSbxg9JSABCUhAAhKQgAQkcGQCSM1SkrVyLKiUygMbciQBljZIRbG1P1lxqYXSyAz4ugQkIIHtEsCQAhsITq+5c+dObynYrsSgxhZe7lPoDbBRT/VJG604sy0BCUhAAtMQaNa9L1++7I2OPUlokpgieJ57Lx89JSABCUhAAhKQgAQkEAi8ffs2uIc5kL5h6TXsXd8aRgALetY7T58+zbzO+Q1onjIBfCQBCUjgmAQ4vYaj7dAqpRTz3K7EfQqcgLebg0PVJx2zqVtqCUhAAhL4ibGcgR9rkd7T7QDE4Q/eDGxDkYAEJCABCUhAAhKQQCEBNBPjD0bD0mtnptyF9NYNxiWybFTCnC6VjZQFXiq8/hKQgASOQwDhEor5zAjICXgonPYxuqlPOk7DtqQSkIAEJPA3AexHGMv/+OOPv70iF+sorEswwfN0u4iKTglIQAISkIAEJCABCZwgwO6iX3/99USgU48x+dqNHfepslb0HHUg5nSp6uPRPiShFRE3KxKQwL4INPfSpY6/w5SZjUoo77deaPVJW69B8y8BCUhAAmcTYCHE1YipbUmM/SyWsC45O15fkIAEJCABCUhAAhKQwOEJcOpdZptLCR4m6l6kVAJq8jCY07FWSp195xalyYEboQQksDMC9KKYL6d6UQr7+++/b/1YV/VJO2u0FkcCEpCABE4QYGjHJCQVCHM8ArgtKcVHfwlIQAISkIAEJCABCeQJMJcef5ESBwnswIg7D6rap5DnEtlu9qgUDnTq+usjAQlIQAIxgVQv2oRBN79plZL6pLiudUtAAhKQwP4JpA5woOQ88gyH/bcASygBCUhAAhKQgAQkMDMB9vpnrLMLE8eIG0uvwsAGm5bAkydPepWCb968mTYhY5OABCSwSwL0opnrlFApvXv3bqMFV580ZcXRDq6d/3fr1q0pM2Fc2yTA2dDnt52/3vBQ6W1WuLlejQAjeuqYOw7l6F0yrZZXE5aABCQgAQlIQAISkMBmCWCdnbpDorxMnnpXzmrykA8fPuRO2Va0HnnXAuJPCUhAAikCbEL67bffUk8fP368UaHuz6ki6S8BCUhAAhLYGQEOZ8jY06FM8pi7ndW4xZFAtQTojrinDfX21dUVmcRx8+ZNpDbVZtiMSUACEpiVAL0ixxHTMTapYOVDr3jjxg20ETi49vLu3buzZsDIZyLABPv27dtjIqdVMD5u14h7TNlreJd9ZlRiS6v3+vVrrPRqyJ55kIAEJFA5AcYvBE29Zs14sg2XHrXyInSzpz6py0QfCUhAAhLYJwGG6lTBkFawWEo91V8CEpDASAIc18OVA5eXl58/fw4C01acnAvkRREtJv6UgAQOQuD9+/dx34iEhd6SstNzBgLM1jiaGLm2uqXApH4Hx7F0tRHnZpvmoQLjXGgThkefx11KFxcXIU62KKlPCjR0SEACEsgT4NS7uAuNA2PxzBpwc0eXed5dXIm6JSABCUhgtwTYR8xaNFW8jKop9Yr+EpCABE4SQI2EwAWTNIzr6WdaAtPW67EstfXInxKQgAT2TYDTYNiHlC8jGiak2HSndKocIMOWpnx4n1ZCAG0ER/qMzAySOGt8JMMxrzOZiSuRGYuXzo7h6bsSkMChCNCFsvE6VeTMITqpV1b3V5+0ehWYAQlIQAISWIIAppGZZDxmKgPHRxKQwAACWFJjaIbckxVC7/kG3ThjSU33qT4SkIAEdkyADhNtwZcvX9jHyX0tbIbAXJfdSL1FplNFscQpamwuR23fG0bPqggwJp7UF57MMCcingxjgPkIUInsEQzxe4tSQKFDAhKQwEkCqSkNL2bsnk9Gu1YAz7ubl3xefNmknVFRzps5Y6+JAEZ2Ja0FOyB3UdRUb+ZlSwSaU1N6c5wZ2nvD6ykBCUggQwCBC4N1RoeETI1up7kUBDcXhDANyEToIwlIQAIHIdB73gvbIFDM90pbOA0PtT17mwhgR1p5I2G1S2WNySRrYUy8GWTHROK7YwjwxTFpaWLAjQ6495sdk4TvSkACEtglAU7r7Z3JUNgtnlGhPmneVqrB+7x89xV7SWvR/m5fdW5pFiWAuWsqvdjULhVGfwlIQAInCTBMs1RILQlQHbEDCbmnwpeTJA0gAQlIIBBgExJ/HFyMqr73TBgENIi2UVcQLLylozYC3HrVuoNnQA5pABhklCycB0TuKycJoLWNK5EtSqr3TkIzgAQkIAEI5IVOrCK3dTek593ZqiUgAQlI4BAE8nsFDoHAQkpAAnMSePHiBZbXvcokNqMj6MSMlws/VCbNWQnGLQEJ7JYAgmwk15gH9R7vwTSPw9AUbVde/ewuGn8qAJYZKBcrL+mOsxdXYq9+d8dlt2gSkIAEBhPIrwGvrq4Gx7zKi+qTVsFuohKQgAQkUBGBcG5DRXkyKxKQwKYIIF5JHUjLhiSUTBpTb6o+zawEJFApAax36VFTRr4XFxeqlCqtuf/LFtYVvRrB/3t++n90h+OVUqeTMUSaAFuUwkO/uIBChwQkIIHjEFCfdJy6tqQSkIAEDk0gY/Excll7aKwWXgIS+OknlEkpE13uk3/37p23ethMJCABCUxFgB6V0+04QbQ3QlRK9Lq9j/SsgUBTfSNzwq2o7PcdGYmvDyaAlT27xJrXOfJucDy+KAEJSOBQBPYkdzrj/qRmT3FGHreDRtCYqLvm30FVWgQJSEACRyDAMbss53rP15qw+AyOyMSRmA+Lk20ZqZsny2dUvccVPn/+XGnCsErxrQkJcMxdSpnE58nTCdMyKglIQAISgAALdg6+Q6XUOz3gHrsvX77kD5YR44oE2GTGxHKkHoLX2aXkjVlr1SOT8GbywzLk48ePVsRaFWG6EpCABFYhUKRP4rR3DiOeW1y1Svl7E0W8xfTUCWgvHD0lIAEJSKAeAkirsdCcOz8Ia7D2HaZPwkY4pUwi271ioPLiqE8qZ2XImQig000dc8dxTB4CMxN2o5WABCSASglxNqqjXhTMW5Bx9z7SswYCGFuwyWzkJJbaR0ilNfAqFQp2jvNtJvno9tQnrVILJioBCUhgLQJF592xTj6OMomaQLzF5GatKpkpXSQajPEoyfhDJoiOcKaEjFYCEpCABBYjUP/ojH3GfDS8+Go+tsZcSCCc99INn9q01A1Zmw/b/q5du4aoyP1/tVWN+ZFAbQTWXWOyATp1kRLLefT9teEyPzEB6qh8n3r8YnAjt0kpFEMYHfMRYJ7z4Z9/7DabLxVjloAEJCCBCgmc1idxzF3GsrjCIk2SpT2JqLDMQiKAiRYzNiSP/DHw375923OlJ2kqRiIBCUhgRQLIskcuxQszz06gwpCtYLNemDw4V61M+lMCwwgwxUrZVtPyOc9nWLTrvoXVUXMGEXK6kYcRrVsQU5eABGYlUMkaM7VDlLI7SZi1AYyPHBnF27dvR8aDiMNzZUcyHPw6NYjJcvM3OBJflIAEJCCBLRI4fd7d+DF+i1xShk6bKwtKo5TNDv7chsUkYHOFMsMSkIAEJNAQYAndWkWz/RQpMLuCEHOP2R7BOIhA/N69e1xOwN/gwYJFJncYkBlGHNb8gy1UyE+TEww+UKHhJm+Dc2X7kcAkBDLqlo3a6vLB8p1OAsdIJCCBHROoZ43JFqUU58FTjlSE+k9OgEEH06gx81WyhE5xuzYckyM1QglIQAISkMACBE7rkwrnYUh2YlkPPxH3NLt8Top72ALF2jWl9ogpEC12RiRUEjPR8i4CLCRrzb6cRr6GO46z182hcL3+2/JEqpinytTNk0y2VafmVgISkECeQDN+NRsjOIUGOUvhON5Ey9jNspy1/cmxO5+N+OlfB63+c1Rl3wNDMwNTocCaQZ+T2Qm/0X0eMQTduySQacnIyLZVZA6G4lsrmSRvq1zmVgISmJxAbWvMcIlLt6T0bE4huliq8mGyymA6cvRh/PI8/6qq1cxIQAISkMC+CZzQJzWangyCRtCDPcgYwRPvIvBCbJSfRiDkQiFUnlATsvk3nkdSKPQo6KXQM/UWjZz0+m/OkzPu8nme9VqLfNI+lYAEJCCBBQhgQcwImDqSq5UBRnM2JZePs63XS34SOUk0RiGZ8MwuUGvFY3cmsI8CAWY4TKUaSxr+Df6LOajZkXPCxbI6PqHMzRxYPo2Pf7EYaDZ8biPNwxfLrQlJQAKrE6htjcl+5ZTpDGOic4nVG8zJDHAFD6fxnwyWCUBFI1DyPP8MIh9JQAISkIAEJiRwQp+UOeyOczxYfE4odTop+JgqOfLMphz+Ulbb+9AnYaGTMZudsA0ZlQQkIAEJ1EwA+4kHDx6czCEScO5COBlsfABGYVQOqRGKR69evWr2M41Pa/cxoNJo9l43/1ZSXpocs6xKMjNfNjIT1w3NJDkwM2NiNR89Y5aABDZKoMI1JlanKZh5c9XUW/ovTIBZH3O/k3rKfK7QKaJPQsKTD+ZTCUhAAhKQgATGE/hHPopeW0VETtyFwPpzQmUSppGp3UIhh1grB/ckDiYcvXFuy6o0haLEGh1jrtTr+ktAAhKQwD4IcO5WiXT75J6hCWn0in7wxIoFnZbKpJOoG4kJ0zDGceQvzNZKBv2T0U4VAAOgqaKqOZ7MxHXJr2kYIjSRnD957do1KitTkGGR+5YEJLBjAiXDzcJrzEyXm1H877iOtlg0hqReycxZZfHUu7NwGVgCEpCABCQwmEBOn4SOpztfZJhnCTq5rCdlpxwKhixs8kSJHIlMV6pVIncLGavWUTJ7Hj9pq7b4ZkwCEpCABAIBthQHd8rBQMy4n3o6rX93dsG2pOaskmkT2llsKNswvEUHgMQEO9ya1QCLtaWdVfGsxaFSaELI7JhRI+3tNRqbNQNGLgEJ7ICAa8wdVGKdRUAyM14OwwSpztKZKwlIQAISkMCeCOTOu+sedscF3dyXOEf5u2m1UkHS1PKZ6ienfLT2Vi9sUTVVQVrxnCwF4sU5VHStbPhTAhKQgARWJ4AEuTXS9WaJAZHNx72PJvREXtA6f4bxaIF0JyzC8lEBjX0kLW7LZ6MwReRBE25hL0zUYA2B5kLyRtdIg0Hyy7/8ocTlXylJQAISGEnANeZIgL6eIYBQ6GQDy7zOIwY7Jr0zyazySftUAhKQgAQkcBwCOX1Sy24Rjc58A/PJ/Unz6ZOwYWlJ2cbbxdTQgLh6lIKkZAfwVHhXQzWZBwlIQALLEMAipDWsd9MlwNxDAzskyEmc9EHu2omLfJZ7jCapuwP7rKQHBObQISYY1OmAd31lPAGOEDhXEsdcEZ1TzXvdxmMxBglIYEIC21pj2rlNWPULREXrYgox8tRcZrOcwsJpzwtk2CQkIAEJSEACxySQ1Cch8YmPo2luNZiJEaaUJ6d68+mTMKGN9S6UdDdGtR8+fECs0GU73z6zmVqI0UpAAhKQwEgC7AE6qU9ivEB7MetVxthwxKMS1y9jRjqyaHt9Hd0A43U8GUuVlGkM0yT+5QJI/kWps5uZTKrI+o8nQJuhW0Dixm71+KscH7MxSEAC+ybgGnPf9btu6Z49e4ap8Ulr43wmmW1iVutcKE/JpxKQgAQkIIHBBJL3J7WkTvycbzw+OV1AODJf6rAj/kAwdgfPjToQEDCRQhrVWCjzL6Y6l5eX8+0z2ygosy0BCUhg9wQYEUosM2bdWYKmKh7xVSZlWh1qNixCMsokxnTGd06GYXMJdjmM7IhgGt3ArFOmTJ59VD+BZirYNBvuUtJ8u/4qM4cSqJCAa8wKK2VPWWKQasQXgwuFkYQXKQ2m54sSkIAEJCCBkwSS+5MYxcPLSKBmtVaOpUsh0dhRIgKLw5/rjnVIsfvceCoMj1AJGRN/FebNLElAAhKQwJIE2ItwcsBFgcG2GM4bmTxjKEjev38fokVx5c6kQCN2wL+xq409YzemIWiS1ATETHR3CSCMY6ca09rwx/Y1pMDdkPpIQAISOJeAa8xziRm+nACtC2HUgwcPyl/phmTGyxnOmNp0H+kjAQlIQAISkMBIAv36JAxdY5NYLIhHJpN//aR4a259Upy9c8+dj9/VLQEJSEACEqiWABoIRMwnD7ZiR/LkVggs6eN9zyiTXOH3thPIt+50jIOhEeRSAbcfxUx0xwTQBP/48SP20S0BCUhAAhLYHAGmrMx5Xr58OSbnTJmQI81hIzUmV74rAQlIQAIS2AGB/vPuYgtizGBnNWZc9/KkbhVixdn11EcCEpCABCSwAwIlVxyj+OEOxQkLi44kThcBgcqkXrxs2Eopk9iQxLl2qOVUJvWi01MCEpCABCQggT0RYM7DttqRJUKfNO2cdmR+fF0CEpCABCSwDwL9+qT4sLtZr1IA4snNSSh4lpSejJ+17KNlWAoJSEACEtgfAdQSJYWK9xKVhM+EeffuXawjIQMICDLhD/sIU9xe7ExLvnz5gk5uybnQYWvBgktAAhKQgAQkUAmBWCo1LEtsyi+c+g6L37ckIAEJSEACxyTQo0+KD7vDoGPWzUlAP6lPWuCwu69fv4bqn7u8ISEdEpCABCQggYUJoJNg2/HJRHsVGyff6gb4+PFjfB8ySU9+kl430S36oEzqnQ5h08N1Ss5Mtlin5lkCEpCABCQggTEEmP+MVylx9I6TzzG14LsSkIAEJCCBLoEefVJ82B2H0nTfmdanV4ASJ7GAPokzZJoUPewuJq9bAhKQgAT2RyA+ei5VOswsUAWlnhb6owiJ71JmNGevUuG7hwrWq0xiQnJ5eenBgIdqCRZWAhKQgAQkIIGYwMOHD8dvMGKjPDbTcbS6JSABCUhAAhIYQ6BHnxSskpFlIOMYE/vJdyu5PClcTq4+6WSVGUACEpCABDZNgHuJS052HXkHMuN7bA5CiuMVVJvGnso8gpKuYQ24UCZ5g3QKmv4SkIAEJCABCRyEALuLxktpYgung3CzmBKQgAQkIIH5CLT1SQiAwuFvNWxOYuqwwIUBocglIrb5KsOYJSABCUhAAgsQKNmihJJjsC0nL967dy+21eiqTBYoZv1JsP0o3hTeZBg9HFu7Fpj81M/HHEpAAhKQgAQkIIEPHz6MhIDA58mTJyMj8XUJSEACEpCABBoCbX1S2JzE4/jOg5l4nRQwxdbNM+Xh27dvIebxli8hKh0SkIAEJCCBOgmwJ+b69esn8xZPCU4GDgEYVTECDcokEmKrjdqRwCc42LDV3QTGFVNu5AqIdEhAAhKQgAQkIAEuUnr16tVIDkxrPXh5JENfl4AEJCABCTQE2vqkYCeLRGMB6U8N+qSwOQki2FPbMiQgAQlIQAK7J1ByGH1X23ESC8okRtIwsKpMShEDVNdqxyumUrj0l4AEJCABCUjgyATYXTTe1Jip1+DN90eGb9klIAEJSEACLQL/ok+KD7srkTS14jr3J8kF++XUu+MnDamYg38Qe+Hj/qSARYcEJCABCeyYQOEoz5n1Z0Fg1I5HVaxGMCk9K4aDBEai0ZoCMQNxZ9JBat9iSkACEpCABCRwLoG3b9+WbK/PR9u15smH96kEJCABCUhAAl0C/6JPCifbME7fv3+/G3pan5Obkxa+PIlSL7Ala1qGxiYBCUhAAhIYQAA1T4nFxllblJg5fP78OWSGw+7v3r0bfuoIBNDStaZAzEDG3w0Q4tchAQlIQAISkIAEdkYAWU1r+jSggMxUub1ywIu+IgEJSEACEpBAIPAv+qRw2N0yVhsnZwMloq5QksGOYEnt5qTBDH1RAhKQgAQ2R+Dp06cn88wQ+enTp5PBCMCdTPGwjg3pAoYpJRmrLQwn3f3++++tXGHQ40auFhN/SkACEpCABCQggZgAhkrPnz+PfQa4MZZyR/gAbr4iAQlIQAISCAT+1ichMAqalcJjcEIswxyx4Kk3hmX0SdwT3qTu5Um9taCnBCQgAQnskgD6nhJDipJ1O4faB5MUWPEK6qVdQhtfKOC0TrrjxkpxjQdrDBKQgAQkIAEJ7J4Au4vu3LkzspjYT2PfMzISX5eABCQgAQkclsDf+qRw2B3SpQUOqKnk8iQqPhzOUyJWO2xDseASkIAEJLA/AiVblFAU5ZfcL168CFMIEBGnB4mkmgokW0cIctJdTC/1ov4SkIAEJCABCUhAAhDALpnp0xgUWPYscyTPmEz6rgQkIAEJSKBaAn/rk8I2nUo2J6HdWfg2o2W2Q1XbFMyYBCQgAQkcjQD7ikqKnNmixFVA8eltTCFQL5XEecwwXZL4LDzbOSZ5Sy0BCUhAAhKQwD4IMHHiXOWRZUEp5ZR1JENfl4AEJCCBwxL4W5+ERIONwxy6soxZcSWH3VHxr169ouDYUy+wK+uw7cyCS0ACEpBAnQRKjEhSG2jevXt3cXERysUUAvVS+KmjS6C1OQnTmUKVXjcqfSQgAQlIQAISkMAxCXBoc8kMNg8Hi6jCW0Lz8fhUAhKQgAQkcDQCf+uTGJIZTZENLYOgHn0SohwKrnHKMvVuKhKQgAQkUBWBkiPvOBWkOz3gKuP4qBD2+HbDVFXS1TPTVbaVwF8922ZAAhKQgAQkIAEJ1EaAadX4CwuYvuZPda6t1OZHAhKQgAQkUAOBv/VJS+amnsuTliz1TGkh0UMlduvWLfZ9X/vnHxut8MF/phSPHC1UUT1ycTqQA3Co46YK8OepVk5HbiGWXQKbI0DfVXKtceugNjq6Bw8ehMISg4NOoJFytLZ5cfS/m5NSrPSXgAQkIIF1CbjGXJe/qZcQ+PDhQ0mwTBhMpsbvc1zHSScAACAASURBVMrE76MdEEB6ifKSSXtLBMQaSrHbDurXImyRgILZGmrt51UycXJz0vKXJ63CYWSijGrs0WYO1Irn8z//kFuBkdP82HnWCuDPswhgssQBzdxIn2m31AJ/X79+JRiRQx6rcwWFZ3E2sAQksBYBhpJ4p1FvNhhY0CE1B8OyrIpvHKTHy3SPvbEd0BNoMIwLrvwipqFbAhKQgAQqIeAas5KKMBsnCSDQR9wRn7188pVuANbvjbag+0ifIxNACoRIDUFQawIfmCD8IQB/mIhheKfwJ5DRIYE5CCiYnYPqmDjX2Z90UvAUC6rGFG+v7yKWQqjHzAkdRqaMjHDYjy9zIVYmG9t9xNlNaONu3LgB6pONNi4m5HmFCa4G+zEW3RKQQJ0E2FvJQuhk3lgvEYYB6N69e2H04cXLy0v2aJ58/eABGmuDGIL6pJiGbglIQAISWJ2Aa8zVq8AMnEsAIT73d577Vis8K3caf8vTn4clgNiadoUUCJO7lDIphsOyiCaE4IgXY//gxh+5EH+pACGkDglIoEtAwWyXSQ0+6pNqqIXz8oCFOLK8MLBxyhBGE1dXVz/++YdcD1PxOEZu/1alFAMpcWOjhDYIg/2uGgnhKUJAmH/58qVhHshjlhIfG9Xo87yaqwS4YSQggXUJsF46mQH0SSy2MVNQmXSSVTdAazRhsGCU6QbTRwISkIAEJLAKAdeYq2A30fEEEDW2BCAD4oyPcR7wuq/shgCiMzRJjRVdXCim7myGi0VASN6Q/wSbPKb6iOm6GqNGNUUD44+YMeOLo9UtAQlkCCiYzcBZ/1EsEF/GTRd8sthBO7JMlqZKBR1Dq2hTxRziic8IZujiZ3gUHAxsrWzwk7yFADoyBACVmo+yba4XeCs2wrRiYJ7RCjP4Z7dyN/qxDCbgi/UQiLWnTZ9TT956cxKm+90eki+r95XjeNKTdLGc9JFbeQtpweRM1PJ3DVknge6sL9Qydid15rk3V61JSyhF4+h9RU8JSGBnBDa9xtxQb7y5yfNW2nl3jdway0p+bmvs3krVbCiftKLeGRGfbX7Jw6w+NDBiiOUzvQcvuQrYUKswq2sRqFwwOxhLbyfTdCAl0ubB6Y5/sTuBWWF/UstEN/S8wQFfT84JNGJHYxje+ECJ7S+9dyNxFF5XbOq5OjHJXndzwgN7kgDbCtDMIdih3Au8FZgwTDjijw3Dfyz+WsH8KQEJLEwg7KpZON1NJMewe+5pIXR0zXVKmyjgupnsDgEnL6xaN8OmLgEJSEACxyHgGvM4db3XkjIjxYJzZOnYksJWp5GR+PpGCbAtid1FXUEQ7YppfH7Jw4E0QatNDGGSj3+v8LN7CPZGoZltCcxB4LCC2c1Jq2rUJ/Xq8OdoppuLkx2yTZ5RJiHIy2jdujpPmiZbBTdX5MUyzGB/+/btcIpgnC77mk/OIeLwuKkapg5xLYRZRSukPyUggRoIdHXwNeRq4TyUHHkXsoT5TH5lFULqgABDdouD9FpA/CkBCUhAAmsRcI25FnnTnZAA+oDxciTW7IgyJ8yVUdVPgBPqMAjmkohWVlkeMoEvvDmCU+yCRhNBUCN5Cz6tmIcdC9GKxJ8S2CWB3QtmM3KnzfUM6pM28w0yRDXmErQ/BHkZZRJF4mDWbsG6h8B2wxzQp5lA9ApSUQhxPCMn3g7AQgWhiAovUneaOwUaOiSwPIH84tCbbKgRNByxFjxTR4xBJZs1MzEc7VHLWKGQ89EoWV4JSEACEliegGvM5Zmb4kwE2COSEdUVJqoZaCGofQRjhci2pO4uokaZdJb5V6zRRLiE8Ce128CFwD4aj6WYlsBBBLOZz7+7P3JawpPHtrQ+if461auGso23KwlR7cbBSWthVyxqoZOiz17FZkuetRs4YwpCg+R77k4giJN2yNOTqDOpI2+NO4uwCTrzio8kIIGZCGQ6wPg7nSn1rUQbH/+dyXOvyUImvI9as8P4QFThSEACEpCABNYi4BpzLfKmOwcBDDrHr7hZMhRuSZmjCMa5JIFGmdSapZOBRpk0QBAU7ImReWbum1DguWQtm9YmCBxHMIsCO1UjGYFV6pV1/X9eOPlewX2cB+R6+Z03ceDjuIOZDPdbYER2suDdQbF5ZaSC5GS62wrACioc79DKOWM8T1ueA35SX2Hr9MnGPyD+Tb9Ca9xcjzkVcDq6s8ydpkr3yPFkPkDn9KFhsB0Te7qTZh+YNXiAaoBW4mgNyqowS6DVH6bXdqfJ9nj76PqLbw4lIIEdEHCNuYNKtAgxAQw6sY4KC/D4Ubmb11kduBe/nNgWQ3KjAbXcu+rhmLsByiQg8BZqpOZYoN6YG1CuPedoMAqX5qC6TJyHEsxm7EozAqtlKuLcVKrTJ9m3dquQEyTDaFRyZh37BEP4Vmwp/1awI/zM9Fl84ZMok8AYK5+FH7crtCmHVSY1HBAo529Bi3HpHk8gY67ouBPjZRV0chGuPikmVuJuKR7c4FUCrf4wmWHdKq6/+syhBCSwmzWmKnwbc0yAho1UbuRKE1UrxkAaOsdg9+RG95BSJrFmHKZMavigzjwpsotlRHuiumJZFC5tV7h0NMFs3lIBGvkAK35l3aSXPu/upMJNuV6rklAOhat9GJxK5jQnIbeSOODPTJ/FgmQ+gNTmAWl3i8zOhpFT/G6cm/NhiZK6onNzZak/w5kDrPnkSzZ91l/GqXKYOZwhTsL9STGNk+6W4kHJ10limwjQ2nYW59ktaDEN3RKQQIUE9rTGzHS5mY66wkoxS1MRyJiRFSbBzC3s3it8xWBbIUDvxyk1rcl5k3nWQSMXhuiiMj0SqWC7XCLT2wrMGvKpcIla2Khw6ZiC2Yy85aRdbw1fXMjDovokrAB6e+2QGxzqk2IauGPrhqBYaoVp/czMn5RhwYqtzalj7niKMmnCAb61hpkw5lalb+tnC8u2Mj9hbuUwIcx8VJnOM/MoH+den7IKKhmI47FpryjmK5ebV+Zju2TM7DFNJVfyEaXe1V8CEpDAAgTicbxwLlTtGjOzmSDTUS8A2STWIkCTyDTXwlwhFmCrU2Fgg22IAJO03mU4eqBJDOa48iBDwyliBs6wR721OSyqTb+1OQ6HFcxmrqxm3AHLVtrhovqkk9s+6MEVuLeaTtjBgA6zEE6Gc2a23Up3rz+xRskM4XzY095qE59xlDdU2Svw3nJlqqA3/F495bBMzbIUTM2uULF74263FvKroCY8Www3NNfpllEfCYwnkNpo62x2PFtjkIAE5iawszVmalKNMavTlbnbUp3xs8skYwNemGdUrbafQlZbCcZlsan526tXryYpRao7aiLPP50kA0eLRKRbbFpHFswils8MT5lHtX3ademT7Aha7SM+o6mwVcWvtGITL0CAkNokhwBochOk9+/fh1rIXLwWwhzEwZGgTNeOrGCj7Czjmc4epMZXLCaLwIzV7XjTxRWLNlPSELu4uCiJPDZtLglvGAnsiQDTrVRxSjSyqXf1l4AEJLAAgXjBuI81ZqbjdbK3QIuqMwn2moxfb3rqXZ2VOyxXdH2p9Qt9yFTXluSvR5oqlWEEdvmWwqUtCpcOLpjNDE8ovLdi8aw+qeoeNYx2dBCF+2YyM+bMPLtqCtNljs8yZY1CIlMZpIT8csBjvCvCyWgggwNVCnx+HPWPsm9lkIhrbXNuOGf06OxHdELfqtM8sVbgMEK1/P3ZJdA6bDbeutoNrM8mCATT/m5uMzrsbmB9JCABCSxPIIzgu1ljsrJoDbWBaihs8NFxHAIfPnwYWViW8yMv1BmZAV+figD7ITICmcy87twMxCKg1rtaGLeATPVT4dK2hEsKZmn5meGJW5QmOXtzqu8rFc9y+iSkVKl9ISFzGcFfCHMcBwNeOLmu0HAMOPGGmBarzPDZCrnLnxjdZy43Y2ifXLIcS5RY4TgT3WW7slDVEuCTxzosNe7QqU6+H7FaFIUZY9BJXU6bimETE51U5pf0b12YlFlnLpkr0xpMAPvWlHkKiurC04kHp+6LEpCABMYQ2OsaMyUOZiq4LUHbmMr13RYBjhUabzOKgMUZbwvsFn9mpGEYXk94MUTm2jYFnltsOeZ5WgIKZhue9DmZvoIDY+qXVi2nTwqqkVRbxDzKFXgMJ95pVLi1KDPRIYaD481MIMCeWoHENXKW++PHj7Fur1wjeFYqBpaABHoJIO3NKJMQ+GZ6y94Id++JdAliQc+BCrzEgC6jpN89sbMKyAwnDh84x566t0KAjyU1plPR9U/9t8LZfEpAAjMR2OsaE/v0lKyW6QoCrJl4Gm3lBGgYhbKUTEEQ7WEenQngo8oJsDbMCCRjO+DxBckklBdJjU96QAyQ4Rvhz9XxAHq+MoBA/is4lGCWQ8hQKaV2V9Mv8WEOILzYKxXpk1Lzv8VY1JZQ0EYgnig0lwivdMuSkn10Q+7Sh9ExI7+bfHMS0824l6SDUMC0y3ZloeokwLgbf4CtTCJG8XtsMeEnQ3DoJOmymNmUTOZ4RQFNF2bXR31Sl8lGfRrNa2rjY+bggo2W12xLQAL7IxAWjPtbYzLHaw24ofqY59CBh586DkWAMw9TArtyDmziLw9syNoIZKRhyIIKr5YoLFRGnzRtQoX5SQVDZoWYkVUzHwh/KE2ryl4q2/pvmoCC2Vb18dEhUUkZ8vJhEqBaawb1Sa3arOhnGIcKDWqYIodXWsVg/jT5YW6tJCr/mTc5yUwvBpSre8pWbAY4IEJfkYAECglgYMVGTMbd3vCM01++fPHkyS4cBoj48C6GElYXeJasvUvUTt0Uj+bTmiPGtI+GYtPlZaIVa15bZUGZVGj903rRnxKQgASWJBAWjPtbYzIJpCvunb1gB8A+bFVKS7a0etKiYYRmPzhXiPwqNxUfXLTdv4gpYcoSiLJPLgtKpVWVAT2dYXw0RdMGWKFodrn7z2HdAiqY7fJnhEKGnBKq8FXevn27zg9zIX0S+rRUrxpoVtW9hlyt5Ygnu4UjXEqEShEKY1irsHOnm59AkPqEU0P07a1TtugXDq7Mm7t+jV8CEGAMxnYDA6vesQbJAoenE0Zpb7e1oGCL19gIYoJtWn7C10SFmXM8YHXj1wcCjAstDrTGlo8/KydAlWH23qsLpIdhS59jfeU1aPYkIAEIxEN24QpxW2tMZnqp02PQB9CNcya5LeGABJjcpqR15TT4Fmw/5bgqCUmnl1/RZI61GFCEeFXVer0qgSf9f++qWUvoVq35c0ICCmYzMLnoEdPnVC9BJ8b0BuPpTAzLP1pIn5TpVZsyM7dDKbd8+atNERrMeGhM/FsoAM3M9acdI6uFlspYfu5YaJqXijz4M7mkptgmHHxwcE2LF8DGQHRLYHICfHqIcZHXp+S89AAsJCZUG09ehBUjBEs494ZsoHWLZeLjJU0rFq2qpIOKLuTq5LwohNRRAwGG8paxSMgVm8+QUXarOATQIQEJSKAeAkdYYzYqpd6D75CfcmoZk59Yr1ZP7ZiTWQkwlLf2iw9IDrmKjWcAtxVfycuCELhNK4fMzPBTkuJV4MQLwDgDN27ciH/qlsCEBPIfo4JZZi+ItrDu7e0rWG8yALHkrEir9GORv5MtA6HVIhmZN5GuMn/e9KLYscNKfedMpqOAh3N2K6UFigBjoFxdXSGB7V2x4D8m5t53uxVNBnpD6imBuQl0l2Rzp9iKn4+3m4fwgbNjgClL6xV/xgRaU7peXCeHb4CDOo5Wdy+B1ryQptsbTM+qCDDC8l3QwkPHEjvwn2OgX55A7xwmlHT5/JiiBCRQD4Hu0iN0DvWvMTHsC7ntOpA/YAu8MOruxHXhDBw8OYb11JjebSEpH6dw22pFqXps/CefyGWSq4cbH0Iqn73rwXpybk62S2Bngtm5K4LZV0YOwwRs8r7rZIm6E5ifTr4zSYCTw/ZImf4kmRwfSfcLGR9nYQwZK/KDDwktEV534Cwk3ArG5w3Yni/qnwngP9P6pLuoU5/Uqhp/Lkag2/6XSZo2j4AgM6zw1WPWsUxmtpsKU5C4PwRpb1m6fU78VnALvJde7MmQEXA1DnvvmE8lbiqF4ZvpHF9Et4sLNUj/s6fJlfqkSpqf2ZBAhQS2vsakS89IZOjV6QApI90+E54FxuXuyFJhpe87S0xZw2g+2JGaNu8b3RZL11rvdGt82q8+s25ifVoVwC4KfJjfVpVJM7MnAjsTzC5TNXRQLDkzK7UlLWO6E5hrUOjtSib05PIk7o/KRwimafeZ5pOb6Sn7zlonyy2AtynLtWvXUoXaB9tU6fL+7EbP79ilU8scgszr0ONgBP5ld2Hzx5laOFLp8qnzwXMfSSrASH/ub2jdw3Hk+h0J09dHEvh//+//sUoPkfzHf/zH//zP/4Sf8znYCNz7DTLCMaDSCe9gNJmPXhNza7RC1JLZN82u6t6zBONM5vvSOORh3d25EIOFB6LW0B6omtRZdt3sNf3Mzs7PTHWqTfEXm8p2aesjAQmsTmAfa0zWdJwMz1/vBLILmVkNYmj6xu6jkT5rTZ5HZntnrzOI0xhGFgrNgUfdjmS4wOv5Gc7k6xeuh0nd1VTbtL+bVZRJtOo5+r0FKtokKiewP8HswsCRA2P4wjGVvdOYZWTC3QnMEvuTThoFIIJfRrk3dypr7U/qphsaN1LCuUtdc/wn214ANdLB6IsgmwF4bhpdmxf6jrkTNX4J9BL4z//8z/jD+fd///feYJN7xokGN3P0yRPaa4Qtw0yWUvmSZoaYwB/HTJsy83nb1tOWUY82gJVUX+FUgQnVXgfcjNUbn3Yl1WQ2JCCB5QlkJgAbXWOykmJnSTx7SblnKuBak+flG0/lKbamZKlmkPFn7V95Gc1eV3LSqtDJ14+sqlpJhJ8LSIrOrXEmwM0MkCUJHeNeZ7nnYjH8HAQKV1vhexnsWEwwOwelk3EyK6OAXTjLdC/dCcw/ulmZ3CdzJV2TVqbbnTwzu4yQgTBVLiY6qUdH8D/Z9sZAYPRlpQF8vl707a9fv9ZGaQxP390cgX/7t3+L88z4F/+cz93brWELhgnt/fv3+RLnS3oHMWPbwk3UoSAspzN7NJtgbLjsnbiESBrHeEvPVoT7+9lqumx+zWwL21/xqy0Rm5NKWjgWYYz7GDXzEVVbFjMmAQlIYEICO1tjMuYyXXz58mUJoryivSSG3jBrTZ57M3Nkz4yutBBLycyhMCqDzUTg5NoEYc60SaekT7SWCiVFzGnZo88SHlkW25U84WPaxmBsMYHUpxGHGezevWAWcQ0CGYRdnMSDAKEFCn3KMt1LdwKzxHl3dEzdMscIGM7nOx8sTmhud+sEIZJbQMDaPUInFJNxi7Eh/Dyg42TbO2ma1ByXB0kc9FM4+Je/tTYCe97dAZtxtUX+r//6r//+7/+Os7dAj9ckR7+HOCCzSEBwz98yI2tMoHJ361wvujLU4SWLB45lOyl/ccQpqf3WwUFUAZVS8qJh5ibATJ3JKmcIYJ7Jvyx7MnNXKg5Dzt2cepc/DWaxjn3uKjZ+CUjgLAK7WWOyHEYxxqQx06uzJKRj5y8s/Wbq4VecPJ9V+0cI3BXdlJeapuL8rRzXWiHzsqDJVy5dQU0oOIorbcgCDR0HJJD/GAGyOcHsApXI7IWpC3+9Z9zRgzUir8VE090JzOynWMS3a6SI72ZnZdfOhUX43H+ZPfs8mjv1muM/2fb4/GrOf2/eEP62vqPdfD695dWzZgLdUX/53LJ1mqG09VGEn+SQbnn5XNWZIn1FzAp3ee9ByEA146A66ix7PbnqDtlCq6d2Wjmh2SOCRGaUavN8RPvoYTJlpOwtLP6UgAQOQqA7YIXOcENrzEwpKA6LQQ4BXrJCa5g8L1neytMatj2F0d9DniuvWbLXFZuEHqxxTC4LymzodLZff4Mxh/MR2KVgdj5cxMwilA6q1WWFnyzcVulSuhOY2c+7O7mvDRYlxtGBnY4WAdSVLZ/wM9MEQ5gdO05eIN/9HnZMw6JJYJcEsB7FcIMBtVceSifApmBMNrQIgxKHegXLXFbChTuTmmbDMF2y5M6MR7tsfgMK1b2kt+szIFpfmYMAzZ6deRggI23s7WH4oOhh9rHDfg6AxikBCWyaQGZM38Qak12ndOOp3dXomZDXcEgyRyVvuprM/BgCLBB6x/d8nAi4FrMHz+fEpxkCJ+WQk1+6kUlx8rQyBfeRBGojoGC2vEYQ2iDgYqt07xwMGQ6CLxanM22hLs9nE3J9fZJ967l1FodvjmeJfYIbZcnBJzq9uwIDHxy2vZiGbglslwADKsMqgytDbLcUdAXIfDn77sgHU9DdxV3igJVwifCIyaJXy3RbYOyDbKtlK41OopIZYZxP3TEBpI1NDxN7Bjf3KjHdYvYffHRIQAIS2DqBra8xsQbgtshgRhNXB2tkbKW9LCRmcmR394CZPA3Ce552HlElTzPanSaHk8uCUimyPj24XK6SJmE21iIQSyF68zD5x9ibSv2ezExSmiQyzw7IRttUT0HUJ9VTF0Ny0qu0bCIqkf0NSXI775zsthzXt1OZ5lQCpwkglOerT3V9qDpu377NIH06ot2FQBoemwWx2WLASphISkw4M0c97I7rwALRCFuKT4ZyJHcDo/O1pQjQw7Crr1V3TeL0POz/U6W0VFWYjgQkMDuBTa8x2Taa2pbELBHDF9eAszeg7STAlLh87kpINyVvpW7z592xqMHGa8KyZGbyTBEnTMioJLA5AgpmT1ZZMzNJHVuCvg07GAxlTsazcIB59UmYc/aaBcWFVBUZ0zjLjeQCq9jUK9o757stG16q5egvge0SYGHA0SXoS3plvpSLQfpoB5uw7o3N5TCrHEygtbGmt50wKilV7yUTe3bldGyhk1uMqE43UqeMSsl5RZ21Zq4kIIFzCWx6jckSOLVAZhrDLPFcGobfPQGEdCUjOCc/VyjO233tDCsgnVheDllS42clHa+2Wi9OnlYrfn9KoHICCmbzFcTMBK1zihJ2DKir67SDmVeflOlVG6CT2wXk62lnTzO7s0suutgZjW5x8hfIe3lSl5g+EtgHAfQljMepb5yBifH4ILL7llSFIwHHmFUWmil0lSX7aFcTloJaaK0tWfS2fCZMzqgmJEDvkZp9sQtwsLJ2whwalQQkIIGRBFK9HNFWvsZEKJOahJDzY25SH9kYDvI6bT5li9YQYFnhbawbagz5zUkUJLVOHFzGjOTTGf5gqr64DwIKZjP1iIDl4uKiNwCjEnbSNdsxrKxPsm/tbTeFnqnpMq+nTnwqjHkfwfI2Ke473kctWwoJ9BJgoxK7hlNDDNqmIxxOxeQjHiawbSlUCPUibTxLBpfyY0MyCe3+UVdygTZijLZv98TqKSBKo9RePaQJGr/XU1PmRAISGEYgnjy0YiiZBrReWewnJ6OkhDLYsKoMWKwitpgQCwd2iqdyTvvJaAtSb+m/IoGUpX/IUmqRGAKc64iPFm+9O+CY8VYM/pTApgkomE1VH8KZ1IwLZRJ68cpNFX9OFWwS/5Pj7uT9+CTZ3kQkzJhTgxYtr/JmtwzhvBqceeEy2TCVFIFMG069sht/mp8zywVqk63BcO7tKllmMAChc1ogG6skgRFufHkA4u9JbFuIJzXpCcVkyojURtVIANLrQHKBSonbwuOnHNEDN2VeMZM63XxffAi9qyOkmcikqN86c26uJCABCeQJZObnla8xUxcPUN7Mjqs8DZ8ehEBmZ1tjIe6wvq2WcFKfNO3hUZnLkxR4LtZyMoPXYnlYK6HKhUsKZnsbRsv2txUGZdK03VQr/kl+zqhP4nvuXWnH+bZ7jWmc5Y4Fha0XazYca2V1xZ/qk1aET9IpKf+6uVoydVogg4SLk7mZY9YA6t7BCD0To/guDz9hVRxLVRgUpiom0xoG7pPGIoja1SedbNtYfrCXK64pXlGldJJbJQGouFbdhYxRrVN9cSFOHRKQgASWIbDRNSaSh9S1ScxbtOJapvFsNBWUAamdbZSISW/9Qr2Nkp8v271Lv5Cch90FFLtxKFzarnDpmIJZxp3MdItj7jYx7sx43t1JeRPtRlnq4B48Y2alPqmheuPGjRRe7Ixseyk4C/gj7O7dMrJA0vUkgdmUx4ItUB186ZnBiFEcAcQC2VgyidaqmAsDpj2AK3XSV1xGmO8PbFzAqdxoNLt3USARc5PxVITniycz1zq5h2++XBmzBCQggZEENrrGzHS8me56JCtf3wEB5quZk+74HFRGbrGW8/shJr/4ILPY1IB+gfajcAnINQuXFMx2v4KMEQOTlq2IAtbUJ9m3dltVoQ+H4aRsLrC2KNRkclYjzXTH5+qgNErxzPRoqVf0n5DAyR3oE6ZVc1RyWKZ2WAd2RfYh6dQOgxBgWw5O8IuPUGOcnbyTZ+DI9K4BV8biJoTRAQEqqDsdYl3KUK5OruYWgq46Zd/KDM26q7nuzJsEJJAisN01ZmpzEiXtDrKp4ut/NALfvn1j2pySq2BB5W77XTaJ1PxtcGEzlrIl+kg2tbO8mmNrO106Qj/WFMxar/3zj/zgkzmgbzCEFV9UqNLAr5ZDRnRwTMEsGtBMZW3I6Fx90or93vCkx1tgMbQQCRKrnclSY6aZvumYeypjOOu6Xdc1/OWwWDvMjMoIIFhMLpaTWRNCmRQb3LFYmmm1UDJwZMapWSFsMXKqqdsbMMu8ffv2tHvLtgin5jx3ay3kNiNZCGF0SEACEqiNQGbsLtzls9YaMyWa8UCU2tpYVflhHE+1HGzR5pDvV1X8w2YmXi6Nh5BZbWUmiiFd1qEsrCaXy9F60SGx945enUYelKZMUPFBjYqSKZPzkL1NOEo4b6IgIzNZLQcFs62azdjdYsfAl9sKX+3PufRJGGaGPitV+GqbeyrDlfgz5GR21Gb2a8f5D0cZ7FizkilaRkMeU9I9EwEMcF69epWpoJnSrSdayo6GA+OgerK0qwp5TwAAIABJREFU75wwY85YooX+cNMQGHbjUZXyol6aqUSFQiV1IeX8WdH17qJjLzwdpptdykkuGTIziqXkU0tmz7QkIAEJnEVgu2vMzIQn01GfBcfA+yPA3qOU8QezaDSj+yuyJWoITNstZERz8dIsBT+8PpWEijUF8mh0VEEeS3tmlcFfXHBmqmiVOHk7lbEN+StcomZrFi7FDa/VrqZq9q1oa/7Juj6zTiwx262ndHPpk0K3mCoqTWpDardUKVbxzxiOMUgUUg1nApQMcqsUc3yiGfHx+MiNYSQBVCn0pD+O+kfZ9zF7G9kMlnw909eF/nDJ/EybFjKg+LwORtiTo/CYDDDQMNycjCFjenPy3QMGQHLRq6ijKtmoZI9RYZPIWNvlD+6vsCxmSQISkMB215iZLveAsipbcgkBplWp+f/cs+iS7BlmJIHMDI2YCyVmhXnIrLkyy88QeXh9kl1TbEsKS0J6P3QMdI9o3Fll8IcIorWCY7G2j314CpdqXioqmA3fO47wyceejRtQ0/ZO3SSm9VlNn1TSt05b1N3Elpnr94qiugWPd7a2RpRu4O36TDIkT1h8BL6M4hNGaFQSkEA5gcygc3l5WR5PhSHpW+jugp0LiwdKNPdcpMR2hizFw02F6GrLEju62LvZmyvWe9QpSz6quzeAnhKQgAQkIIExBLa7xgxm+N3i58XK3fD6HIEAS/KMzdOHDx/mnkUfAfK6Zczsh8g8GpBnpuWpXW7EVnJ5UhAuZ9aqhRlDpxIWaEj5WIihY2g15m4/zyuZLZ6FSRtMAhkCCmZjOJkeozZQcbZ73eqTerHU65nZHIcMkZ2eJVkPxjiMphwDVfLKFsNkxu/MqmO+ktI7cBphJlfzJW3MEpBAZvGwSocwYY2w/FhYmUTm6cpKTI26i5YJC77LqFgKog7sba40VJZ8iMYI48Kv8trfeq9SOV6zJwEJTE7ANebkSI2wTgLMoDIXBKBM2rF4pM4amSNXvRPpJqFp9ywGbVC3FCX6objjLQnfTSX4sDoIyy62JaE0bWmSmpB4duEELVSITYcEJiSQEYGusmJaVzAb5DZdwiXSle5bK/rMok+iWzzZLEZ2lysiWzfpoArqZqNwcxIvhpGm/JVucl0frDOo+qpMp1PNLPMNd8s1iQ+qvibRjDp6koSMRAIS6CWQXxzSd/W+Vbkn/S3zs7hXYVWTL+mEJSpZezBmVTUoTFj8+aKiTmmQmQGaQZx5MBWN1aE7wOarCGOuh0CFM8yTcDaXZzN8sk5HBqiccM1rzJHkfV0CgQDzq5R8gDDsES80zw0R6qiTQEYsO+2excwtvJmWFqAFdRRarozMPYRPOTjAIIj4aMb5o8+6+qSQjVT8+ktgJIHU53BAwWzmhN5pe6eRVVby+iz6pJP9EV1Yr7a8JMcHD5MZsTKypxhafORa4Svx6103q6NmIy2tnzse+BchVyXXsFfSbWEtEj6Kp0+fdhnqIwEJrEvgpA3EutnrTZ0lMUqFWJnEvpYxS5HeVDKe3GNcYuKHiVwmEh+lCDCMUqGZ9TDzb05r4ZD0a9euUe8MNLyC1e1GlaMpDvofmUDNM8xMvSDWYSZc4aw4lWcznCIzif9WmnGFa8xJ+BuJBAIBPsZwtUzwDA4W6Uylwk8dmybAKJxapGSEuecWmSl3RhOfkkTFqYTXSwLHL8ZubMuCkR/LrmHNWAO1GKnuyQmkWvjC+qQaBLMZuVOq15q8OiaL8McMfyev5EGNMUOy60fZnYhPnqdUxSNyKkwrCKf4pAtfyQRD2pVq9CTEaJ15d4FHmenCly9fFsgAScQKpPJqSuUN4K02sDrkVFb13z2B0JmENll5kVOdFfnndIvKM9/KHj1YqzgMQK0wC/yM+7fQDFoO8rlATnacBDXbNSRsQe79CfmF/8gn3QJzvIMMTN1ZX6iIbU108w1srY+r8hlmLxZ65hTMGmbF3Tyb4S6TaX021IxD99VylC9ewrRwkjXmWRWxod44UAqczyqpgccQSAk0qQvkV2Ni9t0KCaRkkgzTU+W2+zmH7xpHSSoh/OB1HFNuZvtNPIXNuDfbgzNQUkzDSGB/gtnBdRo+2PD5B0flIqmermMwhcyLGUANqb32Vt25bIbSgEddXUJoeVgilEQYx4C75JVMGFahIQO9Dhpc5vVlHqUmjss0wljYyncxXsQW12DDfHycy1SEqeyPQHdEqbyMmbGp8sG7BbarTKKraYVZ5mdmahgPCsv0t8sUea1UOLwiJaeOUVfirmH0X6CmurO+wF990kj+m5hhtspIf5gZZWgbE8qwWkkP+2mGh3Erf2tDzbi7vgi92SprzHLITcgN9cabmzyfWxfVhmdcDq265TjIpKXaqpkpY6lugZF6khRT+qqmdZWM+HEOB4t0QjbKZU29cxUyMwkWI5FAisDOBLOpYp707/0Am36jcpFUdwIz/Xl37PrMbOBqMKVaUmto92eLQGYzYBhIWq+0foadsDSF8cciZa6ybNLlIKZh+21b2R7zM3XUUjx+j4k/8y5l5zCiJgC9Bks1j3nM4PKRBCRQQoADzTjmLh5n6V44rajk3cnD0KeVjD6pfnjy/Ow4QgYU5lfMMkuAr86B0Z9TZVbPhhnYLoFNzDBbeMlz3DO3nvKTafzqs+I4V2Y4pjGHe0PNuLY15hzVYZxHJhDfLtPiwCw6nEvfeuTPTRPgXO7e/DNSj5+j0qLCUXW9qXQFr91g4cYjpKPDxESsCkM2kG6VRJKS1m7Iaq1LUp9NEEgJBBTMbqL6ejM5vT7p5HhMV1XS0/Vm9+CeKUtwpkEcEXsSDoeihtpJfcwnIwkBGIriezuCf8vBMEnIlueSP1Gb9Q7nAcUcmWGOQrphitAok0rqaI7MGKcEJLAbAlyA11ImUbTx/fkYPhl7zxAtgwULnvBTx2ACXBNNG8DuiZl35YolZ3qDa9kXtzLDjGuKPJdMLJkZjhdjxekOdpvhwegKX9xWM65qjVlI2GASKCTAxCnY1HZf0eKzy2Q3PqlFSmZHZknZ8y2qiYE7FPNRMRkI04bBU/pQQDRSrBHyKTZPQ6KtwONtzVsR+lMCLQIKZltAdvBzen1S0JCn6PQK91OB9Y8JpKwGEC/GwVLui4uL5lH5eJOKCv+TFR3eDXt0gs/Cjl6NN5YpTAXmyAl6O2oqKNtwM2VRmTQHauOUwHEIsOrAzq7X2HndLb+sXlCZn6yIoF8/GdIAJQRoDI1iifEFhSIL0dQMoSS2ycOsq+OcvDhGuDCBDc0wA5nyPKdEOSGqZRxmeG7O5YRXXyiBIjWCrLLGnLtqjP9QBLBn6p08NxDY9u0ifcftITUdLe+fu3CYfocWhWBz8CosXhmFCLvJZXwQOgWJU6qk3dd7JyFKaLug9JmDgILZOaiuGOfP06ZdYuyWmrBOm5NdxpZCVyLLe/bsWTjKgGsYxvNJGbJ1Y6bXeP36ddd/MR+miVwu0l2tYamU2gc9OG9wjhNihkHxNdMezNMXJSABCLB0wQAtdZJSyr8qdKyaWOrYGU5eKZh68ReiRe/IWM8AHUb8JZsHsxHsMVmUKp0JNbIJR2gtvbllbr9whW5ohhmI5RmGYDjKQ8ZvTe4uz0Z5yMkzGUdYno3ykHH8k7u31YyrWmNOXhdGeFgCjF8ZcT8ikcItHYcFuPWCs+7olQINFk/FyiS6TXQzRNWroTmJLmiAsAkbtj4KGikaebwWyCfdm9vMZ5KPzacSOIuAgtmzcNUfeGJ9UolqfUnRRv0VcFYO+fwQ1nQBntxOi/FCUHIwdC0sFyDDWAaVD3JnMSkMzBG3jJ3BgqN5iwUn/miACiPJB+sKfEE9VeT5pH0qAQnslQAdC5rvvHSMzm2tDhbtBeN+d1TqrQ5UYhSn95GeUxFgRbpWY5iqCMazMIGTXyVmvNVOZmqYYS5cXya3PwI1NOONrjH31xgs0YQEmKM+ePAgNUdlUlrVhXYTFtyoYgLNRUetlRStgsnPuYbFRBUOTkSZ1JyUyDooHAIUp5s3KSCq0DJDnPHrJe5QqKCaOvkWGtaQbhxYfVJMQ/esBGj8CmZnJbxk5JOdd0ePzEy0Ja/vLQmKdO9R6CVT4lmisWvFw7AR3mKomEookDJka6Xe/Bx5Rm1vnOd60m1188z4Pb41No0/Fqo2M4ypUJ9bUsNLQAJbJ0C/RAeCboCOJawWUoWapB9LRZ7xZ+MpfR1dayZM/AipNDPI2Ee3BCSwLgG6mnD4fion9DCYJaWezuHfna1lUqlhhkn2ys+KKQ+ZKfX4R+XZKA85PleZGMqzUR4yk9z4R5trxmG1WF72mdaY5RkwpAQyBDJTaEQi656eksm2jyYnwBaibpwnJz+tV1A+BcVPI+ppNhXxb29UmeUbms4QFU1xsB0Y5UKTxJmN5TGkVm1u1GtVtz9nJaBgdla8S0ae259ET9fVqzcKbfxx0Evyx0KuRI0Ul4qzmOmFme7zL39sr2nOSOk9t42nTWcdx3BYNzt2w87WAIFaCO6WA0kBo1RTa6DuHU1brxT+ZIrWa4vR+/q5LaQ3kpGetCKG2+5V9vChRysfhkM2+ECoC/5a/N2WFBDpkIAE8gToRhphaBhS6U9Sc/1MVPRsnJZAt8zAOt8OVCRHZI/+nDwPO3mc5RPDEOsuMtyM+47vmWr1kQRmIsC3TD/DV1zY22DizWSJToYvd8B86dxSbG6GSQHL81yJ1MYMn9sszw1fTpiYa1go1bPGPBe14SXQJcDeo9QAh0hkYSOJbvb0WZIA8xZWH/TJcaKsvJq7SGPPXjetBalXEPiw1KJpxesXhD/E3wjcQgyZXp0JVQg25h4KVnznmi/3fhSVGGEEJjp2T0DB7H6q+EfnD11RbX0KUqcvX750clqdR1dbM0cWeze0UmvdtOLxaQ6GSBYKvwRGzW72VvEBFJPIbrahWpgfYgBsPA8IsQGktyIKYy4J1rXDnTvFklwZ5pgEuiNF5Rx6TRaa7xdl8/KZ7+1GQn8yxoHCZtri9I47Y3KYere8K562gMYmgQEEurO+0LAn/wbLs0dvRufc/WPy0zv/CXk+y9HE1k0Fn0m+4i3OMHstlFtUJ4FT3hjyIc1wns/4p5trxr1jfe9CY+415rnw6+yNe0tBJ9nqFnqD6TmGQG9LbrCzFuht0mOS891NEIh7rfAN0ktnMo/gpbVYS83umHqFOIOjd8SPxwWylEl9jke9a2GMCeZIyzglkCdAV9y7MOn9cHqjIoYVBbO9WSrx7P0Mm35jFZFUSZ6bMN0JzE/dl3u72tAtruVYvrftkjnp053LnnxlWIDWwEalULVB5YYDXPHHiTs8HZZi71t8wJmPIW4qZKA3hrU8e5fQlIXRlG+4NcsEHZ4gZfiPqcYFJMI5CHf5qE/qMtFnLQLdEWWtnBSmm+mvlh+8u+NF3KWMdxcyKQw2Pj+FMdQ2WBTyMdgxCWS+4pTEYQFQq0/jJyn7RmeYqVli0wEyaC7QAM5KwgyfhevcwFtsxpWsMc9FXWdv3FuKzU2ee0tRs2emMdAVs5SuOfPmbVYCLPe66xGWh0ycYkkOjQSJdutTJRhNK5O93tkX8QTJEq/HY+4kk6VMfrqPKGO3+Pgsvwru5k2fwxLgQ+g2y00IZgdXWVUiqbNK0eoV/6q47vv0et0aXd1nE91cd/rSxTuVT2zakK8dQoZhbKrUQzzEHI+LcU5YkPC08eGbCa9U4mCi0PM9xAUocFP2eJawQNHUJy0A2SQKCXS/oMIX1wpW1eDdu+oo6HWKgkzb5YaevCjtcYFoVGs1D9OVwLkEurO+0PyXFxOEzM/at4QCZhxTlX2LM0zy3B0ZG1bMxkMd1eMww3PXxRabcSVrzLOqps7euLcI3S6iN5iewwh0V8rxaEU7GRatb+2GAH1yV2seN5JeNxMbXjwJIdMRtaKdaqZ0MktxgNT8MA6jWwLLE9ioYHYwqKpEUmeVojuB+Uera+Mnk8iUhqAbeBkfOtxKThtfprwlqbx7944RK9MWiYR6JAwh4wNeSyIvD0PMnMLP4MTA3GSGf3GTLkfNzpdueQ5TITlIl8ul0FOWr5pCVHxIqJEw8aDsnFpbczFDnnVIQAJVEeAU73hIpufkj04bT/7oRema+GP4C3+ND4/4IwyB+WtejIuGD/e6xT4j3XRxJD0ykpLXKc60OS9J1DASkECdBLY4wyTPzC2ZA9NL0xUDln/pP5ltMhuvkLMZnrtSttiMK1ljzl01xr8/AlxKSt+bKheLd+7LST3V/yAE6JMRUjEoZ5pKjIJVGDKf169f82Ls3+umgaF2OrloQnRGhL0xzOrp5Umz4jXywQQUzA5Gt/qL19BHrZ6J3WSA+Xfror8F8DaTfm78ay4JZOGKSK65m70GJdy1a9eoX3LFDK/migYjivEGI/OA5kLFRhZw48YNkDbS22Vuos6AQk5BHuIA5LZkfhO/olsCkxBg7G/dNbpAjzcm53wprbtSQ2ysK2roMEN+dEhAAvUT6M76Qp4RQKwiLCADWLrQMzOBYfbCzzCTCXkbP2eIZ3RMQoi56Vqb6RNTJkaHkNx8jq3MMOcjYMw7IFBzM658jRnXfp29cZzD4N7c5DnkvH7HrVu3GnlIN6srDsrdzOhTCQEmM9h/oGVh1tRMYMgYs6ZGmIbCabACkpixkCNm5EtBrIQMhzhpiuOnYcMA9i6Eue7hxYsXwyL0LQnMQWArgtnBZe/9EpvYKhdJdScwPw+m4IuVEGCcGzzULVaERqixWHIDEtoExgHl8hUJSEACEpCABI5DAIEaf7OWNxaFxO5ZE01FXv8MM5Vz/SUQCNTZjF0chQrSUT8BzMJSyiSE+GtZeNTP7cg5ZALz5J9/k0MgZs6w4W/ymAdHiLFRr1Vl4T6twen6ogTOJeDc41xiK4bvOe9uxdyY9M4IxBasOyuaxZGABCQgAQlIQAISWIWAM8xVsJvotARsxtPyNLbDEkAp0HuWF0DYa8IelMOSseASaAikPhDP57CFSEACgwmoTxqMzhdPEwhWQszkToc2hAQkIAEJSEACEpCABE4RcIZ5ipDPN0DAZryBSjKL1RNg71Hq9k3OLuP4oNX30VaP0Azun0CvPokLHfZfcksoAQnMRkB90mxojfinn1wm2QokIAEJSEACEpCABKYl4AxzWp7GtgoBm/Eq2E10TwQ+fvx4cXGRKhEy9LkPgE0lrb8EqiLQq0/ysLuq6sjMSGBzBNQnba7KtpRhl0lbqi3zKgEJSEACEpCABLZAwBnmFmrJPJ4gYDM+AcjHEsgS+PTp04MHD1JBOOaOy8NTT/WXwHEIeHnScerakkpgSQLqk5akfbi0gh2Ee2kPV/cWWAISkIAEJCABCcxDwBnmPFyNdVECNuNFcZvYvghw/Vhmd8Xz58+51H1fJbY0EhhIIIw1rfe9PKkFxJ8SkMBZBNQnnYXLwOcRuLy8bF64d+/eeW8aWgISkIAEJCABCUhAAn0EnGH2UdFvYwRsxhurMLNbEwGUSd+/f+/N0W+//fbs2bPeR3pK4IAEevVJGnwfsCVYZAlMS0B90rQ8je1vAmFf7c2bN70G828uuiQgAQlIQAISkIAEhhJwhjmUnO9VRMBmXFFlmJWtEWBfxefPn3tzjZT83bt3vY/0lMAxCfTqkx49enRMGpZaAhKYioD6pKlIGk+bwPv37xuvzFb09jv+loAEJCABCUhAAhKQQJqAM8w0G59shoDNeDNVZUYrI8Deo175ONnEjDX1qLJCmB0JLEQg2C600lNG1wLiTwlI4FwC6pPOJWb4UgLcgdkEZct56TuGk4AEJCABCUhAAhKQQJqAM8w0G59shoDNeDNVZUZrIvD69euXL1/25uj69esfPnzwWJReOHoelkBKw3r37t3DMrHgEpDAJATUJ02C0UjaBLCDaDahM7Hzor82HX9LQAISkIAEJCABCZxPwBnm+cx8ozoCNuPqqsQMbYHAx48fLy4uUjlFbn7r1q3UU/0lcEwCvfokNycdszFYaglMS+DnaaMzNgk0BILdkAez2iQkIAEJSEACLQLfvn27urpqeW79540bN7QL3nol1p9/Z5j115E5PEnAZnwSkQEk0CKAFvbBgwctz/CTDX/utwg0dEggEFCfFFDokIAEpiWgPmlansb2FwHEZG/evGlYPH78WCgSkIAEJCABCUCAc1p+//3379+/75gGtxco1tlx/a5bNGeY6/I39UkI2IwnwWgkhyLAV3Pv3r1UkZ8+ffrw4cPUU/0lcFgCaGF7Fx3uTzpsk7DgEpiQgOfdTQjTqP6XQFAm3blzR0Mhm4UEJCABCUgAAizqOKeld123Jz5fv351mbqnCq2qLM4wq6oOMzOMgM14GDffOjIB5hWp6RNXNb948eLIcCy7BFIEejcnEVgZXYqY/hKQQDkB9UnlrAxZRADroefPnzdBg6PoTQNJQAISkIAE9ksARct+C/cvJUPow2TgX7z2+IMbIvdYrHrL5Ayz3roxZ8UEbMbFqAwogf8lwN6j5mLmLhGsV9+9e9f110cCEoBArz5Jqy/bhgQkMAkB9UmTYDSSvwmEk3yY3t2/f//vB7okIAEJSEACBybAQXAHKT2KliNcpMR9UQep0EqK6QyzkoowG2MI2IzH0Eu9m7mPUMV/CtpW/J89e/b+/fve3DKt6hWX9wbWUwIHJND7gahPOmBLsMgSmIOA+qQ5qB43zk+fPoUzHNycdNx2YMklIAEJSKBD4NatW0cYGRHecX9Sp/Q79MiIKTPCzR2CWKRIzjAXwWwi8xKwGc/EN3USGsmp+J+J+TLRcuvky5cvU2l9+PDhCMYrqeLX4M/mME5O408z4hqqo5UHL09qAfGnBCQwLYGfp43O2A5O4NGjRw0BDjJ2VnHwxmDxJSABCUigRQAzW/5Y4OGfkX+13trKT/QrSO6OI9xBQZiqml6D0FRg/UsIOMMsoWSYygnYjGeqoMvLy1TMx9kZnCKwXf+PHz9y62Qq/yiTMqNw6i39pyWAmVRzFOHjx4+njdnYxhNIzUXR/42P3BgkIAEJqE+yDUxG4MmTJ83lEEiUwi6lyWI3IglIQAISkMAuCCgB2UU1/lUIzgzpXa6jLERraEVPVdHOMKciaTwrErAZzwe/tx9ukvNkp/mwzxozY2jQv3YTevXqlaarXSwL+7DhMtxrpT5pYfglyfV2jHaJJegMIwEJlBDwvLsSSoY5TYDNzkGHhOM45smn0RhCAhKQgAQkIIE9Esgsy8OkaI/lXrRMzjAXxW1i8xCwGc/D9a9YEWqn9vtym69r0vnIzxfzt2/fHjx4kKrWp0+fop2dL3VjLiTAbXBNSHYBuuWlENqSwdQnLUnbtCRwQALqkw5Y6dMXmXl8MCDCOOXhw4fTp2GMEpCABCQgAQlIoCYCGYNc9UmTVJQzzEkwGsm6BGzGs/LPXEwY5N2zZsDIJyeArUZz6kk3Zg7Vf/HiRddfn4UJcBphUFdk5kIL58rkAgEvTwoodEhAAjMRUJ80E9gDRcsa6d69e02BsQLj2swDFd6iSkACEpCABCRwVAJYvmMo3Vt6DKu5K6v3kZ6FBJxhFoIyWM0EbMaz1g54379/35sEy1JtHHvJVO5JrYVT1FpZpU7Z6tfy9OcqBGJlrfqkVaogn2jQ9rWCuZOsBcSfEpDAYALqkwaj88W/CLAbPRz2wk7n1LglLAlIQAISkIAEJLA/AhhKp+57f/nyJbLO/RV5mRI5w1yGs6nMSsBmPCteIg8nZHQTcpNol0n9PthhpBSE3NCsqKGSGmTmE3R+yII8VbKSeomz0fuxBMFdHFK3BCQggWEE1CcN4+Zb/0uAmXpztDHClA8fPjiZsGVIQAISkIAEJHAoAsx/kHP1FpmlO0eO9D7SM0/AGWaej083QcBmPGs1sZEldSraq1evNMOfFf4ckbP3CDuMVMyXl5eKGlJwlvRnVuPmpCWBD0tLfdIwbr4lgbkJpK4GJN0bN27Mnfq08atPmpbn4WLjCGNkKIhLmOHdunXrcOW3wBKQgAQkIAEJHJsA85+3b9/2MmDNwJnAqpR64eQ9nWHm+fh0EwRsxvNVE8qk1EYWblR68uTJfEkb8xwE2M6b2W2G3YaihjmwD4gzriYEQZ4qOYDh3K+kLk9iSJo7aeOXgASOQ+Dn4xTVks5BgIkdJznMEbNxSkACEpiWABYfKXuQlP+0GTA2CUhgrwTu37+PYQ3mNd3OBJ/bt2+jcFLmclbtO8M8C5eB6yRgM56jXhCVItEOx221kmBnksqkFpP6f1KnmZO4qFMG2fpLcYQc8nHFn543J9VZ6b2nfXKekErZOuvLXB2HQF54njruolo+6pPmrZqSGyNpNM6Q5q2GjcRe0lpSpzpspIhmUwJrEsiM0H5Za1aMaUtgFwQ4WwmV0oMHD3r7E6SfCMsQirmY30VtWwgJSGAFAghiOGirV1RKbpCWorn3mLsVKmZcklQrQ2fXGqOJFY2FCsJxgCd7+/Xr162vT33SZHCzEX38+JEP5M6dO4VzyFY1NXE/ffo0m4gPJSCB2QmwVMykUfiBZ2JY+JH6pHmBx9uBUykx9/UglBSc4/gzky5pLccBYkklMDkBTp2KTeri+PNDexxStwQkIIEUAZYBzOi4Trz3BgjOsmejElol5C/uVUox1F8CEpBAiwCrJPpPJKS9N4I0gelXEXa3XvTnJgiwBO61wyDzjJhWayWViErj4uIizky5eiN+S/dZBF68eBHfVsWBdSdNkAnQ1c5iVale9izyBpbAHARSwijSypg+z5GTSeJUnzQJRiORgAQkIIHaCTAF7zXXIt+pI/hrL5L5k4AE6iPA4h/JJuv/3o4FeWgjEkUQg6QMoyL+OI2TVcTmrNLqY2+OJCCBbRPgEh1UC1dXVxQDB38IX/g3Uypmd1yYZP+ZQVTzI6wrmjGxm0kGR3QYXX99lieioIohAAAgAElEQVRARbCHrJWum5NaQCb/iQaotXRlYonREvPMTFqx/ikEa8UT/HVIQAJLEkhduEseWBUumZNJ0lKfNAlGI5GABCQggdoJcLIoEtuuxVaTb+wftduqvQrNnwQ2QgDJJvah2NQj5WTx3ysMRUjKX1wgOiiWGZ6BHDPRLQEJHIcAyiS2kheWlw4TcTZ/apIKiVUYDLF4r+EFWaV+PTygkirrVSaRN89WmbWCwN6rBOKTyeiT0DZ155zIqd0WP2tlGbkESghwiEVr6Re/tcUe9R9xAXRLQAISkIAEdkyg12KrKW/m0Y6BWDQJSGA+Ar/88gtrfhYPCMVQLLEhKZ8W2u5e2UH+LZ9KQAIS2AeBEv0Be1a4BeTDhw8o7OlgVSZtt+qxusjMvdm0xBi63dLtJudUU3dnEqVjX6AVNGst956cTIrN9s3epFFBdd9qbJV6w+spAQksSSAz5PGdblHp6/6kJduPaUlAAhKQwJoEMNpCqtu7RQnPkwcIrJl105aABDZLgPvh+aOHoQQY4CMzbQ5xQiiAI/RIrCW2aJu22Wox4xKQQF0E6ADRqQfrXbrE5ixQdEjsW0Ilz7+KsOuqs6G5YSjMjHfoCxk0h8bte5MRQGWbEoCyNXCyZIyoj0DqHMjUoVhYL3W/KXpR5px2m32A9ZPAogQY9VL7cckHEqpFczNRYtd+/PgxUVRGIwEJSEACByLASi+s+Ztib2JASR3a0BSBFayHTR2oEVtUCUhAAhKQgAQksBSBjU6ep8WD4BvVYLClaEWOWK0xv2j5+3NhAhjLp6SfaCnYILhwfo6W3LVr13qL3LtWRVSNnqn1TTXKJDdx9mLUUwJLEqDDxDKm9YWGDGAuwyccflbr6E5gPO+u2soyYxKQgAQkMD0B1EWclJKKlyMdNjGcp/KvvwQkIAEJSEACEpCABOokgFiNyXZKrMauF5VJq1ccCj+UECllEtlzc9ICddR7SDJr2K7hI3cAdxW0vM4OeJVJC9SUSUjgJIGuuje8gt43tRkxhKnWoT6p2qoxYxKQgAQkMAsBTm/g1O9U1MzI2cOUeqq/BCQgAQlIQAISkIAEJDCAAEdyIebufRGJG5Lx3kd6LkaAVdLt27dTddRkQ33SAtXRPWnw1atX1E6cNLdbsWPg4uIi9sSN2gn7SI+5a2HxpwSWJ4AJRXdbT5yNTV8W6Hl3cVXqloAEJCCBUgLdoXET592F4mWOcSAMU/YnT56EwDokIAEJSEACEpCABCQwhsDWJ89jys67TK25Iqs3Es4CYltM7yM9lyGABgJFUesw827SWzmaqZvzzfm0vhf2MWD1yL8UhB1+vXsasJjkxEi3JW2urs3wLgnQqWZMKJqdScwKtlL27gTG/UlbqTvzKQEJSEACUxLApCtz8B2mXiicPBx8SuLGJQEJSEACEpCABCRwSAJsrUgpkxCrcSvMIalUUWjWO6gu0FWcVCaRXTcnLVZnbNfDwLFRIJFoo0PiHEL+WsokwrCq/fLlC8tblUmLVZAJSSBDgCGPTjW11xMTisvLyw0pk3pL6v6kXix6SkACEpDACQJdC4Vt7U9qisfRdpiNpI5xZ3bO0hfF0gkWPpaABCQgAQlIQAISkECWwD4mz9ki9j9EzM18u//ZTz/tQKyWKlr9/gg9u0erZbK9xeVepjibeMTngwKJzwTZdFi0Io9mrxgCaw6K3LpUehO1YCYlUEjg5F5PtPJbPNy1O4H5uZCIwSQgAQlIQAL7I8ClpkzNWUf1mkwyZWf1y2SdowO615/uj4YlkoAEJCABCUhAAhKQwIQEmjN/UhG+fftWaXgKzqz+aJJY4AT9RElamQtoS143zDACmDZq3TgMnW9JYEkCnNqKWIkdhKlEESshdNrNkOd5d6mK1l8CEpCABA5BgNtKsRDhiADMu3oLzOEPDx48QJ/EZqbeAHpKQAISkIAEJCABCUhAAi0CnKWWmmATEn2GgvIWsbl/UiPPnj1j+YPc8yxlEhnzsLu5a8f4JSCBLRLAbAJh0e3bt1PKJDYUcnwlwXajTKKa1Cdtsa2aZwlIQAISmJgAh02jLuIkgZTlHecMoFUiGMon71WamL7RSUACEpCABCQgAQnsjgDncaWUFignUGzsrsT1FoiVDtq7GzduvHz5MlUpmdxzDLinNWT4+EgCEjggAURDqIgY6Vq3mgUUjSaJrUtcUxc89+FQn7SPerQUEpCABCQwAQFmAxxRfXV1xaWm4frTOF4Ox7u4uGAlxnrM7UoxGd0SkIAEJCABCUhAAhIIBFA/pG4jZ9PSFi+QCEXbkAOLeOSYbEjCMC5lO19SHDcnlVAyjAQkcAQCmBfTr167dg3REIfZ9BYZM+UPHz7sUpPUlPea9+n1VryeEpCABCSQJ4DqpTV27m9AQWPEEbeZpRen5LFjKQ/KpxKQgAQkIAEJSEACEjjC5DnUMrK23ttJCYC9NkcCoOEIgXVMSwBZJ8by/HE91YCtSL2ZcdXTi0VPCUjggAQQAaWsJbgkCe07l3DvbIzrTmB+PmDFW2QJSEACEpBACQHMKvkjJJuWWI+xKmstyVo/S+I0jAQkIAEJSEACEpCABHZMgL1HKWUSBwBgsr0zQVsNVdnokFDUsWBp2fyNzx77yTShG4/RGCQggX0Q6CqT6CTZkLQ/NVKmvtQnZeD4SAISkIAESgn0ng5X+nL14Tjdjj+yyZERfxn7/fEHcwhsTzDTqD7vZlACEpCABCQgAQlIoDoCe508s7+fI4BSuJlFq5lIwTnLn2OU0BuhQGr+ndXKzcPuzqoaA0tAAvsm8OrVKy6iY68taiT+DigUYgLjeXf7buSWTgISkMBcBNCvxAfBMZqyqpkrMeOVgAQkIAEJSEACEpDAlgkcYfKM6RU3k6dqie3+jYVWKoD+XQJsPMKOrfvXDTmfz/5ONZ+PlTFLQAIS2B+B7gTG/Un7q2VLJAEJSGAJAqwVY30Sm3WWSNU0JCABCUhAAhKQgAQksEECu588o/nAUjtVM0+fPlWZFODACvfV1RX7irr/oj3Ck39n3XUUMpN3uDkpz8enEpCABHZPoDuBcX/S7ivdAkpAAhKYhQCrIAYV1jnEznZXDlvw8IpZQBupBCQgAQlIQAISkMD2Cex+8ty9rzuuNA4ziH8exI1aKJS0BuVQyEy5g1XeAU9zKudjSAlIQAK7J9CdwKhP2n2lW0AJSEACMxLghHRiv3///oxpGLUEJCABCUhAAhKQgAR2QWCvk2eWA9yNtIsqshB/E/BI879Z6JKABCRwbALxBEZ90rHbgqWXgAQkIAEJSEACEpCABCQgAQlIQAJDCTx79ozLyYe+7Xv1Enj+/DmVW2/+zJkEJCABCaxBQH3SGtRNUwISkIAEJCABCUhAAhKQgAQkIAEJbJzA69evLy4uNl4Is99PgPP6fvnll/5n+kpAAhKQwFEJ/OOoBbfcEpCABCQgAQlIQAISkIAEJCABCUhAAgMJcPqNyqSB7Kp/7ddff1WZVH0tmUEJSEACKxBQn7QCdJOUgAQkIAEJSEACEpCABCQgAQlIQALbJfDnn38+ePBgu/k353kCjx8/zgfwqQQkIAEJHJOA590ds94ttQQkIAEJSEACEpCABCQgAQlIQAISGELg27dvN2/e/P79+5CXfad6AtevX6eKq8+mGZSABCQggRUIuD9pBegmKQEJSEACEpCABCQgAQlIQAISkIAENkqAw9BUJm207kqy/ejRo5JghpGABCQggQMSUJ90wEq3yBKQgAQkIAEJSEACEpCABCQgAQlIYAiBJ0+efP78ecibvrMRAh52t5GKMpsSkIAEViDgeXcrQDdJCUhAAhKQgAQkIAEJSEACEpCABCSwOQKfPn26d+/e5rJthssJcJIhl2OVhzekBCQgAQkcioD7kw5V3RZWAhKQgAQkIAEJSEACEpCABCQgAQkMJPD169eBb/raRgi4OWkjFWU2JSABCaxDwP1J63A3VQlIQAISkIAEJCABCUhAAhKQgAQksDkCL168uLy8JNteobS5uivJ8Nu3b3/55ZeSkIaRgAQkIIEDElCfdMBKt8gSkIAEJCABCUhAAhKQgAQkIAEJSEACEpCABCQgAQlI4AwCnnd3BiyDSkACEpCABCQgAQlIQAISkIAEJCABCUhAAhKQgAQkIIEDElCfdMBKt8gSkIAEJCABCUhAAhKQgAQkIAEJSEACEpCABCQgAQlI4AwC6pPOgGVQCUhAAhKQgAQkIAEJSEACEpCABCQgAQlIQAISkIAEJHBAAuqTDljpFlkCEpCABCQgAQlIQAISkIAEJCABCUhAAhKQgAQkIAEJnEFAfdIZsAwqAQlIQAISkIAEJCABCUhAAhKQgAQkIAEJSEACEpCABA5IQH3SASvdIktAAhKQgAQkIAEJSEACEpCABCQgAQlIQAISkIAEJCCBMwioTzoDlkElIAEJSEACEpCABCQgAQlIQAISkIAEJCABCUhAAhKQwAEJqE86YKVbZAlIQAISkIAEJCABCUhAAhKQgAQkIAEJSEACEpCABCRwBgH1SWfAMqgEJCABCUhAAhKQgAQkIAEJSEACEpCABCQgAQlIQAISOCAB9UkHrHSLLAEJSEACEpCABCQgAQlIQAISkIAEJCABCUhAAhKQgATOIKA+6QxYBpWABCQgAQlIQAISkIAEJCABCUhAAhKQgAQkIAEJSEACBySgPumAlW6RJSABCUhAAhKQgAQkIAEJSEACEpCABCQgAQlIQAISkMAZBNQnnQHLoBKQgAQkIAEJSEACEpCABCQgAQlIQAISkIAEJCABCUjggATUJx2w0i2yBCQgAQlIQAISkIAEJCABCUhAAhKQgAQkIAEJSEACEjiDgPqkM2AZVAISkIAEJCABCUhAAhKQgAQkIAEJSEACEpCABCQgAQkckID6pANWukWWgAQkIAEJSEACEpCABCQgAQlIQAISkIAEJCABCUhAAmcQUJ90BiyDSkACEpCABCQgAQlIQAISkIAEJCABCUhAAhKQgAQkIIEDElCfdMBKt8gSkIAEJCABCUhAAhKQgAQkIAEJSEACEpCABCQgAQlI4AwC6pPOgGVQCUhAAhKQgAQkIAEJSEACEpCABCQgAQlIQAISkIAEJHBAAuqTDljpFlkCEpCABCQgAQlIQAISkIAEJCABCUhAAhKQgAQkIAEJnEFAfdIZsAwqAQlIQAISkIAEJCABCUhAAhKQgAQkIAEJSEACEpCABA5IQH3SASvdIktAAhKQgAQkIAEJSEACEpCABCQgAQlIQAISkIAEJCCBMwioTzoDlkElIAEJSEACEpCABCQgAQlIQAISkIAEJCABCUhAAhKQwAEJqE86YKVbZAlIQAISkIAEJCABCUhAAhKQgAQkIAEJSEACEpCABCRwBgH1SWfAMqgEJCABCUhAAhKQgAQkIAEJSEACEpCABCQgAQlIQAISOCAB9UkHrHSLLAEJSEACEpCABCQgAQlIQAISkIAEJCABCUhAAhKQgATOIKA+6QxYBpWABCQgAQlIQAISkIAEJCABCUhAAhKQgAQkIAEJSEACBySgPumAlW6RJSABCUhAAhKQgAQkIAEJSEACEpCABCQgAQlIQAISkMAZBNQnnQHLoBKQgAQkIAEJSEACEpCABCQgAQlIQAISkIAEJCABCUjggATUJx2w0i2yBCQgAQlIQAISkIAEJCABCUhAAhKQgAQkIAEJSEACEjiDgPqkM2AZVAISkIAEJCABCUhAAhKQgAQkIAEJSEACEpCABCQgAQkckID6pANWukWWgAQkIAEJSEACEpCABCQgAQlIQAISkIAEJCABCUhAAmcQUJ90BiyDSkACEpCABCQgAQlIQAISkIAEJCABCUhAAhKQgAQkIIEDElCfdMBKt8gSkIAEJCABCUhAAhKQgAQkIAEJSEACEpCABCQgAQlI4AwCP58R1qASkIAEJCABCUhAAhKQgAQkIAEJSEACEpDAIgT+/PPPly9fktT169dv3LjR/FuS8tXVFcG+f/+Og39x37lz58mTJyXvxmGaDDSxxf6FbvL89OnTW7duFYY3mAQkIAEJVE7g2o8fPyrPotmTgAQkIAEJSEACEpCABCQgAQlIQAISkMDRCKCJ+fr161Slvry8vHv37lmxjc/Ab7/99u7du7MSNbAEJCABCVRLwP1J1VaNGZOABCQgAQlIQAISkIAEJCABCUhAAhsmgCLhjz/+oADDNsdsuOQTZX1CZdKwHI3PAFuUhiXtWxKQgAQkUCEB9ydVWClmSQISkIAEJCABCUhAAhKQgAQkIAEJbJgA56Q9ePAg1kagUvr06dOGi7RG1j9+/Pj+/ftw3Bw8+WvOrzs3O8P2CaERfPv2LYl+/vz53BQJT6Jv3rz55ZdfBrzrKxKQgAQkUCEB9UkVVopZkoAEJCABCUhAAhKQgAQkIAEJSEACWyXw7du3mzdvdtUez58/f/bs2VZLVU2+Ucs9evQIHU8+R1y29Pvvv//666/nnnHXGy2JElW3TkNgapwA/OHgTx1SIKNDAhKQwJ4IqE/aU21aFglIQAISkIAEJCABCUhAAhKQgAQksDKBhw8fsqummwm3KHWZDPNBY5c/R24O1OgCX7582c0wOiQ0hZNorbqR6yMBCUhAAlUR+EdVuTEzEpCABCQgAQlIQAISkIAEJCABCUhAApsm0KtMokR5Fcimi7xw5tn9gwonkyg6nszTqR6xD+ny8pJD+VQmTYXUeCQgAQlUTkB9UuUVZPYkIAEJSEACEpCABCQgAQlIQAISkMBmCLB1JpXXZZQcqdR35s9uIU60SxWKW4tSjwb7t9SET58+5ZYsNUmDefqiBCQggS0SUJ+0xVozzxKQgAQkIAEJSEACEpCABCQgAQlIoEYCqYtzUH54edK0Fcb1SKkIuejo9evXqacD/Km7cGMTVfnhw4cXL14MiMdXJCABCUhg0wS8P2nT1WfmJSABCUhAAhKQgAQkIAEJSEACEpBAXQTQNLRUHWggOBjt1q1bdWV0+7lBe4fqqLccMM/sFet9JeUZVyhn3KFMsipTrPSXgAQksG8C6pP2Xb+WTgISkIAEJCABCUhAAhKQgAQkIAEJLE2AzTEvX75kRwtajcePH6NeSu1bWjpnP/306dMnMsbf1dVVShlzMleoVX777bfV1SqxpqebZ+5YGr8nLE7izp07f/zxRz1V2S2yPhKQgAQkMCsB9Umz4jVyCUhAAhKQgAQkIAEJSEACEpCABCQggZUJvHv3DkUIf6iRJszKly9fVlcpzbpFKVYmcf3Vx48fJ6RnVBKQgAQksDkC3p+0uSozwxKQgAQkIAEJSEACEpCABCQgAQlIQAKnCaBGevjw4bVr1x49evTmzZtplUkkj4LqdCZmDtE6WjBOjd1XKIRin7Pc7G0KkbMZS2XSWfQMLAEJSGCXBNyftMtqtVASkIAEJCABCUhAAhKQgAQkIAEJSOC4BMKBe7Mi4Cah+/fvz5pESeT5LUpo0QacUIcyiRMLm9Q5sRCeJTkxjAQkIAEJ7JuA+5P2Xb+WTgISkIAEJCABCUhAAhKQgAQkIAEJHIgAe5JQn1xcXEy+GylA5FIo7k/idqIalEnkKuwiCjkMDrYokc/ws9ChMqkQlMEkIAEJHI2A+5OOVuOWVwISkIAEJCABCUhAAhKQgAQkIAEJ7JDAn3/+ybl2nz9/TpUNJdCdO3e4BwgHf6tffZTK5wD/zBYlYru6uirfoqQyaQB/X5GABCRwEALqkw5S0RZTAhKQgAQkIAEJSEACEpCABCQgAQnslgAHsrEnqbd46JDQM3ED0J4USK2Sck9SZpfS06dPCy9SUpnUAutPCUhAAhKICahPimnoloAEJCABCUhAAhKQgAQkIAEJSEACEtgYgYcPH75//76baXRIaFnu3r3bfbQ/n/FblFQm7a9VWCIJSEAC0xLw/qRpeRqbBCQgAQlIQAISkIAEJCABCUhAAhKQwEIEvn37hrqoq0xCk/TlyxfuUjqIMgncmf1JPD15i9KTJ09evnzZVNvjx4/Z77VQFZqMBCQgAQlsh4D7k7ZTV+ZUAhKQgAQkIAEJSEACEpCABCQgAQlI4P8IoEy6d+/e169f/8/jr/+vX7/+9u3b+/fvx54HcQ/eooQy6c2bNw0llUkHaS0WUwISkMAAAu5PGgDNVyQgAQlIQAISkIAEJCABCUhAAhKQgATWJNCrTPr1119RLx1TmURl5LcopZ6qTFqzHZu2BCQggU0RcH/SpqrLzEpAAhKQgAQkIAEJSEACEpCABCQgAQn89BMH2X3+/Dkm8fTp0xcvXsQ+B3TntyhxBuCtW7diLCqTYhq6JSABCUggT8D9SXk+PpWABCQgAQlIQAISkIAEJCABCUhAAhKoi8DDhw9byqRXr16pTKKSUpuQmvoLNyQ1P1Um1dWszY0EJCCB6gm4P6n6KjKDEpCABCQgAQlIQAISkIAEJCABCUigMgLv3r37459/V1dX379/J3d37tzhNqPffvtt7uPmXr9+fXFxEfNAmYRqJPY5srtwi5LKpCM3EssuAQlIYBgB9UnDuPmWBCQgAQlIQAISkIAEJCABCUhAAhI4IgG2AT1//rzRIfWW/+bNmyh4ZtIqcW3SjRs34nQ95i6mgZsKyuxSQuGHLvDZs2dhr1Lj04rEnxKQgAQkIIEuAfVJXSb6SEACEpCABCQgAQlIQAISkIAEJCABCbQJfPz48dGjR7EmiT1JaI8Ix+lzX79+jV+YSc2DmoptUSGhX3/9lVyFnzoaAvktSiiQ3r9/34RUmWSbkYAEJCCBcgLqk8pZGVICEpCABCQgAQlIQAISkIAEJCABCRyUQLzr5fr16+yAefz4MXqLgIM7jYKWovFkGxP7YEKA8Q5URw8ePAjxkA2UWHEewqODO+LKyqBQmZSB4yMJSEACEugSUJ/UZaKPBCQgAQlIQAISkIAEJCABCUhAAhKQwN8E4rt2UEK8efOmq8XpnkTH+5eXl3fv3v07onEuomIjVIjDa5MCiq4jv0WJ8CqTutD0kYAEJCCBPIF/5B/7VAISkIAEJCABCUhAAhKQgAQkIAEJSODIBGJlEluOuH2nq0yCD57N2Xcxq8xFPnGwEjebk2JlEkftkbGSF48ZJk+emqIej0nGUktAAhKQwGAC7k8ajM4XJSABCUhAAhKQgAQkIAEJSEACEpDAzgnEJ6ed3A/UutyoQfPjx49JGLUi//DhAz6TxLzXSPJblL58+XLr1q29lt1ySUACEpDAHATcnzQHVeOUgAQkIAEJSEACEpCABCQgAQlIQAKbJ8CWoLDNhZ1Jw/YDEcl4EBym98cff4R42JykMinQSDlC3fUGyD/tfUVPCUhAAhI4OAH1SQdvABZfAhKQgAQkIAEJSEACEpCABCQgAQn0EECF8+jRo+YBd+08e/asJ9C/el1dXf2rx1+/vn//3vU814cbm+JXHj9+HP/U3UuAKrt+/XrvIzzfv3//559/pp7qLwEJSEACEugSUJ/UZaKPBCQgAQlIQAISkIAEJCABCUhAAhI4OgF0No0qCJ1ES52TQvP169fUo5H+b9++jWMYtlMqjuEg7nv37mVK6halDBwfSUACEpBAl4D6pC4TfSQgAQlIQAISkIAEJCABCUhAAhKQwKEJfPr0if0rDQJ0OdzEcxIHm116tyLdvHnz5Lv5AOyU+vz5cwjDZqng1pEhgNYtPiSwG5IqpqK7/vpIQAISkIAEegmoT+rFoqcEJCABCUhAAhKQgAQkIAEJSEACEjgugXCg3K+//lp4U1FKdXH37t2RHC8vL+MYyFL8U3cvAZRJJbvK3KLUS09PCUhAAhLoJaA+qReLnhKQgAQkIAEJSEACEpCABCQgAQlI4KAEPn78GPYDPX/+vJBCrz7pzp07ha9ngoXMNGHUJ2VYNY9iZRKqwcwtStSaW5RO8jSABCQgAQk0BNQn2RIkIAEJSEACEpCABCQgAQlIQAISkIAE/iYQ9rWguSnfXdSrT5pE99Pan3Tr1q2/86qrQyBWJj19+vT169f5TUj5p53o9ZCABCQggeMSUJ903Lq35BKQgAQkIAEJSEACEpCABCQgAQlIoEvg69evjWf55qTU5UmT6JNCfsjV+NuYuuXdk09LmfTixQtK9+zZM7co7amWLYsEJCCBtQj8vFbCpisBCUhAAhKQgAQkIAEJSEACEpCABCRQIYG3b9++f/+eo+pGbk6iaIV3L+UhfP/+PQ6AdiT+uYobtdajR49++eWXVVJPJdqrTGoCoxq8uLhIvcgWJQ45TD3VXwISkIAEJNAQuPbjxw9ZSEACEpCABCQgAQlIQAISkIAEJCABCUhgMIGHDx+igmq9jkZqkrt5UNu0VEqthNb6eXV1VY9KKVYmoT3qat3yGDlUsFx9uBZw05WABCQggXUJeN7duvxNXQISkIAEJCABCUhAAhKQgAQkIAEJbJ7AfJcngaZOZRIZYyNXJTWHPi/cetWrTCKf+dMLvUWpkqo0GxKQgARqJqA+qebaMW8SkIAEJCABCUhAAhKQgAQkIAEJSKB2ArNenkThM3f/rIumksuc4s1hKWUSoNjAlCGJRnCSzWTr1oipS0ACEpDArATUJ82K18glIAEJSEACEpCABCQgAQlIQAISkMDOCfRuTqLMk1yeVCc7FDNPnz6toYCxMunVq1fdY+5igG5RimnoloAEJCCBcwmoTzqXmOElIAEJSEACEpCABCQgAQlIQAISkIAE/ibQq0/i8qS/Q4xz3bjx/9u726O2mS4MwE/eCgglYCoASnBSAbgEoAKgBEwFxiUAFQAl2FRAKCG4A79n4hmhrBRhY8sf8uUfjLT62r2Wf/ec3d3sBe12O/YCX/nv/f292+1mvVrVQRImRQVSdU/ihoqaKiVK1XquEiBAgIA8yf8AAQIECBAgQIAAAQIECPbMP8kAAAsoSURBVBAgQIDA1wVK86QIfr7+xr+fzEcgg8Hg74vbezZrmDSRUqK0vf8xRk6AAIG5BeRJcxN6AQECBAgQIECAAAECBAgQIEBgWwXq3jwpXPOlTqPRKGqDthX7Y9xfC5Pi+Xgwn899vPHPkRKlBMQpAQIECOQF5El5DccECBAgQIAAAQIECBAgQIAAAQIzCJQWJ8XzC9xbKMk/lCjlw6S7u7tPl7lLplOJUgLilAABAgSmFJAnTQnlNgIECBAgQIAAAQIECBAgQIAAgVSgNE/KVxSlD8x+niydV/rF2d+6qU8kYVKczjqST0uUnp6eZn2n+wkQIEBgGwTkSdswy8ZIgAABAgQIECBAgAABAgQIEKhFoDTdSRKgOT/carV2dnaylzw8PGTH23Ywf5g0Eev1ehV0V1dXFVddIkCAAIGtFZAnbe3UGzgBAgQIECBAgAABAgQIECBAYC6BJWyeNOlfPqB6e3sbDodz9XszH4517bIsLZa5+0JlUjbuWI2woobs5eVFiVJm5YAAAQIEMgF5UkbhgAABAgQIECBAgAABAgQIECBAYAaB0uKkeH6BmydNenN6eprvVr/fz59uw3GkR9moHx8f5wmTJlx2UdqGfxtjJECAwGIF5EmL9fQ2AgQIECBAgAABAgQIECBAgMC2CJTmSRWFL192iYAqv+RdJCvv7+9fftvGPZhf5i7CpIXEdUqUNu7fQIcJECCwcgF50sqnQAcIECBAgAABAgQIECBAgAABAhspUJondTqdOgaTlChVl9fU0YFVvTOCn2yZu0WFSZOxVBvaRWlVM+67BAgQWFuBb+PxeG07p2MECBAgQIAAAQIECBAgQIAAAQLrKRCbJ+3v7xf7NhgMDg8Pi+1ztkRB0u7ubv4lr6+vrVYr39K84wiTstBusWHSxCr//qJeHV8sfkULAQIECGyKgPqkTZkp/SRAgAABAgQIECBAgAABAgQIrJFAlnMkfaojTIpPfP/+/eLiIv+t8/Pz/GnDjiM/i7QsQ64p2lGi1LB/G8MhQIBArQLypFp5vZwAAQIECBAgQIAAAQIECBAg0EyBLOrID6/dbudPF3scK7Dld1GKDtze3i72E2vytqj9Ojo6ent7m/SnpjApXh7hX8WUvby8PD09rYmJbhAgQIDAygXkSSufAh0gQIAAAQIECBAgQIAAAQIECGyewPLzpChR6vf7eakoURoOh/mWBhzf39/HQoJZmBQlRLEqXX3jUqJUn603EyBAoGEC8qSGTajhECBAgAABAgQIECBAgAABAgRqF4gCmtFoVPxMRbFL8eYvtJycnCSfiNPozBdetYaPxBp3Z2dnnU4n61vUY11eXmandRwoUapD1TsJECDQSAF5UiOn1aAIECBAgAABAgQIECBAgAABAjUKlBYnxfdq2jwpP5K7u7v8qncRa/38+TOSmPw9m3gcZUl7e3tJAVa0LGEsSUSXfLHZ+1Qlg3VKgAABAhUC8qQKHJcIECBAgAABAgQIECBAgAABAgRKBErzpOpYouQtX2qKVe+Sr8fScJG7bGiVUiRhsQtUq9WKsqRiyVfsYFR3VNbtdmNjqoqpCN66a6Qqvu4SAQIECKyPwLfxeLw+vdETAgQIECBAgAABAgQIECBAgACB9ReIUKcYfsROPEsLHiKDSepmomgpSpdq3WpoznmJZCiymd+/fwdd/I2saDAYxN/q18a4Iu85ODg4OjoK9uqbp7ka3YhALnoSX4+D4jyWviQSu+Pj4/gbv8kNu7u7SyhHK+2MRgIECBBYiYA8aSXsPkqAAAECBAgQIECAAAECBAgQ2FSBqATa398v9j7yiWUGDMVIKbp0cXERBTfFvq285V9oM3Xs9fU1KplmeiS5OcKkCISmzJCSZ4un8aoNLQsrjkULAQIECHwqYL27T4ncQIAAAQIECBAgQIAAAQIECBAg8CGQLDeXXVhmmBQfPTs76/V62dcnBzc3N5G4DIfDpH3lp5/WIU3Twygqmua2insi81tUmBRfmb8/FV11iQABAgTWTUCetG4zoj8ECBAgQIAAAQIECBAgQIAAgbUWKM2TlrN5UuISkdLj42PSGCFHLA0XC9+tVaoUPtlKcUmHpzyNN8y/ml/IzNmNfG9jhcP8qWMCBAgQaLaA9e6aPb9GR4AAAQIECBAgQIAAAQIECBBYsMDKN09KxhO5UafTKa2ViW2HYvOhk5OT5BGnBAgQIECAwKwC8qRZxdxPgAABAgQIECBAgAABAgQIENhegX/tA7TkzZOKExC1Sv1+v9g+aTk+Po76nvjNuf/Qv96vnQABAgQINF5AntT4KTZAAgQIECBAgAABAgQIECBAgMDCBG5vb8/Pz4uvG4/HxcYltzw9PUXfSguV8j2JBd8mv52dnXz7lMe7u7vxYFRERZ3WlI+4jQABAgQINEBAntSASTQEAgQIECBAgAABAgQIECBAgMCSBGLtuIeHh+RjUfcTWU7SuKrTSLxubm4+TZXm7F5ESvEJkdKcjB4nQIAAgQ0S+N8G9VVXCRAgQIAAAQIECBAgQIAAAQIEVivw/Pxc7EDkScXGVbXEwnexKN/d3V1snlRfH0ajUXyivvd7MwECBAgQWDcBedK6zYj+ECBAgAABAgQIECBAgAABAgTWVCBymshRip2L3YmKjattiTqq4XD4+vp6fX1dU7AUC9+tdoy+ToAAAQIElilgvbtlavsWAQIECBAgQIAAAQIECBAgQGCDBS4vL2MpuWQAsRdR5ExJ4xqexop8Ly8vg8Eg1qmLX2kwNmW3Y7G709PTbrc75f1uI0CAAAECDRCQJzVgEg2BAAECBAgQIECAAAECBAgQIPAVgYhYIlaJ8p1WqzXN87FdUDGG6fV6scTcNI+7hwABAgQIENhcAXnS5s6dnhMgQIAAAQIECBAgQIAAAQIEvigQtTVXV1fZw7Fg3f39fXZaehA3dDqd5FJU6ry/vyeNTgkQIECAAIHmCdg/qXlzakQECBAgQIAAAQIECBAgQIAAgSqBKCfKh0lx68PDQ6xlV/XMf/8lj0xu7vf71U+5SoAAAQIECDRDQJ7UjHk0CgIECBAgQIAAAQIECBAgQIDAVAKxxl1pCBSRUsXzkTbFnkPJDe12++TkJGl0SoAAAQIECDRSwHp3jZxWgyJAgAABAgQIECBAgAABAgQIlAv8+PHj+fm5eK1i5bqIoH7+/Jk8EvdHwhQ7KiXtTgkQIECAAIFGCqhPauS0GhQBAgQIECBAgAABAgQIECBAoFygNEyKW6PYqPSBX79+lW6bNBgMhEmlYhoJECBAgEAjBeRJjZxWgyJAgAABAgQIECBAgAABAgQIzCZwenpafGA4HB4dHY1Go/ylqEyKMKnVauUbHRMgQIAAAQLNFpAnNXt+jY4AAQIECBAgQIAAAQIECBAg8JfAwcHBX+d/Ti4uLmIdvKT99va2GCbF47HMnTApsXJKgAABAgQaLyBPavwUGyABAgQIECBAgAABAgQIECBA4EPg6urq4+TPUa/X63a7+cb7+/vDw8Pz8/N8YxxH7BQVS5a5S1icEiBAgACBbRD4Nh6Pt2GcxkiAAAECBAgQIECAAAECBAgQIDARODs76/f7mUasXxd1SPE3WmJpu9INlo6Pj6+vr5UlZWgOCBAgQIDAtgnIk7Ztxo2XAAECBAgQIECAAAECBAgQIPBfrGUXhUrJxkhFlwiZYl+l+EmSijhaCBAgQIDAVgnIk7Zqug2WAAECBAgQIECAAAECBAgQIPAhEOvaRTXSYDCILZGybGlvby82SYqKpXa7HavefdztiAABAgQIENhigf8Dsdf4qZg8yeUAAAAASUVORK5CYII="/>
  <p:tag name="POWERPOINTLATEX_PIXELSPEREMHEIGHT#5C646973706C61797374796C6520545B692C655D3D5C6269677C5C6269675C7B2058205C7375627365746571205C7B312C5C6C646F74732C695C7D205C6269677C205C73756D5F7B6A205C696E20587D20615F6A203D2065205C6269675C7D5C6269677C" val="133,3333"/>
  <p:tag name="POWERPOINTLATEX_BASELINEOFFSET#5C646973706C61797374796C6520545B692C655D3D5C6269677C5C6269675C7B2058205C7375627365746571205C7B312C5C6C646F74732C695C7D205C6269677C205C73756D5F7B6A205C696E20587D20615F6A203D2065205C6269675C7D5C6269677C" val="178"/>
  <p:tag name="POWERPOINTLATEX_CACHECONTENT#545B692C655D3D205C626567696E7B63617365737D20312026205C746578747B69667D20653D693D30205C5C20302026205C746578747B69667D2065203C3020205C5C205C656E647B63617365737D" val="iVBORw0KGgoAAAANSUhEUgAAAx8AAADgCAIAAADt6kyjAAAgAElEQVR4Ae2d7Z3VttZHM88vBYSUcDMVBEq4UAFQAkwFQAkwFQwpIdwKgBIIFUBKIOmAZyXK1RWSj0f28Ytsr/kAPj562Vqyj/7eW5Ivvn79+p1/EpDArgn88ccfL1++/OWXX/78808a+vbt2/v37++6xTZOAhKQwJoEvl+zcuuWgATmJ/DmzZsnT54EXRVq+/333+ev1hokIAEJHJeA6uq4fW/Ld0/g8+fPjx8//vjx4+5bagMlIAEJNEXg/5qyRmMkIIGpCLx+/fry8rKUVg8fPkRyTVWL5UhAAhKQQElA31XJxDMS2DYBZlmhn96/f58144cffvj111+dcZVh8aMEJCCByQnou5ocqQVKYE0CRAPv3btXSitcVky3Ulqt2TfWLQEJHIaA6uowXW1DD0Dg3bt3SKty0joLBpnbfufOnQMwsIkSkIAE1idgZHD9PtACCUxCAGn14MGDsij3XyiZeEYCEpDArARUV7PitXAJLETglLT68OHD3bt3FzLCaiQgAQlI4G8CF+4m6pUgga0TYK4VywPLViitSiaekYAEJLAAAeddLQDZKiQwIwFWCDLXqqyA5YF6rUosnpGABCSwAAHV1QKQrUICMxJg84V0H/ZQ07Nnzx49ejRjrRYtAQlIQAKnCRgZPM3GbyTQPIFXr169ePEiM/Pnn3/+7bffspN+lIAEJCCBxQiorhZDbUUSmJjAqelWnz59+umnnyauzOIkIAEJSKCagJHBalQmlEBjBK6urkqL2NpKaVVi8YwEJCCBJQnou1qStnVJYDICnVsw8K4bJrlPVocFSUACEpDAKAL6rkZhM5ME1iZQTrfCIhxXa9tl/RKQgAQk8J2+Ky8CCWyPAJPWy10YdFxtryO1WAIS2CkBfVc77VibtWsCnT6qJ0+e7LrRNk4CEpDAZgjou9pMV2moBCKBi4uLeBwP3Jk9ovBAAhKQwLoE9F2ty9/aJTCYwJs3b8o8hAXdmb3E4hkJSEACqxBQXa2C3UolMJ4Ar7gpM7Nje3nSMxKQgAQksAoB1dUq2K1UAuMJvH//vsz873//uzzpGQlIQAISWIWA6moV7FYqgZEE2M6qfKsgZfH2m5Elmk0CEpCABKYmoLqamqjlSWBOAkxd7yze/dk7sXhSAhKQwCoEVFerYLdSCYwk8Pvvv5c5mdJenvSMBCQgAQmsReD7tSq2XglIYASBzrDgjz/+OKIos+yVAOFjlj4gxIMW/9e//sW0vPv37++1vbZLAg0SUF012CmaJIFhBPRdDeO139Rs4s8rksp1D9fX12ism5sbNdZ+O9+WtUXAyGBb/aE1EpCABMYRePr0Ke9HCtIKZ9Xbt2+//v3HAQXix3rw4EHnZmnjqjOXBCTQQ0B11QPHryQggcEEXr169e7du8HZjpcBocNaBLbd51+gnQOAUCB7yf7yyy+hEHxUdEFwU/HV1dVVLJx90TgTP3ogAQnMREB1NRNYi5XAEQkwohOZcmvTW/seOQWlMC+Kf4H26NGjW3OdSoCn6uPHj+Fb3kGJEyumpORQSzwTRVg844EEJJAR4CHk9evX3JXhEYinoPAgxBnO1zyiqK4ypH6UgATGEPj8+TM/QyEs1Tn1fkyhO83DTzOiJ2vcf/7zH2ZNZSdrPqKlorRi27Pnz5+nuco5WKc29UhzedwgAQb1MNLjpxx3qTTYqAZN4vbknmKpEE5f7koeTritHj58yDPMly9fOMN5vkVm8aPXY7/qqgeOX0lAArcT4MeIEf3y8jLzkdye86gpSsUTSJw638OJ3/fUF4XjKktcrnhwhWmGaBMfGe8Z1MMthphmpN+E2Zszkng9N0i4pxBVYfIiWpbzRNv5reNMgI/M4kevJ6avutpc72uwBFohwM9NeMhjSVorNh3MjtQHxqrAcklgGaXlKfxgkDbfXEb3VEPTHtzD/Y6Tzbd5jQbwlBjvl2fPnoG9vKE4w+8eUxuDgdyAZZrwlTsyrNGH1imBrRHgp5wnZhzj/KzzAM3fCEfL1ho9l72nHA+nzvfYwQN0/LZTNjFg0FlxbMa5dWowiOV40BqBzhe364Octpu4U+JTItKqxylFveGpMkgxfgmD5MrtCUt2/VcCEtgEgTL0wy2NB3tu4zt/36kafwkmleP63PZsvXx+vrPfYqTV0EaFrRZiOfTRqRKQxZ8+fTr1recbJ1BeLdxxjdu8LfPS37f6n9O0XzjOmmxkMP40eSABCdxOgHk8/Po8efIE3zgDNj4tnvl8jL4d3LcpeDJGlYZJUfzLTzPhhm+T3P4pTmYPSVG6p/LcuXOHCdGnvvV84wS43VILuQGjMzI97/E4AsymSgnXs+UujvMa8Xtlt7CRwXHdYS4JHIsAC2R4MjtWm2duLaqUv3MqIeSXZu9RV2kyjzdHAGXMkwyjPnF5fJzcjJtrQssGM3cqLnMGL0sy660lL38hPcsO0slw+q7qMZpSAhKQQEMEiPc1ZI2mzEkAgYWnJOzANGc9hysbx1XqrEqdWDUs0kkRPO2k70JQXdUANI0EJCABCUhAAnsjkM1kHbqyBNWb+ozT0lRXe7tWbI8EJCABCUhAAjUEUscVOokZijW50jSpIGMqZNzoVXWVUvJYAhKQgAQkIIFDEGAeepxxRYNTL1R9+7Nccfmh6qqeoSklIAEJSEACEtgJgXS7OJrEYswRDcvUVSxTdTUCplkkIAEJSEACEtg2gehnCs0Yt7NMpq6Y285MeQpUXW374tB6CUhAAhKQgASGEkADpWFBsmc6qbLAuOVVTB/eY6G6ikA8kIAEJCABCUjgEATKd3mVOqkGROnx+vDhAxndTbSGnmkkIAEJTEaAh+b4xsb0gOXc7qg+GWULkkAvgWwzXtKWOqm3gH++LJcZhpcoqK5q6JlGAhKQwLkEWKrN4u0sGJEWGjd9Tk/GY7Jn40H2kUkkncMDT+Sj39zM7og84vMsTl3Bckq7d+8emyjyIttomwfTEmDjUHozDNKEq6DNtVGO4tNWerTSgodpjlbru5qDqmVKQAISOEmgR1qdzPPfLxhueZfZfz91/M+LODrO/r0Saqi6QsnhSIurnyiW5VRhVgoyC73FH+M9ewX5VpZO5qNPskfA48ePuU6CqII2Got+BzXMB72kZbQNB8mYPZzQ6nGRwZAxvbXDsb6rg1xINlMCEliZAL/dvK2ZX16igQyZ5Y/7yvb9XT26CtnEQB6MYYzHZsb71HFCZJMXhqC9OM/LvHViTdVxeApBynWCko6ylQNQc9ng+OSaSTtiqnqPWU6qhyYn8NeyQd7M6p8EJLAVAumbFuIvAn6Fde0vX861rj2bqL3sSgIKgyxP33HGxfD27dtB2cvECKl4UXGAcirTxDOx03nBcDzpwWgCIZyEtMp40guxU2A+unwzZgRKT1VGPkvf87GzKNcMxuvWAwlIQALLEXj+/Hn5o7xc9d/W9PnzZybUx8hjGOP7nVK8UTjYH3N9W6SfhhHAa0UGvIbZyoZ0Lh0+rWGFmvo0gdJ3laI+na/qGwpXXVWRMpEEJCCByQmEmUyTFzu0QKKBTFSPkUo0E8fZGN9ZZhAEMw35qDeiYBfN/GEMJnVyOP8kUhvm+A7LmVWxX6iFMfuvkNPMf4ciPwnLUpYR/VddTcLWQiQgAQkMJlD+KA8u4uwMSKtsJSMhqsrJPcF3VfoAzjbqrwKYxz1TyePMw5j0jb/jCunMhWDC/wdMlgqWCeIcuPAVw3aZZtozRyC/gEhVXU17WVqaBCQggc0QYIzJpBWzfGq8VqGFQf0EjTV5m+O8rslLHl3gTCaFGXin9uPI1FV977TWzNH2kHEm8ueY1J+XW8M1g/2I/FYCEpDAbglk0orlEf1zrTIQYeAnqpidn+QjlgwyZpJKVykkuMQ6BQSrCFOTxr1mOC2h5vg45GtojE6j72o0OjNKQAIS2DAB4lBhv8rYhkGRL0KKYUpQpyyIZXrQT4ANrvBzIHM7o7FZj4i6H2ZT36qumuoOjZGABCSwBAFiglkoCr9IOaX6lClkD1PamZgfd2Y6ldjzPQTClq3Z5hohPZCzsGBg3lOaX7VDQHXVTl9oiQQkIIGFCGTSilrr/SJs3xDXGM60YHAhCg1UE7a56pRNGVsUWKd/q4FGaEIHAdVVBxRPSUACEtg3gSzkRGNrJjnhTSGeeHl5GWKC7F9a7+7aN8/RrUNCnVqkmfVRpwIbXe/BM3bq1NHrMcuMLPVwVvvBrzGbLwEJHI5AuW8T8356KOCsIkRFDCsGqggjIgsWWL/WY9U+vjrFEObprDhGayOw2+px1dW2+ktrJSABCZxLIMz1SUvh4TvzXXGG2db4qIKbKiZGhxFDdKSPQGY6yBxX9XHbmeyx2EEE2MpOdTWImIklIAEJbJ5AdEHFluAmST0l4Tz+EgYJ3FRMXWeiFQf379+PWTyYlYDqala8FM5VnT05hP3bRtRbZqRw1dUIkmaRgAQksFUC7KSQmY6KYkJVdtKPKxII2zREA9C1pwKIMY0HQwlw2Q/NUp+eeV3Oaq/HZUoJSEACmyeQPa/Tnv5JV5tv8AYboONqgU7DvZTVUk5OzxJUfgy6TXVVictkEpCABPZAoFRXM222vgdYa7QBP2I2Mc7VgnP0Q6muygBfTb2l3zeUrLqqoWcaCUhAAjshUD6gE3jaSdt20YzMceU2VzP1avlQUd4aNVWXuULJqqsaeqaRgAQksFsC5TDTQlPZNuKisb9yJ4s5QGXqavnVggchXz5UjPNdlblCyaqrOe4Oy5SABCSwGQKdOyuubn0mMla3BwMWMCm+vTG0lxk8nes02Q2Lv5mYLNDMoZbPYRILBbKJ7WXQvMbOMpe+qxpuppGABCSwKwJsspC2p5x9kn674jE+m2zwW9EYqsaYBdxImYw4NeOK8fvBgwczATkO+Ww9RxnjqyGcqSuuk/ACA3dkqKFnGglIQAI7IVAGRNpsGLubZhuctmnntFZl7xbs1HNhv4ZMGUxoxnHII17TBQTllm81VDN1FfvFyGANPdNIQAIS2AmByWdZvXnz5oAyaI6rIdvmCrdi52scgyA45daaw7C9lpm9ciDTSZWtDu/hjomjIFZdRSYeSEACEtg/AWZZpdHAcdGQiIl5QgzzWTwrfuvBIAKpH4WMcZzOCgm0M2WQpfFjJYEMcrnX7q3lpB4vwoJxnpzq6lZ0JpCABCSwKwLpiMKKp3LDnsrWMrE6xEGyeFZldpNlBLI3FKXdFFOGdYudX8U0HtQTePbsWZp46JWMuzHN/uLFi/hxw+oKjdm/XDc20oNTBHDp9zBscyXRqbZ4XgISqCSQjc3ZoF5ZCL/ABBkRZy9fvtSPUgmtP1kamWJ6XOcv8PX1NYVkmqC/WL/tIcDKQXYUiwmGemHT9Diunj9/HovasLqKbfBAAhJYl8CZ0aV1jV+x9oxb9vFWw7KNdrKPPdkZttPhOR0henKlX+FBidIqHVHSNB6fQ6BzehzYUWCIY187eA7bLG96/XMT4XTIEpz6iO82Deam5ZBFdXWKm+clIIEqAsSVSudH/S9UVR17TAS3dMYGTSwx9rc7m047KKjx6tWrOPuKeuunmzCiMLPk6uqKJ/W3b98qrfr7aNC3sUfIlR6HQiAfsOMsHFSsifsJ8LCR3juZZ7cnL90Rv8UBlnlw97AjAx7U+p+GyMIDCHA1fP36NUPBPXx5eZmd9KMEUAOpc4WHPB6jGeB5Yiu9Jsx05ueGSTkMEtk4cdjHbu6sEPoJ6LInXS4wgj4kABpbUqFd4JayKrNn2HmMZolZYB5KoMyskPQyRhsF/xMn6S+6sjMUFbNgABYGs6mFAak/fczoQSUBxvV04k6ai7svbHAl9hTLVMcMhXhzQ9SV24qPtz4f8nwSH4cQIR3pGVw3+hef22jYRpvQptlxBOX3vU0Lj2xV52PrMrcA18Mkv2UM6sfswTQYV0OSvk5BdXb9reVQaVpIdvzp06eofTno7Bp+aamaayzUdSpZVrIfxxGI3ZHe1PRLuPtubm7GFWuuGgLpHcrDYU+W9Gakpxg0y8R78F3d+vtiAglIQAISKAngG8MjRXQvuM3wjjCK49Di3+BgC862kJHxBudKXHBeluaZ8wkgpOgFsBM1xhOJD5Jj/igZr1UWezq/OktICeCO4uLnIufixxPM3YGKypizSBD/Yozpkzis4kzLCccXCK7yLE5InleooPxqsTPc3v23cVixgj0oRyODE/YLvR/elUEXcDxhyRZ1PgHu/zJ2sMwtwF3GJRGuDRoyKCoULiSe8PhV4el8UN7zoR22BLBXoiYlIT8iHekvPz3FH1cXccD+X+PDEp6p4dzmaKkwhNMF6Fru+squnMmk4xTLvQDtNHDPLUAv8NuV3h3cFGivzu1eA6tudcUq/RZQ4qbjIjtlierqFJkzz3Ntqa7OZDhf9hXV1XyNsmQJSEACTRFgHORhI2jc4DvEPB4vcW6hq9C76ZzITss7IoOn3Fyd+Wc9GZ+SZ60lK5zmByc5chX12qNMs4x+lMACBOKsuAXqsgoJSEACxySAp5CYYBYWHISiQ12l+zeEsoJnEsnGQQgNdLooozMptYAsqD/+7cyCPGS0wP+Jw416o0IMJaBv0qIWOOZtWdEfiFVIVCxcoF6rkIAEJCABCUhgNwRydRW8YbF5yAsWKdzqAQvpkVAxYzwge4/7B8nFH+WjEAl5ZFGPzgJjyZMfoA6jtAqFE2dlymdl8ye3xwIlUElgFS9vpW0mk4AEJHBAAvluoviZIgWEEdPj67VF3PshlsDBoLmQLF1hBn7MXl91zHLOQdr2WI7jVkThQQsEOtea4FFuwTZtkIAEJCCBQCBXV9F5g7QiTDYIU6mucH0NKoHEccOJhR1XnXYycw3XWudXnpTAKgSy6HmwoYWbZRUaVioBCUigTQLfqCvCgkw2wlBUxVBpRa5J1BX+qvAgvvykq9RtRnPCrPY2u02rDkugc1a76uqw14MNl4AE2iTwzbyr6LiKB/VGo8zKp+oRvitqJBgXNsWpr32SlAg7di6m7dSO5ecsFpjEHguRQEmgvMtIw4qTMqVnJCABCUhgLQLfqKsw8YjY3IhwWOm4okk989lvbfAqAwYCi5n1t9pmAgmsQoBnmM55V+fcaKs0xEolIAEJ7JvA/yKDLI4LYcFyJ+gaBKW6Gue4oq4Q+zDYUYPdNIciwMYlZXuXj6GXNnhGAhKQgARSAv9TV2GbK+YejXBcUeKE6io8nfs4nvaTxxLovMs4OfoxRqQSkIAEJDATgf+pqzDXKpvZXVnrhJOuKIpKXWFeSd5khyJQPsPQ/MePHx8Kgo2VgAQk0D6Bf9QVYUFmyxJiGOcx6vzRH1dUmLS7yqSr9ntLC49MgAePELtPIfAcMu5GSwvxWAISkIAEpiXwj7oKjqvRD8GluhodrQjqyklX03azpe2AQOdK3nHO5h3QsAkSkIAEWibwj7qKk67G2Tq5unKi7riOMNeOCXSqq3FrUHZMyaZJQAISaIHAX+oqhAXxNo2bzz7hpCuMMTLYwmWhDa0RePPmTbg1UsNGr0FJC/FYAhKQgAQmJ/DXflds8sROV6NjeaXjijJHzwVhty0sGZ19ckAWKIEWCLx8+bI0o/NkmcwzEpCABCSwMIF/IoPsSz7OcYW5pboaLdQoDam32CbpbByKjLv4+496eYd0WLG4cB9MUh2+DV5eRHPox9AiDniF9uvXrycp30JWJEDnlvPZx+36u2IrrFoCEpDAcQhcfP369czWokuymAWP1CiVM4u9Nftvv/0WlhYySYvjW9OnCd69e8cU/vC+HbJjfxi9WIGFWNyQ54yGQztMmwsNpDlhTUDaKKbs1GtWJCYvI6I0aGxXbqbdvfVjhHK2RTtdTEB/6+3SfglIQAK7JYC6Ouev852y7Ch9TpmVeeO+1eiJyiwhWXjhD9KBg5iRF1eHPuY8jYrnmz2g+amPkOH25uYms5yPsV18W9mW2KegqMxisvkI4KMqf33evn07X42WLAEJSEACZxL4JzJY/nxXninDgmRs2feDswevFboBdZK6c6JSwUnQ/josXIP47SJ8lBOeDCKDWXiXjwSVwqL9q6srvR2VV3U7ybhcr6+vM3vQW8R8s5N+lIAEJCCBdghMr66iTGmnkaklYU8vdAkBzfR8iIWFM8G5lX7bzjEKCcvjiItM/PTpE7qqx0KmXpGMBDFXT2K/aocAYdnybuKMLxpvp4+0RAISkEAngWOpK1w+zEbi0b/0rqVTx3BftTnfCE8GLqtoKpqJ40wmdnZz0JRtqkbEHz62MBO/hX8xppGlAGFqYNqhxH+ZMpie8VgCEpCABBokcJa6wo8SR/rYtvJpO3617gGCCecNiqTz0T9G2YKRce7RujantSOtYJvObia4mYUC0/TpcfBdpXnTb9c9ZsZ9U4ZhTOe+nQtTImydXZNIqzjXcGFjrE4CEpCABAYROEtdZb/+oeLSLTTIoPkSh82BTs2pytpS4xCaz9Sy5BAkSlUIc63qjQwZg8YqC1/3TIPvclndJEK96TpQOihIq0oxvW6HWrsEJCABCfy1m+jov0yRUE6zjitsCw6JzoGTqd8pBBYhph9bOM68VljYP9cqszn0VJvvxqYhg9qSNW1/H6GROc+UVvvrZVskAQnsm8DEvqtm1RWzVfDfYF7n0382mHUqsBWvA0KZ2WaSmcH9thFSDAHc1trVb/YBv8VDyWLArHO5aAnBd163B0RkkyUgAQlsgsB4dcUvfhqoCq1tVl2FOEvc/CntG4a0zAkX5oCnaVY8xrwsmonjqj78SvbQHPwf6Q4UK7bIqjsJhCUL2aVIONtp7J24PCkBCUigZQLj1VU2DNBIpvXUj/oLQwnTgTtlU7aSDgXWlJ8gk1Zwq3dBoYDjGsOsmQvzt7p+ArgnY0+FlNxNbBm6wDsP+g3zWwlIQAISGEFg/LyrUl21Oa0nQEFb4GnrlE1ZIKZTgY0gO1WWzDyKrZmlhMuKjFGZMU43K3ynArXdcuiaLPKLgG5kV4jtUtVyCUhAAisSmFJddcbdVmxbWvWp5XV4d9KBDYdBU+Gzcojtj73SHFQvYdCofQkjoixPNT9F5PEqBLIrkP5CFiuFV+kLK5WABCQwFYGR6oohYUOTrnpgZZ6h+qBbT5kTfpUty6dkNuLKfFecoS+Ytx6mrsfa0WE0pymxGG3zQAISkIAEJLBjAhe8p3BE8/Cp8N66NCNeH6JR6Zm5j8MsYGrhcZ/jcdURK0xlIm+VacrNw97lNe0CPm/y4V+mrhOfBcg576GjH8N7gZbv05rG7i8NnRV9jaF1uIHR/Z2B7P013xZJQAIS2B+Bkb6rbDCAS3/Eqk1wYZuGaBuipClpVUpG5U7srD0dcB1mjyshtovA0vW4p462LRKQwHEIjFwzuA911XhYMIv0cVFuUcIe5146p6VEe/Gb4nqMheBSZYFFFgWO33ogAQlIQAItExijrvYx6Yr4VzarqbXVgqW6anlVZstX+SZsw2/KnZUJaB4AOL9wzH0TuDRSAhKQQMsExqir0nFFxKqpmFoN8cxx1do2VzShfJM0scuapplmuwSIEmZLKxDZ+LQQXtttlJZLQAISOBqBadRV9sC9CYiZusqGtDabsEvfFVOOmLzf1F+5EcaS1wO1Z1cjUUK6XoG1ZC9YlwQkIIFzCBxUXTFhPI274XvrXGTHeNbUkLbLRWSZzD3nap4q7+omKbCm6krLkYAEJLAKgcHqCrWRbmEQjN6c7yobPk/NuMJh8ODBg1U6hkrDtgix9nTKczy5gwP8NKjbdhqCMZnraBXbEFjZbcV9x9XoHKxVusNKJSABCQwiMFhd7WPSVfbSvc7RNOzXsOJUpxWrHnQNnZmYZXEoBvZda+QPYxpZqcdVmklqHK6Z5DoTvtklIAEJSGAOAhOoq8393GfbXDGAdb54JKwoPOXWmqMzsjInn2X15s2bRnRD1lI/dhIgEMwLIrOveHGTr3bOmPhRAhKQQGsEjqiuso0YOh1X9FOIHlZu5/jq1SskGsMh87dQb5N0M6WlrotyCeGgWphqhlLMQqKDSjDx8gRYivvs2bOs3uvr66musaxkP0pAAhKQwCQEhqmrfUy6yoKbneoqrBrr/KrkjgJ78eIFTgVmxlA4k2PwEpXJRpxJDaDw0XNu6LjgYsxCoiNMMsvCBBDuqcgOta/oUl24+VYnAQlIYIsEhqmrTJfQ4C3udJWuFmRuU+dCPNwDtK50G5R9jBchc4aRhsFvtBJKq0jVFedL/mniU8d4rQgyIs5evnxZ6Yo7VZTnVyFwc3OT1UtvGh/MmPhRAhKQQDsEhqmrMq40+dyghdF02o/jCgWGsqnZIvWU4ilZjWgayi9VeCPKpC1RWjkej+iCFrIQbi6XOPAA0NR2IS2A0gYJSEACjRAYoK6IUBD8yuw+czJQVtoyH9M4S3ocamfEurq6wieHp+cce6aKwaWBIZRc+WrnU0bSEEbl0BYmRyutToHaxHlCz6WdnSfLZJ6RgAQkIIGFCXyf1sfIjVoi6BBP8hEvDn+M6+n5mAC9hYOHOT3IFBRJukUTH/GadMbdYvZVDnBKnRqWCOeFDa7QRpWW0/YQRszaUirRLEH9R7RR8D+RhZjjhw8f+m1DV2FScHRhXn1b6k0y5cIECOlyi3EnpvUSkqavazysaS6PJSABCUhgdgJxk6Fy7ff5dTO0x/InP0BkBAsJmgwtPLqs0rwQQBFSJtNcBhVIMztZoU0HldOT+NOnT9FmDjC1TAwQ/G0xhHQqWZkxOxP9kdDIvvLjigTSGHG83ji5oklWLQEJSEACnQS+i2ejWIk/3OcfDJUp0Ziag2hwqpBqMpImFStkRx5F7YKnp7KQNBmDXFBmlEOrw0BILWma84/T8ZXqMJuXT6fGhy7jZKf8qjRAdVUJauFkXE7lLakCXrgXrE4CEvc9drgAABSYSURBVJBADYELEpU/2Zs4E5bCYSryqH42Uto0pjShpUIID1WEKCFi2B90S7P3HDPJidgcw+HkURtil4T8CNQiLmOsFuP5CzKx84WJPaaWX1FFiPAyck+y8rGswjPjCHA5ZcFByuEadinoOJ7mkoAEJDATgW/mXc1UR7PFooH4m8O8oHvSWWhT1YL4m8/sqYy0nJkI8ABQTvJTXc1E22IlIAEJjCYwYM3g6DoOmDE4GCZxgx2Qnk0+RaBzA5FTe4KcKsTzEpCABCQwN4FD+67mg4u6IlQ3X/mWfEwCBH/LhuModeVgieXIZwjo49HkV4g/OPBbxOzM8+cMHBmpbZfAUAKqq6HEbk/PTxs/atk267dnM4UEbiNwahpf2Bjlttx+v38CzEBl8mjpziSgjMZiwY0aa/8XgS1sg4CRwen7gadGCuVhcfqiLfHwBDqvq7h+9vB4Dg3g6dOnxI6DtOI6iQuHOYALj3wTvgL10KBtvAQqCKiuKiANTBK28XQZ10BsJq8i0BlxDgGgqvwmaoYA73rHGXlxccG/rF8+xy785Xfv3o1vysJHxftPg5uKr3hhQyx8qlegxgI9kIAEOgmorjqxjD/JDBjCNIYFxxM0Zy+BsK1aliTuzZGdn/sjIzcvsuRBIqgEhELQCpzhPN/ObcB2y0dOIXSCLOZfwnnnPI/hqYovh2BLYZxYkQwlZ+I7irCYxoOWCXiXtdw7fbbVbIrVZpoYDWGqbzsWsmYe3JPvI7pkA91NdEnaQ+vqfP3l8rcAF0n2CIENXPwM86n+48ym74WhvVOZPt5i2U8zv2mVJaTJ0o4or4TS2UmnpNk9bpaAd1mzXVNjmL6r7PftrI9443n1Gz9ep2Yfn1W6mSXQBgFCWuzlFlwgDOdhfg/zqTnPLcCjNmfC/DBuh8vLyzPDXm00ekorylnnofRT53vqxlme+qJK8Z2K3VDOHPvw9VjoV+MIeJeN49ZOLtXVlH0R5jekP3ZTlm5ZEmiAAJvZEtIKhvBqJkRVuQyNM8gsZv+EZASnyjQNNGUPJsA2NgM3Vck5dlZMxuNfPPagTQLeZW32yzCrahxcbaZpLTIYHtYZUdrEVW9VDFvw1Fufy5TLECidE9zwZTxoJmPSN11yfGstYf1s+EniBrk1/UESxFss+7EeERlMSzjVI2nokOvnIJC320zvsu32XWr5/97inJ7dxHFT6ir8fu1jQkP86VddNXgjrKiuUqlUr+eGDhUNMp/DpBTLaPUZtlqIAosOOmUqN7UT4E7Baeq8d1lT3XGOMaqrc+j9kzf8xu3m0Vx1NcE1MVsRa6krrop0Bs8gL0uaMUzSmg3PlgqmKwMZ/j3ldupvT3YxDOqU/pL9dhUC3mWrYJ+pUuddxQe/8Qfs4Bc2mBlfhDkl0DYB5vfEfR94kGB3pXp707lB6d5L9SXsMiVza1gBwC87/46b+J9ttVAuD9wltx03yrtsT52rupqgN3lbc7rBzAQlrlpE9F2taoWVN0SA4T9dq5HO46mxMp1GjSBgMVRNLtPcSsBb9VZEG0rgXbahzqoxdQ/qim30wjaG2b817T94Gsa5DBofWUJ/cCw2PyOQRaDCAo4sTc9HNihJ3SpZaT0Z/UoCqxNA9LAAdgEzsvvCu2wB5rNWsQd1NSsgC5eABFLHFToJZ+1QJulQweMQ+zgMLcH0EliYALqKoATbg/F+xgWiE95lC/fv3NWpruYmbPkS2DYBHtzjjCtaknqh6huW5UoXRtUXYkoJLEOAPVqDroqKJy5Rn8kA77KZwK5Y7IbVFfNq+6f6r4h1K1XzarMehjy6baUh2jkfAfZbTwtnL4b0Y+Vxpq6yMisLMZkE5iaAV5VfRWZHRF1FjVzzcz8PZHeEd9ncHb1A+RtWVwvQsQoJSCAbV8a9RyVTV8xtV7t7aTVFAO8RO92zADwVOkS02UMEyTX3y828y5q6GCYxRnU1CUYLkcA+CaCB0rAgjcx0UmWz0y2vQpYR79SrrMtkEhhEgMU9REKYXJVekyx0JRoYJNeg0kYk9i4bAa39LKqr9vtICyWwGoF0vAlGlDqpxrjS4zX3RJYaq0xzcAKvX7/GKcWrGFlpEVGgq9jXPkiueHLWA++yWfGuVfj3a1VsvRKQQPsEsv0qMbjUSTWtKJcZpuNZTQl7SoOvgq2qcAqCNz1gTf7cEag9YTynLWzfCu3ML8tGbpwsr9VzKqrJ611WQ2lzaVRXm+syDZbAcgTm8zDNV/JydAbWxPQd5vFkI3paRrqpfXo+HJM9G4azj8zd6dS+uBuZUVQWWHMGFw6eFTqLuoLllMbkJBw8C2xSUGPhoDToWqarZ7qKFqGrgL+8rgrGz3cvzFfyIOzHTKy6Oma/22oJVBHIxm/yjIsMhoypsEiPq0zZRaJzWo14ur6+7sFw6i1DLEAbqq5QckiQdH43hYQpd1wS6C3+kCMoFVbY9ZjUzlfoKlqUAeRiphW8kmhdO73L1uU/U+2qq5nAWqwE9kDgHDVwa/sZ8NbyFtxq2xwJGMt5WzNIiQYSGC3H1DkqHVomugrBgXgKGVFU2MzMpLSn6DicPWgvzvOK1cadWGxehahKd1igaaFdjVjuXTb0Kt1G+p7tjvxKAhJojQDP3+UvC36FmewsPVVM+B1X14RFjTOgtVxlVxLHGWQk4bn0YmDvgEHZy8QIqbRAlFOZJp6Jr5scfUnEomY6gGeGiNahq/ACzlTjuGInvDUmLGpcW8wVCbhmMP0x8VgCEviGQPlU3Tmz55s81R/Kwquz7iEhAalyLFyrYTh4mFAfA2cYhmbqd+2w4C7YH3OtZXxZb+fmVTyEIEBpaWvRzPJG8C4r+3RzZ1RXm+syDZbAJgmUAwYBsk22ZDqjw0ym6cobWRLRQCaqx0glmonjmtWLRAapMtsJc6QRE2Xr3LyKxQT4sWjm0PlnExm1XDHeZcuxvq0m513dRsjvJXBUAkyvOWrTF2p3ORYuVHFSDZojW8mIEElnWSVp88PguypdL3m6RT6jq5gxFjViqJPIIBHYGqW4iI0dlXiXdUDZxSnV1S660UZIYIMEGhmVN0huMpMZ2jNpxVyrei0SejBorMlsGl4QMUp0VXY5MS2MaWT1bRle7TZyZFi2YfQurFRd7aIbbYQEJCCB4QQyacXMpP65VlkNYWkhUcXs/DIfkYbl5lVUjahCbFW635Yx1VoOSEB1dcBOt8kSkIAEvmO/8mzH/Gzbgn5GhBRDGC4uHuxPP+G36KpTm1dhjLpqQtQWNZqA6mo0OjNKQAIS2CoBBAoOntR6HFe8zDg903NM9jClnYn5Sy7B69y8itAkYmuQ162naX4lgUkIqK4mwWghEpCABLZEIJNWmF7vgkLiPHjwIDiuFlswiKsMCZVuH4/NTW0KuqXu19b5Cbgjw/yMrUEC2yTQGWEZvY1CmXH12dDb7JZprC6DgDW+H1xWxBMvLy+DtGL7qHp312i7w04KzO5KpRWeNoQdOq/G7NFVL5DRu2wByKtUoe9qFexWKgEJSGA1Aiyyy+pment2Jv2IiGECO+ImviEniJsFVuQh5jI3G6Yyb333O1el/D3eIgHV1RZ7TZslsAcCLez2tAeOw9uQOoFCbjyLmROIMyzmx0cV3FSxEsQNMcTF5lplkUdq50ynvyda6EFKwLsspbHksepqSdrWJYGNEWBeSza4jt4+p8zYyE7lG+uSKcyNLqhYGIsHs/WDfEXolrEZNxU9RWCOg+U9Rsy1Yvp8vHiwHJOQd5zfjcbyLovX4Z4OVFd76k3bIoGJCcw6NWo3o+PE0GcujmlMWQ30MhOqspONfETPYVu2XyiTxvhrfx/2SobeZZWgtpXMWe3b6i+tlcCiBEr3Ujk5fZxBs44o40w6SK7MGUmr+yddtYCFqCUai5hgekES32R+PTHKUi+2YHO9DWmjQi7vsnp6zaZUXTXbNRomgfUJlL/7MUYzyLjSNVKWPKhAE48mUKqrtTZbH9oEhBTz61moSIwy5kVjYT8urnfv3sWT2zoo7wXvsm31YKe1qqtOLJ6UgAT+IlCOu+OeqstcZckSX4ZA2RepWFnGhnNqQUjhrEJjpS435mOxBRfbQ/Au53MKXyVveS+UfVRjWJmrLLmmHNNMQkB1NQlGC5HAPgmU4+64p+oyV1nyPgluoVVbHIODs+rDhw/MvoqMmZjPFHj2idiWxirvhfJ+iW3sOShzlSX3ZPeraQmorqblaWkS2BUBBqpsglQZV6ppcJlriyN6TUu3mGa7ywuCs+rTp0/pRvNcbGgsGlVu69Vm73iXtdkvZ1qlujoToNklsHMCafyFppbRh5r2Z+oKxbbAHt81hh0wTbYBUjnpZ3NMUCcIKa5MdhmNxuPIubq6QmOxH2k57S8ma+TAu6yRjpjQDNXVhDAtSgI7JBBe1hsbVu6KFL/qOcjUVTaW9GT0q8kJ7DVaFIQUGoutsKLDFY3FVu8IyufPn7essbzLJr/OVy9QdbV6F2iABJomkO3KnemkStOZH5OmTOM46XmPFyAweUyWSU7ZPu8LtOJUFWisIKRubm6ixiLx9fU1Ggs7WXV4Ku+K573LVoQ/U9Wqq5nAWqwE9kMgE0MjthdKPV6MeUxJ3g+drbUE/ZFGA8eFemOjuRjwu7C3ZzzTyEHYIguNlTYWO8MWWQ1qLO+yRq6cqcxQXU1F0nIksFsC6XQWGpm9+u3WZmcbEWUv5b01uwkmJ5AO5MTORofM0CghyDv0kpi8RacKDM4qzEvjoWEb0rCzw6mMy5/3Llue+aw1qq5mxWvhEtgDAWYNp+vehzoq0vQ4rgjc7AHKltuQqivaUb52sKZxeK0IMiLOmOeUBbZqsi+ZBvM6t8jCflZXZOp/ScPSurzLUho7OFZd7aATbYIEZieQKiQG1Pr9hHBv4CqI9qXlxJOHPciictnHW7HQEWma7GP6VXZMcDD1lIzoFNboRWm1Fbl8aosstiFF2dRf0hnMCT+mHeFdNiHYdYr66p8EJLAdAvgJyl8Koh4LtCCN/uCCqqwxXR6IA6wy1xGSlVoKxTOo4emsba6KoXjTCUksO6isms2lQp9SOxumV+ZqLVm2RVa4pwDCPK11TfUuW5f/hLV/N2FZFiUBCcxNYEV1RdNSh0fNWJ5au4wEnJv/OeUzoiNH+GMEhUwqbqJihioDPAlIRvq0uprsQKaPYgllIVmBUZ9hDGov/bY8ThUJAuvW9GUJrZ2hCeklHXoBJvTOiqamJnmXrdgRZ1atujoToNklsCiBVK/EIXlJ4VL/05+aioU7GIzP7OkUXey7noNsjE959uTKvqLSHrMRTFHkcYAaKxPj1qJqejCUfCpZmXErZ4LGikIzNJOPoFvrok0vlX6BlV4V3mVNXXKqq6a6Q2MkcAuB9Mc0jqNLqivsw7MShyLGWj5mRjNIx8EYI5lDnSU45sd0yIx913NAX6egOru+J3v4ql9dhfJTw+hZ/FKM6PwbhVcoipOd8is1ctPHEI4XdgTL1buKxvIu2/S1hPGqq633oPYfi0DnELuwuoI440227gwbwpCcjk+M0PUTeo7VkYu0tl4WkJJLi/5Kuw91xRm0175FVdYV2RZZQWaVjxBZrjk+epfNQXWxMi+oKYp0DyQggcYJ8NK0cr8olM2IHT7Pbyn7JLGYn4GHzULjHu4Mz6wmY1RGbLEU6/xaLEECyxNgCSFyM+6Cu9YtRsO9y5bv/UlqVF1NgtFCJLAQgabU1UJtthoJrESArbB4mEFj4dBq520/K8Gw2mEEvh+W3NQSkIAEJCCBYxBgiyz+jtFWWzkxAXcTnRioxUlAAhKQgAQkcHACqquDXwA2XwISkIAEJCCBiQmoriYGanESkIAEJCABCRycgOrq4BeAzZeABCQgAQlIYGICqquJgVqcBCQgAQlIQAIHJ6C6OvgFYPMlIAEJSEACEpiYgOpqYqAWJ4FZCaRbaceK4k6e8YwHEpCABCSwIgHV1YrwrVoCgwlkr34L+f/888/BBZlBAhKQgARmI6C6mg2tBUtgBgK8ZKaz1FXehNNpiSclIAEJSEB15TUggS0RuHPnTqf7ipclb6kZ2ioBCUhg1wRUV7vuXhu3RwK8ILlsFm9TLk96RgISkIAEViGguloFu5VKYDwB1dV4duaUgAQksAiBi69fvy5SkZVIQAKTEbi4uCjLIjh49+7d8rxnJCABCUhgYQL6rhYGbnUSmIDAkydPylJ++eWX8qRnJCABCUhgeQL6rpZnbo0SOJfA58+fLy8vy1K+fPnCtPfyvGckIAEJSGBJAvqulqRtXRKYhsBPP/3UOftK99U0fC1FAhKQwHkE9F2dx8/cEliJABtclXtfsZM7+7brvlqpT6xWAhKQwD8E9F15KUhgkwSYwP7w4cPMdDZtf/nyZXbSjxKQgAQksDABfVcLA7c6CUxG4I8//vjxxx/L4lw8WDLxjAQkIIElCei7WpK2dUlgSgJEAG9ubsoSHz9+XJ70jAQkIAEJLEZAdbUYaiuSwPQEnj59Wk5vZ+oV56evzBIlIAEJSKCOgOqqjpOpJNAqgV9//bV88yCLB1+9etWqydolAQlIYOcEnHe18w62eUcgcGr7K4TXo0ePjkDANkpAAhJoioC+q6a6Q2MkMIYA218xk73MyQSsN2/elOc9IwEJSEACsxJQXc2K18IlsBABNmh4+/ZtWRkC6/Xr1+V5z0hAAhKQwHwEjAzOx9aSJbA0AbYYZZI7u15lFfNeQjVWxsSPEpCABOYjoLqaj60lS2AFAszBevDgAcsGs7p//vlnpmERQ8zO+1ECEpCABCYnYGRwcqQWKIE1CaCfEFjlNu4fP37kxc96sNbsG+uWgAQOQ0Df1WG62oYejABC6urqqmw0oUOcWL6LsCTjGQlIQAJTEdB3NRVJy5FAWwTYUPTLly/lXqPv379HXbVlq9ZIQAIS2BcB1dW++tPWSCAhgIPq3bt3rCUstxtNUnkoAQlIQAITE1BdTQzU4iTQGoH79+8zE4s3EjKx/YcffkBp3bt3rzUjtUcCEpDAngj8P6zSqaJSrhLYAAAAAElFTkSuQmCC"/>
  <p:tag name="POWERPOINTLATEX_PIXELSPEREMHEIGHT#545B692C655D3D205C626567696E7B63617365737D20312026205C746578747B69667D20653D693D30205C5C20302026205C746578747B69667D2065203C3020205C5C205C656E647B63617365737D" val="75"/>
  <p:tag name="POWERPOINTLATEX_BASELINEOFFSET#545B692C655D3D205C626567696E7B63617365737D20312026205C746578747B69667D20653D693D30205C5C20302026205C746578747B69667D2065203C3020205C5C205C656E647B63617365737D" val="93"/>
  <p:tag name="POWERPOINTLATEX_REFCOUNTER#545B692C655D3D205C626567696E7B63617365737D20312026205C746578747B69667D20653D693D30205C5C20302026205C746578747B69667D2065203C3020205C5C205C656E647B63617365737D" val="1"/>
  <p:tag name="POWERPOINTLATEX_CACHECONTENT#545B692C655D3D205C626567696E7B63617365737D20312026205C746578747B6966207D20653D693D30205C5C20302026205C746578747B6966207D2065203C3020205C5C205C656E647B63617365737D" val="iVBORw0KGgoAAAANSUhEUgAAAzgAAADgCAIAAABAa1QKAAAgAElEQVR4Ae2d/Z0cNfZ38fPZAGBDWCYCIISfJwJwCGYisAnBdgRjQmA2ApsQDBHYhACbgZ/DihWyVF2trq4XqerMH3a1Wi9XR1Vd37pXUj36+PHjZ/5JQAK7JvDHH3+8ePHixx9//M9//kNH37x58/jx41332M5JQAIS2AmBf+ykH3ZDAhI4QeDh4eHp06dBooUsv/3224m8JktAAhKQQFsEFGptjYfWSGBGAh8+fHjy5Mmvv/46Y51WJQEJSEACaxL4f2s2ZlsSkMBqBF6/fn1zc1OqtG+//Rb1tpoZNiQBCUhAAtcQ0KN2DT3LSqBFAsxIQ4r9/PPPmXGff/75Tz/95Oy0DIsfJSABCbRMQI9ay6OjbRK4mADhzm+++aZUaTjSmJqmSrsYqAUkIAEJbEpAobYpfhuXwKwE3r59i0or1wqw5JMlBV988cWsrVmZBCQgAQksTsDQ5+KIbUAC6xBApd3e3pZtuRlHycQUCUhAAr0QUKj1MlLaKYExAqdU2rt3777++uuxkn4nAQlIQAINE3jkhrcNj46mSaCKAPPSWOBZZlWllUxMkYAEJNAXAeeo9TVeWiuBnABrPJmXlqd+9hkLPPWllVhMkYAEJNAXAYVaX+OltRLICbATR/rWgfD1s2fPvvvuuzyrnyUgAQlIoDcChj57GzHtlUBC4OXLlz/88EOS8OfhV1999csvv2SJfpSABCQggR4JKNR6HDVtlsCfBE5NTXv//v2XX34pIwlIQAIS2AEBQ587GES7cFACd3d3Zc/ZMk2VVmIxRQISkECnBPSodTpwmn10AoP7cfCSKNYWHB2N/ZeABCSwIwJ61HY0mHblSATKqWn0HnfakRjYVwlIQAL7J6BHbf9jbA/3R4C1AuWWHLrT9jfQ9kgCEpCAHjXPAQn0R2DQc/b06dP+eqLFEpCABCQwSkCP2igev5RAkwQePXpU2uV7CEompkhAAhLonYAetd5HUPsPR+Dh4aHsM3FP30NQYjFFAhKQQO8EFGq9j6D2H44A74Yq+8z7CcpEUyQgAQlIoHcCCrXeR1D7D0fg559/Lvv8f//3f2WiKRKQgAQk0DsBhVrvI6j9xyLANmnlmz1BwGujjgXC3kpAAhI4BgGF2jHG2V7uhQArBga74tsIBrGYKAEJSKB3Agq13kdQ+49F4Lfffis7zEqCMtEUCUhAAhLYAYF/7KAPdkECxyEwGPf85z//eRwC9vQsAeLjrDhB0wdZ/69//YspjI8fPz5b0AwSkECDBBRqDQ6KJkngMgJ61C7jtd/cvLKCd4uVy01evXqFXLu/v1eu7Xfw7dluCRj63O3Q2jEJSOBQBL7//nteLBZUGi60N2/efPzvHwdwwLt2e3s7uAnfoSjZWQl0R0Ch1t2QabAEmibw8uXLt2/fNm1iG8ahmVgCwksm+Bdo1xhFrJPtjn/88cdQCZ4zhiA4z/jq7u4uVs5+e6TEjx5IQALtE1CotT9GWiiBbgggDgi9ufvu2QFDmUEpzCHjX6B99913Z0udyoD/7Ndffw3f8h5YXGsxJzWHVmJK1HMxxQMJSGA5AjwavX79mgs8PJjxbBYez0ghvebBSaG23OhYswQORODDhw/8DIW42+CKhwOxONdVfprRT1muf//738wwyxJrPiLLokpjO73nz5+npcr5aqd2eElLebxvAuiDIBpwxE476/bNZ67ecaVzebLYC682FziPTFyh3377LU9Wv//+Oymk8y2Kjd/PkUYVaiNw/EoCEjhPgB8jxMHNzU3muTlf8qg5SvEUSJxKH+HE73vqIcOdlmUuF5q4RjhDdLSPSAf0QbhakfiIhqMRWKe/zG3gWguXJ/oszBlFFpPOzAR+NkkJ8FFs/H6OzH9QqK0zZLYigR0S4OcmPC+yqHCH3euhS6lnjnWd5aLOMgzNA30PPdPGRQggFFJlTxv4v8fdOYvYsfdKeXaNl96zZ8/AXl6bpPATyozSAINrucwTvnJ7jr2fL/ZPAnMQ4Kech2/c9fys8yzO3wT3zxyG7KGOUz6MU+kjfeZZPH47qMC4YTBY8d6My+3UzSDW48GOCbDBXtk7nawlk2tSuOjisysqbcRVRivhWTeoOn5Ug3rLWw/rt/1XAhLogkAZ2+KSxq++tPGDv+80jRcHk0qJsLQ9vdfPz3f2W4xKu7RTYd+NWA9jdKoGFPb79+9PfWv6cQiUJx4X73G6v0JP05/K+l/mdFw4zuw09Bl/5TyQgATOE2DOE78+T58+xWPPvR9PG4+PPpGfB/dpDh6yEbhhAhn/8tNMEOTTLOc/xTUEISui+VSZL774gsnjp741/TgEuHLTznItR29rmu7xNALMPEsJ17PlByFOJ8Ubl/0aGPqcNhyWksCxCLAuiYe8Y/V54d4icPm7phFimmnxEaGWZvP4yATQ6zxfISCYw4ATl+v6yDRm7zvzzOKad/CyqLa+CcryF/Kz2iOdOKhHrR6jOSUgAQk0RICAZkPWaEonBNBq+G/Czl6dmNyHmbjTUhda6lqr6UA6gYRnsPQlIgq1GoDmkYAEJCABCUhAAicJZBOIL10bhIBOneJpbQq1k9D9QgISkIAEJCABCdQQSN1pSC4mhtaUSvOk2o4ZqHEvYoVaSsljCUhAAhKQgAQkcBkBpv/H2WmUTH1j9RVlpeICUoVaPUNzSkACEpCABCQggZxAuqMh37GcNs9R8TkTarFOhVoFPLNIQAISkIAEJCCBEwSi9yt8P23HokyosaSABQpUqFA7Qd1kCUhAAhKQgAQkcI4AciqNe5I9k1znKvjr+7iVWswfXgCjUItAPJCABCQgAQlIQAKXESjfp1dKrpoaSz/cu3fvKOiGtzX0zCMBCUhgNgI8f8e3pqYHLMj3/QGzUbYiCaxFINt6mmZLyVVjS7lQNLx9RKFWQ888EpCABK4lwGJ7lt9nIZK00rgveZoYjyme3Q+yj8ySGbw98HDfwovY2cATxwMeAswOEDDsm2++YZ9P3ksdu+nBvATY25YTI9zvicdBm9OsFATzNnq02oLfa4le61Fbgqp1SkACEjhJYESlnSzzvy+43fISwP99Gvif184MpP53AdqGQg19iacwrl/DQhbEhRk8KDakG39IB/ag8nVGg8M3OZENI548ecIpF/QZtJFrnEKghvlFbzeabMNBCmaPTPR6WugzFEx/JcKxHrWDnEh2UwIS2JgAv928fJ1fXsKd3DLLH/eN7Zu7eSQaCgxNECpGLtB9pEPqziEKzJt2kHGk39/f61qbaxDwX4KUUw59HxUwB6DmDMSzy+mXDsRc7R6znlRazU7gz4WfvGjZPwlIoBcC6XtF4i8CLopt7S/faretPV20Xg4lYY6LLE9fDsjJ8ObNm4uKL5oZTRbPTw4QYSPNxfOH94WPZPOrSgIhXoZKy3gyCnFQYF5Zm9nOEij9Zxn5szXEDINVueoznrceSEACEliPwPPnz8sf5fWaX6ylDx8+sCQiRmmDXBh3lfGC8IAillrMukNUjC+NfuLLzNampFMY8bQdgsUqnSw9ainqK02gcoXalQwtLgEJSGAigTBVa2LhJosR7mR9QIzqIr84zuTCoOFBWyykHhCChPkeNfOHMZg0yOH6RB4AYI5Hs5yFFseFVrj9/xlTW/jvUORnYVkqPGZKKNRmYWslEpCABC4mUP4oX1xFSwVQadmyVmJwlROhgket9EzM0j+mzy9U8zTzMCZ9gfe0SgZLob3wSgKTxZ5lhjhfMHyFAijzzJtyBPIr6F2F2rynpbVJQAISOCIBbleZSmNGVI0vLcAKQirItdnxxTlws9c8ucKFTAoTH0/t85IJtfrRaa2bk+2h4ELkrzFpvCyXhqs+xxH5rQQkIAEJnCeQqTQWuIzPS8tqDBqCsGmWPstHLLnImFka3aSS4Kgb1CKsA01NmvbW8LSGmuPjkK+hMTmPHrXJ6CwoAQlIQAJ/EiDQFrZUjTguCu0RMw3TpwYVRqzTg3ECbJyG9wXFPBhuzkZE1OMwm/pWodbUcGiMBCQggc4IEPTMYm14a8qZ7Kd6RfGwkoClFXHHr1OZTR8hEHYVzjZtCfmBnMU9A/OR2vyqHQIKtXbGQkskIAEJ9EcgU2l0oN5bw14ecZXoQks++wM61eKwfdqgAsvYIuYGvW5TW7bcsgQUasvytXYJSEAC+yaQxdTobM2EMHw8BExvbm5C0JPdeuudcPvmObl3qLFTy2yzMRoUc5PbPXjBQck7eUVtWZAVNi4mOPg5ZvclIAEJTCdQ7gfGHKmR6nChEYMjSBcjccRJURgrrEAcsWofX51iCPN0BiE3fkPMfY24Qq2v8dJaCUhAAg0RCPOiUoNwCWQeNVKY5I7nLDjPYmYkHUFSRUMEstBB5k6rD0wvZI/VXkSA3RYVahcRM7MEJCABCfxNIDrGYhLOm9R/E9Lx4nC/wXnGigEmpXHw+PHjWMSDRQko1BbFS+Wc1dlDSNgXcEK7ZUEqV6hNIGkRCUhAAhL4jG01MgoIMiafZYl+3JBA2LMjGoBEPhUhjXk8uJQAp/2lRerzMwfOxQT1uMwpAQlIQAJ/E8i8CHwxPkHt75IerUVAd9oKpHF6Za2UawKyDJUfgwRUqFXiMpsEJCABCXxCoBRqC71a4JNW/VBNAO9mNonQ9Z7V8C7IWAq1MoJZU13pjQ41K9Rq6JlHAhKQgARyAqXbgMhansnP2xHI3Glun7bQUJTPJ+WlUdN0WSrUrFCroWceCUhAAhI4T6C8Y50vs3wO9hB51Nhfua3JEhgyobb+es+DkC+fT6Z51MpSoWaF2hJXh3VKQAISOCKBwc0/NweR6ZXN7cGAFUyKb1AN/WW20+BKW3ZZ428hJit081LLlzCJ9RnZeoJyVkCNnWUpPWo13MwjAQlIQALDBNhxI/2inKmTfrvhMZ6k7D66oTE0jTErOLcyRXJqdhpS4Pb2diEgxyGfLaMpg5g1hDOhxnkSXtfh9hw19MwjAQlIQAI5gTLik+do4zMb8GZ78LZh17JWZO/3HJSGYfOOTGTMaNZxyKOD03Ub5VaCNVQzoRbHxdBnDT3zSEACEpBATmD2GWkPDw8HVFQ51jk+Z9un4ewcfJVq0BannG1zGHKUOrIXbGSSq5ICr2pNc0ZtrVBLsXgsAQlIQAK1BJiRloY7p4V7YmPMqUIxZAG7+K0HFxFIvTsUjLf8rJJAOxMZWR4/VhLIIJfbQZ+tJ/XDEfeMcwoVamfRmUECEpCABIYJpDcn1qyVG0ENFytSmc8eAj1ZwK7IaEIVgezVXukwxfJh5engVzGPB/UEnj17lma+9EzGCZoW/+GHH+LHjoUacnV8wXXspAenCBBoGGHY5gKuU30xXQISWJ9AdpvP9EGlPfyYE0VF57148ULvTiW08Wxp6I2phIM/5q9evaKSTF6MV+u3IwRY+8lOdTHDpb7hND/utOfPn8eqOhZqsQ8eSEAC2xK4Mua1rfEbtp5xyz6eNSzbdSn7eLb4LBlQAOmdPr3ZVNaPXyeqtPTmVFncbGcJDE4lBDtiDp3tqz/PAqzPkJ7/XI+4QirL4lFOo9VpPdSgUKvEaDYJSGCYANGu0o9S/ws1XOkBUuGWTkmhxyXGcQzZ1ONLQy3jldd/+/LlyzhTjS7UT83h5sQsnLu7O/wHb968UaXVMz+bM44IOdPjUBDyATsuzLNVmaGeAM8t6WWY+ZtH6mE44re45TK/8h6258CvW//TEFl4AAHOho8fP2YouIZvbm6yRD9KAGGRunx4XuSJHK3Aw1/py2FWOD83zDriJpHdJw77BM+VFQJSAV320MwJRiiKDEBjfzK0C9xSVmXxDDtP5KzsC8xDDdSZVbLQaYzMCl4x6mfoOSsGY22xdfpCZwMBDObeNp4/FvSgkgASIZ3klJbiQg4bp4k9xTLXMXdVfMwhrMwVysezT6086sSHNPTMQH7u053+xadJOtZpF9o0O96MuVW0aeGRrRp8Al7nEuB8mOW3jJv6MUcwDRHWkGSsU1CDQ3+2HhpNK1nu+P3791GRczA4yvxo0wtO12D2qWzLGXmomuNwpL8PjEu4kO/v7w9FY+XOphc7j6wjrafXNSPF/bfMvAeP2tmfKjNIQAISkMCiBHD+4ScjfBn8gvhsEAS42fg3eBCDNzHYwK0Ll0/cfWBRww5bOZqMUQA7EXZcrThZOeYPIPjSsuDaYSkt1HGcZJz8nOSc/Li6uToQZBlzlnni9YzzH8gc1uGWJj1Cu5WpuEZ59KGB8qvVUri8xy/jsFAIexChhj5nHBdGP7wZhiHgeMaarep6Alz/ZURjnUuAq4xTIpwbdOSiWFU4kXhY5FeFB/2Lyl4P7bA1gH191DRKTJNQTnoTYdD540Ql0Dn+w37YwVqo4/xiIMuCGmAIkMj8gKx/VizUu8ar5VqAdjrJgUuAUeBnML06uCiQcYM7EocODgs1tmxoof84DznJTlmiUDtF5sp0zi2F2pUMlyu+oVBbrlPWLAEJSGCvBLil8twS5HLwaNJTHnpxuSHRkM7pVNRBCAOhz1POt8HyiybGZ/dFW8kqp/vBdY/yRQiPiNysoB8lsAKBOINwhbZsQgISkIAEriSA/5KgZxb3vKjOAaGWbuYR6gr+UtQfByH2Meg4jS6u1AKKICT5d7AISpMbD15Z3IC0G8VmqAGplFa1wjGvmYteSqxC7WLhCu3ahAQkIAEJSEACEigJ5EIt+OhiPpQKa0PO+uVCftRYLBgPKD7ilEK98Uf9iE1iOllYZ7DCWPPsBwjNqNJC5QSSmR5b2f3Z7bFCCVQS2MT3XGmb2SQgAQlI4BoC+Ya3eL9idWgsViXUy5S4EUisgYOL5o2yYoiFD7F4fdOxyDUHad9jPd4CIwoPWiAwuMQHP3cLtmmDBCQgAQnMTiAXatGlhEojDnhRe6VQwyF3UQ1kjruPrOxOG7STWX44/Aa/MlECmxDIpgcEG1q4WDahYaMSkIAEdk/gE6FG3JOJWfQZgXKpSqPULEINL1pwD6w/QS115tGdsJhg92eAHeyLwOBiAoVaX4OotRKQgATqCXwyRy260+JBfUWIvPJZf4JHjRaJNobNlupbnyUnGpHNtek7rWP5NWs0ZrHHSiRQEiivMvKw0KfMaYoEJCABCeyAwCdCLUzSIvg4Id5XutOgM7KM4Cy7Te49aDUWNJy1zQwS2IQAj0ODc9SuudA26YiNSkACEpBAJYG/Q58sbwxxz3Lf85q6SqE2zZ1GWyG4YzSnBrt5DkWAXWzK/q4/SaC0wRQJSEACEliIwN9CLWyfxjytCe40jJtRqAWfgU6ChYbcavslUF5l9GXyE1G/HLRcAhKQwHEI/C3Uwry0bEJ9JYgZJ6hRFY263UAlebMdisCgUHvy5MmhINhZCUhAAoci8JdQI+7JJGViKNP8WIP3j2lVhbnSm0xQO9TA29nuCPAMEyYnpJbzSDPtQksr8VgCEpCABJol8JdQC+60yY/mpVCbHI4JQs0Jas2eMRq2FYHBtdjTXOBbdcF2JSABCUjgUgJ/CbU4Qe3S8iH/7ELN+dHTBsJSOyYwKNSmLf3ZMSW7JgEJSGBnBP4UaiHuiQ9s2jKCGSeoYYyhz52dYXZnFgIPDw/h0khrm7z0J63EYwlIQAISaJnAn/uosXkYO6hNDlaW7jTqnDxvhl3csGRy8ZZZa5sEJhN48eJFWXYwscxmigQkIAEJ9Evgr9Anu/BPc6fR81KoTdZ81IZqXO2VAOxtiyJ89N8/2uWV8GHNaY/DiceFt37RHcYx9IiDx48fv379usfuaHNKgMEtlxFM25g6rdZjCUhAAhJon8Cjjx8/XmklEicLyvCgj+i5stqzxX/55ZewOJQJbRyfzZ9mePv2LSsnwouqKI794UbIGjp0Z0f+PDoO7TDFMHSQ7oSlGGmnmN5UL39Rq7zFi9qg0a9yTYe792M0d/ZCAoaYGQu990v7JSABCUjgLIG/PGpn853KMO8EtVOtzJuOf+L29pY6Cfhyt+Mjcof30JPC7RB3YBfqBJtxmCFVg0rjzn1/f89LHUinR6FTfKRfdApVqmtt3rNotdp45slUGk0z1qsZYEMSkIAEJLAhgWuFWhn3pDMte6TQMagWfEW8jSd1MsVwLTfF9lfScfNGokX43LZRnIQ+s/g1H1FsYQeHu7s7fTAbXmnTmuZ0ffXqVVaWoCcaPUv0owQkIAEJ7JLA/EItKp42eYW94pA4RGxTC0OwL6SEl9On37ZzjNjC8njzRnG+f/8eiTZiIb40spEhlhrJ7FftEMCzW15NpDC3sh0jtUQCEpCABBYlcCyhhiOKmVs4JEqfXzrNDqdam9FP/Cs40qKpyC+OM8U5eLoEedqmAEVH4vkLCyBa+BdjGgkTM2pZ0JMAN9MrB4fYRAlIQAIS2CWBq4Qa3p0oGiKd0gcQv9r2AO2FSwlxM+iQiGHEYCSzu7a1tmwdlQbb9M5N9DaLdZalQkrwqKVlT+VcP52FDk0ZhjGDW8uuTIa4fHZOotIY8ZXNsDkJSEACEtiWwFVCLbuRhJ6UzqptexhbD5tOnZp/lvWlxk0Va17hIETBUkHDvLR6I0PBINdWsPaiJhp8CdLmJhHLTlfywjOotEpdfhF/M0tAAhKQQMsE/tzwdvJfJm6op1l3GrYFN8ngPZgZ9ymEBl9glfnSsHB8XlraHY7DSIXdTLKvNv9IRy7qy+YGL20ANDKXniptaebWLwEJSKBZAjN71JoVaszswauEeYM+iey+OCjmNhxCYrXZfqeZweO2ETMNEerW+jVu9gG/xW/Kcs5scDlpmWMweN4eEJFdloAEJHA0AtOFGjePNBIXwDUr1EIgKWyWlo0xd8fMNRim3mfZtvqIeVm4FndafXyZ4qE7eGXS7Ui26o7tniIQVopkpyLxelcPnCJmugQkIIEjEJgu1LI7CrCYAlUvIFaGG2ZhDyqwbC0kYq4p70Wm0uBW7xhDTMdVolk3V+Zvc+MEcJrGkQo5uZrevHmzwhs+xg3zWwlIQAIS2JbA9DlqpVBrcwpU4ItMwf83qMCySNOgmNtwkDLzsKRmRheONApGkcctv1kNvSHbRppmaLLQNlq8kS1CGkGkGRKQgAQOS2BOoTYYWGyE7KkFkvic0nskboym4oPl3Xo8uEx3ENDEeaOMJk6KSD3V/UZG58hmZGcg44XCVlUf+ZSw7xKQgARSAhOFGneXjiaopR3OjjN/VX1UMatnoY/ZHg20wgZvmUeNFMaC5QJhxUC0BElHd5rSndE2DyQgAQlIQAISqCHw6OPHjzX5sjx4enh3ZJqIL4pwW5qy9HGYfE0rOCE4ntYcwdBUcfI6pqacT+zUX9Mv4PMKLP5lxQABaIBc8y5IxjG8UGv9Ma3p7P7yMFjRAxp6h3OaR4jBSP3+um+PJCABCUhghMBEj1p2X6GB8ZDciAUbfhX27IgGoG+aUmml+lQ5xcHa0wHnYfbkE4LXaDUdonsaaPsiAQlIYAKBias+9yHUGo97ZqFMRrdHNTzhpDxgEcLZeHNxiMa+4+hlXUsW5o7feiABCUhAAgchMEWo7WOCGgG+bAZYa+s9S6HW8rrag1wwy3UTby5XVqbFeZYgfeVJBcv10ZolIAEJSOBSAlOEWulOIyTXVNCwhkLmTmtt+zS6UL4YnuBsTdfM0y8BwqDZihb0Op42NFy/ndJyCUhAAhKYTGAeoZa5ASZbs2bBTKhld8c1Lalva5ceNaZnsWaiqb9yV5T6Mbo+J61nZyNhUIZerXY9W2uQgAQk0B2Bgwo15umngUU8goPLJLk1NnV33OUywEwxt3AJbW6SWq2F00AbJCABCbRA4GKhhnBJ97MIfejOo5bdiU/NTsONcXt7u9U4hT0yYuvpTPOYuIMDvEcI5XY6gjGZQ2sT29Bq2WXFdcfZ6Hy1TYbDRiUgAQlsReBiobaPCWrZiy8Hb8xh844Np4Vt2PSapyMLGxEf7OfXyB/GNLLWkrM0U+e4gTP1tuZI2ZYEJCABCaxPYAah1t2dI9s+jXvh4Bt7wprQU862FYZq9hlpDw8PjUiQFejtoAki3bykNesIbzzzTe0ZEz9KQAIS2DGBIwq1bFeOQXcaQx7Co5U7jr58+RK1x52VuW4IwVnOGGpLHSrlItCLWmFaHqIzi/leVIOZ1yfAYupnz55l7b569Wqucyyr2Y8SkIAEJNAagcuE2j4mqGXR20GhFtb9DX5VDiFi7ocffsDVwSwiKmciEb6rMtuElNQAKp88P4mBC47PLOY7wSSLrEyAZ4BUr4fWN3T0rtx9m5OABCRwcAKXCbVM4sCuxx3U0vWezAMbXEqJ04Lelc6M8nTBt5G56MjDfXSyqEqbSIUa6SX/NPOpY3xpRFHReS9evKh0EJ6qyvRNCNzf32ftMpoGQDMmfpSABCSwSwKXCbUycDb7PKqVKQ/ajzsNMYdIqtnF95R4KllN6BoiMhWLE+qkL1GleWufMAQtFCGeXq4s4Vmiqb1jWgClDRKQgAT2R+ACoUYIhuhehuDKiVNZbet8TANJ6XFonZvf3d0dnkL8T9fYM1eQMY18IQrLN7WfMpKOcIMPfWFOuirtFKgu0omtl3YOJpbZTJGABCQggX4J/CM1HRGA8CKqEhP5iG+JPyRCmh4zIN1wOzH/CcWDuEm3/uIjvpzBwGIsvskBrrJTdzjilWHjNGRWpeX0PcRJs76UojbLUP8RmRW8YhQhqPru3btx25BomBTcb5hX35d6k8y5MgFi1lxiXIlpu8TcGesav29aymMJSEACEuiJQNy8qtwI4PpuoBJi/bMfoFeChUSFLq08OtLSshBAXFInU4IuqpBuDrJC5l5Uz0jm9+/fR5s5wNQyM0DwAsYY2alsZcEsJXpJoZF95ccNCaRB8Hi+kbihSTYtAQlIQAJLE/gsNhB1T7wHXH9wqeKJxtQcRINTsVVTkDyp7qE4SsqLGpkAABTmSURBVCvKIPxPlZWk2bhfBpFHPfQ63FNpJc1z/XF6q6Y5zOZd8qnxYchIHFRylQYo1CpBrZyN06m8JBXTK4+CzUlAAhJYmcAj2it//btICYsZMRWlVT9zK+0a07+QZSFGicBC3xASHY8qpsVHjpkQRvCRO+vsYSmCs8Q0iUSjU2MwGuP5C4pz8KWlI6aWX9FECGEjAmZZu1o2Yco0ApxOWfSTejiHXcw7jaelJCABCbRP4JM5au2bO6+FyCn+5q0z1BYkVDpjb65W0JHLmT2XkdazEAGeJcoJkQq1hWhbrQQkIIEWCFyw6rMFc3uxIbg9ZnHO9dJl7VyBwOBuMqc2iFnBHpuQgAQkIIGlCRzao7YcXIQascjl6rfmYxIgul12HPetaz9LLEdOYcYCflZ+hfiDA79FzGS9flLEkZHadwlsSEChNj98fiX5fcxeKjB/M9Z4PAKnpjyGXXKOx8Me5wSYrctE29LJSsQcucY6J+VajszPEmiegKHP+YeIZ1kq5RF2/qqt8fAEBs+ruAL68HgODeD7778nOB5UGudJXPrNAVx4epzxNcSHBm3nJbAuAYXa/LzDTrMuxJufrDX+N4xVYggRrjLdlJYJPDw84CJ99OgR/7IC/RpT8eJ//fXX8RVzeM54B3FwnvEVryeJlc/1GuJYoQcSkMDSBBRqMxNmthBxKOOeM2O1uv8RCNv1/e/TX//HjVqy9KU/IgJ4mSzPJEFwoDmC7CCFdL5d2oB+60eZoZmCwuZf4pXXPNrhP4uvQmHXa1xrkQw1Zzo+6rmYx4ODEPCC7XWgV963bcbmYriHGdYzVntlVWygwKkw+1a3V1p1UXE3vL0I18qZB19Bu/4lwEmSPY1gAyc/iiGVkqR0fS0sNLjxEstuG/ymTWgxHYjyTChXNTEoE1qxSNcEvGC7Hj49atlP5VUfCTfw+kV+B09N+r6qdgtLoA0CxOzYIzA4ZlAGYS4U09hJ5xLgqZ2UMJeOy+Hm5ubKuF4bnZ7TinKyf6j9VPpI27jwUw9ZqeNT3RzqWWJ/xxEL/WpzAl6wmw/BlQYo1K4E+EnxMBck/d385Gs/SKB/Auy3TMwu9IN3mqHPyoWEpKDYmCkVshF9K/P0T6KJHsA22oHzrOQcBytm40kyHnuwewJesHsY4n79ga2FPoMLgZtTv0iD5TEuw7N4733Zn/2ly4SfoTLgtVDH07fNcny2lbACOvxQcoGczX+QDPESy24hE0KfaQ2nRiSNjXL+HASy3YSAF+w+ToO/X8reXX+aEmrhp3Afkz/iXUSh1uBFsaFQS1VXvTS89FbRIPMlTEqxTBayYd+NqNUYoFOmclE7WfAUnL2me8HuZmQVajMMZfi53I3DQKE2wzmxWBVbCTXOinS200W+n7RgmNC2GJ6eKmYoAxn+PeUMG+9PdjJcNCjjNftt7wS8YHsfwdR+56jFx9HpB2wyGTYuml6FJSXQNgHmQsVNQHgmYdeuenvTeVTpnl71NewyJ5OHWHjBzzH/Tltvke27US7w3CU3O1VDwAu2hlIveRRqM4wUL19PNy6aocZNq4getU2tsPGGCKAk0iUy6ZynGivT2etoC9ag1ZQyz1kCXqpnER0zgxfszsZ9D0KNnR7DTpvZvzsbqiW6wy0zg8ZH9lNYoi3r7JdAFmIL62bqu8NuNamzJ6utvh5zSqBrAugnVkOv0IXsEvOCXYH5ok3sQagtCsjKJSCB1J2G5MKFfCmT9FbBkxWbelxag/kl0C8BJBpRF3aw43WrK4RfvGD7PVUGLVeoDWIxUQIS+IsAPoA4O42k1DdWzygrla5Hq6/EnBLojgA7EgeJFsVT3K9gob54wS4EdsNqOxZqTGdOl0WUxxti7aVpXi9YcospPAX20hHtXI4AbxdIK2djjvRj5XEm1LI6KysxmwQ6IoDbmB9YZpJEiYbxXD5LP6VkF5cXbEfnzClTOxZqp7pkugQkMCOB7L4y7QVEmVBjSYGPATOOkVU1RQCfFq+IYDeAVDMR/WdvGtTb0i8Y9IJt6mSYxRiF2iwYrUQC+ySAnErjnnQyk1yV3U63UgtFJrzXsrIts0lgKwIszyLUw0S09PRm1TPhzqDeljbMC3ZpwpvUr1DbBLuNSqAPAun9JlhcSq6anpR+uKVn6tRYZR4JzEXg9evXuMp4syprZWKdSDReCBHUW0xc9MALdlG8W1X+j60atl0JSKB9AtmWqhhcSq6aXpQLRdP7WU0Ne8qD24Mt0HBVgjc9YFeFpeNie8LYSF/YrJiByxzP7DVIYnnaL22zF+zShDepX6G2CXYblUAfBJbzey1Xc7NkmZ/ERKXsjp5am77CIU0PxxTPbsPZRyYnDcponKBMmSorXDkFxxL+HsYdswMEDGMiF26nFXasmL2zqG1WCWQSjR4h0RjH9SVa6OByl9VyNc8+NPurUKG2vzG1RxKYjUAmBah3WugzFEw1Sno8m7nNV3RNr9Fhr169Guniqddzse5vQ6GGvkTNpNPqsSfMdOTsQrrxh7JB9LBGcqR37XyFRKNH2VhwXdALXgu2rZ1esNvyX6h1hdpCYK1WAnsgcI2wONt/bnhbOR7O2rZEBu7lvHwdpIQ7ifyW99QlGt2wTiQa2gUdFmxAnNF9ZnGlg845gAsKGUc6b0xu3LXGpmjos3S7DboW+tWI5V6wG57wCzYdN83yQAISaJ8Aj/LlzwEuioUsL/1nTI6e1taMVU0zoLVS5VASXbrISIKG6cnA7g8XFV80M5ostQ0RNtJcfHvs5LNrpPJZvmJoMtr0DomGm3OW+ueqZMarbMaq5urdYetx1Wf6Y+KxBCTwCYHyAX1wFtQnZao/lJVXF91DRsJk5b1wBx3D7cSSiBgZpI/Ir3GHE0smA4pYqh0Og5ui8WiELKanrYVry2vKC7adc2myJQq1yegsKAEJXECgvGEQAbyg/B6zhqlae+oZ4U7WB8SoLvKL45qlrIQ+4ZBt1rotmcFN0VgOgneNbm447W8dLF6w63CuacU5ajWUzCOBIxJg/tARu71in8t74YqNz98U8iVb1oqmSWekjTQZPGqlQ2ikyHJfIdGYXRflZmiI0CfR6hrRuZxh4zV7wY7z6fdbhVq/Y6flEuibQCN35b4hNmM9KiFTacxLq5c14WQIcm3DPhGERaJlZyZT6JhyV9+XDe1ftOkMy6JtWXlKQKGW0vBYAhKQgASmEMhUGrO4xuelZW2ExaGETbP0dT6iMstN0WgafYZuq3QKrmOqrRyQgELtgINulyUgAQnMSYDd+bNXTWR7WIw3Rsw0xBnj8s/x/DN+i0Q7tSkaxijRZkRtVZMJKNQmo7OgBCQgAQl8htbB7ZSCwJ3Gu8nTlJFjioeVBCytWHMR5eCmaMRe0W0X+QJHuuZXEpiFgEJtFoxWIgEJSOCgBDKVBoV6xxhq6fb2NrjTVlvyiQMPNZa+LAGbm9q39qBnkt0+QcDtOU6AMVkChycwGPeZvKdGWXDzmeOHH+F5AJRRzhqPFI40AqY3NzdBpbEtWb0TbrLdYVsNZsKlKg3/HxoRyVhj9uSmVyjoBbsC5E2a0KO2CXYblYAEJLAHAiyTzLrBqoIsJf2IHmLdADopvloq6KQV1lSiCzPnH6ayXGD3O6Kl/D3ukYBCrcdR02YJ7IHAznYR28OQXN6H1DUVSuM6zVxTpLCzA56z4DyLjaCTCJKuNi8tC63SOimDXqhooQcpAS/YlMaaxwq1NWnblgQ6I8DEnezmOnkvpbLg/vbl72x05zA3OsZiZSz/zFaA8hVhbm7zOM8YdCKPHKzvx2JeGqsW4nmI5ZiEUiR9N3LNCzaeh3s6UKjtaTTtiwRmJrDoNLLd3B1nht5PdUz5yozlhGHyWZbYyEekIbZlW9oywY6/9t86UMnQC7YSVF/ZXEzQ13hprQRWJVA6vco1AdMMWvSOMs0kS11KIPO2Unx8gtql9S+Rn7Asco2gZ3puE8BlWQNB2FJ6LmHDcnWmnQqteMEuR3u1mhVqq6G2IQn0R6D83Y+Ro4s6U3pZypovqtDMLRAohdpWrxa4lAaajGUNLDUlCBvLItewH8fb27dvY2JfB+Vl5QXb1wgOWqtQG8RiogQk8CeB8r477QG9LFXWLPHuCJTDmuqe9ruDJsOFhlxLHYHMXWNrN/YK4dXs7Xchs7C8rMoxyooMfixLlTUPFjRxCQIKtSWoWqcEdkKgvO9Oe0AvS5U17wTZsbvR4+08uNDevXvHTLU4eqyHYOUBm4b0JdfKy6q89GIfRw7KUmXNI8X9al4CCrV5eVqbBHZFgBtVNpmsjHbVdLgs1eMdvaanB8/T7wKR4EJ7//59+loFzlvkGp0qt4trc6C9YNsclyutUqhdCdDiEtg5gTQqRFfLmEhN/zOhhvhbYRv6GsPMcw2BbGOtcoLUNZVvUhahgybjJGcj3GgA7qW7uzvkGlvmlrMtY7ZGDrxgGxmIGc1QqM0I06oksEMC4YXZsWPlFlnxq5GDTKhl95KRgn7VMoG9hsOCJkOuscVa9Cgj13ixAdr0+fPnLcs1L9iWL5lptinUpnGzlASOQiDbOD6TXJUUmACU5kyjS2m6x30RmD1+zYSw7K0GGwJBrgVNdn9/H+Ua9rx69Qq5hp2sG93QvFNNe8GeItNvukKt37HTcgmsRCDTVRP2mkr9cNzzmL69kuk2syQBpEwa7pwWFo8Gcl7hDWL72ZjSyEHYeg25lnYWO8PWaw3KNS/YRs6cucxQqM1F0noksFsC6XwdOpm9M/Fst7NdqbIXY58tboaWCaSagODg5JggcicExC89u1aDE1xomJcGfMNOuWGbj9UsOduQF+xZRH1lUKj1NV5aK4ENCDDDOt254FKfR5ofdxrhpA36YJPLEEiFGi2Ur/6saRZfGlFUdB5zwrLIXU3xNfNg3uDWa9jP+pjsmWRNw9K2vGBTGjs4VqjtYBDtggQWJ5CKLW6o9ZtL4SnB6xDtS+uJiYc9yGKF2cezWBiINE/2Mf1quWOin6n/ZsL4ssoyqrReRPyprdfYKReRVH91LDcu6UB4wS7HeaWaP/onAQn0QwCXQ/nTQCxmhR6kMSkcY5Utpgs8cctVljpCtlKWoXgu6ng6w52zYkO86eQtFo5U9oJNy8LpQUd4PUBlqdayZVuvhcsTIMxp29ZUL9ht+c/Y+iPqKn/3TZGABNokwE5O5RwvhNqECf4TOojDgyVvoSCy4KznILV2NSMn9GudIjgXw5pZPBwc4PMol9BCFe3CokK0Czd73DPRtpriQKY4BUMNlM0qibXNe4BtwSsWWkSr4WkbaYL8nEjB64PBSIrx/CNVNfIVk/N4iIpXR7CKQeRq3dBN6AXbyOlxrRkzij6rkoAEliawoUctdC2Nc427cFJTERA4kJaG03j9KbqaH24Apj1KedYUD3ku9dKlLV50jGMJURga5WDQQ4aAoxecDOPZLmq3qcyc5ADPPJ18JHGr8z8967xgmzpb6o35rD6rOSUggc0JDN6tufOtaRj+j3gr4pbMx6x1btLxZswtmfnmWYZjfkxvmUGpjP/bl1ALY5r2kZMEb1nwEUYNF7pM4qCS282JwdjFaySOMhfCJnLNC7b388rQZ7yIPJBABwTSYGI0F1W0Tugztkigh5hOOmEZG7gZE9TDaxJntXOf5o7l26Iit5UPGKb1Q4o0yonB8s/0TODc4I+ThFPiOLvosU6CYGgW4EY2rb+y1Qt25Utv3uYUavPytDYJLEugEaEWOsmvP/djbjzsZxvvRjgSmK4UXCnpFKtluVi7BFolwFROHlfins/rP1ZFMF6wEUVfBwq1vsZLa49OoCmhdvTBsP8SqCbAFms4oZFrrAZt5zVZ1eabcUsC/9iycduWgAQkIAEJHIAAAd/jxHwPMJ6rdtENb1fFbWMSkIAEJCABCUignoBCrZ6VOSUgAQlIQAISkMCqBBRqq+K2MQlIQAISkIAEJFBPQKFWz8qcEpCABCQgAQlIYFUCCrVVcduYBCQgAQlIQAISqCegUKtnZU4JSEACEpCABCSwKgGF2qq4bUwCVxIo30tDhXGz2Ssrt7gEJCABCbRGQKHW2ohojwTGCPAenvLr+Mqm8itTJCABCUigawIKta6HT+MPR4C3Mw32eeV3fQ7aYKIEJCABCcxOQKE2O1IrlMCCBHjH9qBTjRdgL9iqVUtAAhKQwEYEFGobgbdZCUwlwPvOy6K8HL1MNEUCEpCABHonoFDrfQS1/3AEFGqHG3I7LAEJHJjAo48fPx64+3ZdAl0SePToUWk30c+vv/66TDdFAhKQgAT6JaBHrd+x0/LjEnj69GnZ+R9//LFMNEUCEpCABLomoEet6+HT+IMS+PDhw83NTdn533//ndUGZbopEpCABCTQKQE9ap0OnGYfmsCXX345OFNNp9qhTws7LwEJ7JGAHrU9jqp9OgABNk4r91TjvQW8pUCn2gHG3y5KQAJHIaBH7SgjbT93RoB1A99++23WKV5R8OLFiyzRjxKQgAQk0C8BPWr9jp2WH53AH3/88c9//rOk4PLPkokpEpCABDoloEet04HTbAl8Rojz/v6+BPHkyZMy0RQJSEACEuiRgEKtx1HTZgn8ReD7778vVxUwTY10GUlAAhKQwA4IKNR2MIh24dAEfvrpp/Ltnyz/fPny5aG52HkJSEACuyDgHLVdDKOdODaBU9uqoeG+++67Y7Ox9xKQgAT6JqBHre/x03oJQIBt1VhAUKJgstrDw0OZbooEJCABCfRCQKHWy0hppwTGCLBbx5s3b8ocaLXXr1+X6aZIQAISkEAXBAx9djFMGimBKgLsgsvaAnZTy3LzblDlWsbEjxKQgAS6IKBQ62KYNFICtQSYr3Z7e8vCz6zAV199xZQ1gqRZuh8lIAEJSKBlAoY+Wx4dbZPAxQSQYmi18qUFv/76K+9x1692MVALSEACEtiUgB61TfHbuAQWI4Amu7u7K6snNoprzfeBlmRMkYAEJNAgAT1qDQ6KJklgBgLsefv777+X2+H+/PPPCLUZGrAKCUhAAhJYnoBCbXnGtiCBjQjgNnv79i2rQcsdcTeyyGYlIAEJSOAyAgq1y3iZWwLdEXj8+DGz1ngrKOsJPv/8c0TbN998010vNFgCEpDAMQn8f4iJ+/ezjCJbAAAAAElFTkSuQmCC"/>
  <p:tag name="POWERPOINTLATEX_PIXELSPEREMHEIGHT#545B692C655D3D205C626567696E7B63617365737D20312026205C746578747B6966207D20653D693D30205C5C20302026205C746578747B6966207D2065203C3020205C5C205C656E647B63617365737D" val="75"/>
  <p:tag name="POWERPOINTLATEX_BASELINEOFFSET#545B692C655D3D205C626567696E7B63617365737D20312026205C746578747B6966207D20653D693D30205C5C20302026205C746578747B6966207D2065203C3020205C5C205C656E647B63617365737D" val="93"/>
  <p:tag name="POWERPOINTLATEX_REFCOUNTER#545B692C655D3D205C626567696E7B63617365737D20312026205C746578747B6966207D20653D693D30205C5C20302026205C746578747B6966207D2065203C3020205C5C205C656E647B63617365737D" val="1"/>
  <p:tag name="POWERPOINTLATEX_CACHECONTENT#545B692C655D3D205C626567696E7B63617365737D20302026205C746578747B6966207D2065203C3020205C5C20312026205C746578747B6966207D20653D693D30205C5C20545B692D312C655D2B545B692D312C652D20615F695D205C656E647B63617365737D" val="iVBORw0KGgoAAAANSUhEUgAABowAAAE7CAIAAABorzRTAAAgAElEQVR4Ae3dT9LURp4/YDPh1fyiIzCb2dvMBQxHMJzAcATzngA4AnAC8BGAE4CPAJwAe98b7OiOmC2/Tzt7NGlJVaiqpCr9ed4FqFRSKvNJlUr5rczUtc+fP3/ljwCBLQm8ffv26urq06dPKfTjx48fPXq0pdIrKwECBAgQIECAAAECBAgQmKPAf8wxU/JEgMA0Ar/++uudO3fu3r3722+//fHn3y+//DLNoaRKgAABAgQIECBAgAABAgQIHCAgSHcAlk0JLFrg6dOnN2/ebEXlrl+/vuhCyTwBAgQIECBAgAABAgQIEFiHwNfrKIZSECCwR+D333//4YcfPnz40N3mp59+6q60hgABAgQIECBAgAABAgQIEDizgJ50ZwZ3OALnFsgMdN9++203QpeV7969y+jXc2fI8QgQIECAAAECBAgQIECAAIGOgCBdh8QKAisSyBDXzECX2edaZUrHukTobt261VrvJQECBAgQIECAAAECBAgQIHARAUG6i7A7KIFzCOSxrXl4a/dIGeKa7nXffPNN9y1rCBAgQIAAAQIECBAgQIAAgYsImJPuIuwOSmBygXv37r1+/bp7mCdPniR4111vDQECBAgQIECAAAECBAgQIHBBAT3pLojv0ASmEnjw4EFvhO7hw4cidFOhS5cAAQIECBAgQIAAAQIECJwgcO3z588n7G5XAgRmJ5AI3c8//9zNVka5vnjxorveGgIECBAgQIAAAQIECBAgQODiAoJ0F68CGSAwpkDCcFdXV90U86SIzEPXXW8NAQIECBAgQIAAAQIECBAgMAcBQbo51II8EBhHIGG4PMu1m9b169d/++03T4roylhDgAABAgQIECBAgAABAgRmIiBIN5OKkA0Cpwr8/vvv33777R9//NFN6N27d7du3equt4YAAQIECBAgQIAAAQIECBCYiYAHR8ykImSDwKkC9+/f743Q5WERInSn4tqfAAECBAgQIECAAAECBAhMLKAn3cTAkidwFoFdU9FloGt62J0lCw5CgAABAgQIECBAgAABAgQIHC8gSHe8nT0JzERgz0DXly9f3rt3byb5lA0CBAgQIECAAAECBAgQIEBgl4DhrrtkrCewGIHHjx/3DnTNFHUidIupRRklQIAAAQIECBAgQIAAgW0L6Em37fpX+uUL/Prrrzdv3uwth250vSxWEiBAgAABAgQIEFiNQEbV5Lb/tz//Uqj8Tv/DDz/cuXNnNQVUEAKbEhCk21R1K+wKBdJX7vXr192C5es58bvuemsIECBAgAABAgQIEFiBwPv37zOk5pdffumWJW2B58+fC9V1ZawhMHMBw11nXkGyR2CfQH43643QZZ+ffvpp357eI0CAAAECBAgQIEBgsQIPHjy4fft2idCl69ybN28+//mXhZQp/eru3r376tWrxZZPxglsVECQbqMVr9jrEHjy5MmuggjS7ZKxngABAgQIECBAgMCZBRIv++67765du5Z/nz59esrR8zv9rVu3fv7555JIesy9ffu2dJrLW1dXV03i9+/fz5rmpQUCBOYvIEg3/zqSQwI7BZrv5tYW+THtm2++aa08w8vcBLx48SIjcMstSO5Cyo1I1mS9W4QzVIFDECBAgAABAgQIzE0gUbnEy9K7LRnLvxmjesrj3XKr/+HDh1LG/GafLnVNeZNyOUqzZld7odnAwloFNM0WWrPmpFtoxck2ga/yi1k6sfdC5Pe0+tu6d5txV+Y7IPcE9U3A999/n7kw8tjZd+/eNQ+f/fHHH3MnkRDeuEeXGgECBAgQIECAAIF5CuQ++caNG9285SY5HeK66/evyU1+c8ud++1MS1dvn9vsVpAut98GvdZEW1jWNFt0LetJt+jqk/lNC+yajS4o+XntnDT54s+dR7ldyL1CmREjdwxZn0hiviSypmQpec6zaE/s4X/OojkWAQIECBAgQIAAgVMEeh/skAR3rd9zrDwXronQZbPu1DfXr19v7d4bH2xt4+WaBDTNll6bgnRLr0H5365AHrXeW/j0XztnV7VHjx6l937JycOHDxOb6z5GKmsSrUv/vrJZ+tx1t+kti5UECBAgQIAAAQIECBSB3EU3FLnn795RN7flzWbpSdcsW1i9gKbZCqpYkG4FlagIWxTIz2jNGNJW+dOXrbVmupf5Gnj27FlJPxG6/V3k0jm/CSzml8PuXcV0+ZQyAQIECBAgQIAAgYsI7Brjsmv9nkzWI2l6o2+5Oa8fH5eudm6593iu7C1Ns3VUqCDdOupRKTYnsKd7/BHf98fxpSt1E6FLZHB/hK4cIlPkJpZXllOEfJEcd2h7ESBAgAABAgQIEFiEQJ7n1twANxnOHfuhE9JlYEqzexZu375dv2yW87i2T58+ffz48fPnz262G5bVL2iaraaKBelWU5UKsi2B5olO3WKn63t35ehrMtNc/TNdPTvG/mMlltdMlpEYX+tuY/++3iVAgAABAgQIECCwOIHcAKdTW7kHzr+J2R1xD9y6/99zz5+w4Dlnv1lcdawvw5pma6pTQbo11aaybEggT4PaVdpdv6rt2v649ZkRoxlve+gvgfVsGldXV8dlwF4ECBAgQIAAAQIEliKQTm2JpKR3W/4dMgClW67WY1v3BOm6+1qzbgFNszXVryDdmmpTWTYk0PolrS55fjqrX06xnHuLuutc3aVuyOHqGTRyt5G+2UP2sg0BAgQIECBAgACBzQpkEOtmy67gewQ0zfbgLPEtQbol1po8E9gpcJ6f1FqPez90Frx0v6/z2UptZ9m8QYAAAQIECBAgQIAAgSUIJHZ2xKDmI0rWakxpmh1hOKtdBOlmVR0yQ2CQQB7tumu7Zrq3XRuMsr7uRpdw2xF99+ovj/QKfP/+/SgZkwgBAgQIECBAgAABAgQuKJDw3IMHD27cuHH37t0sTJ0TTbOphc+cviDdmcEdjsAIAs1kcN208mXQXTnumvwiVGeg7hM3/ECtvV6+fDl8X1sSIECAAAECBAgQIEBgbgLpS1HCc03gbM9M4qNkXtNsFMZZJSJIN6vqkBkCCxB4/fp1ncvvv/++fjlwuRWka6U5MBGbESBAgAABAgQIECBA4OICGRh07969mzdvNuG5ZCkNpan7IrSaUZpmFz8TTs+AIN3phlIgsC2B1jfNcX33WkG6PD4i3cK35ai0BAgQIECAAAECBAgsXCB92e7cuXP79u06Xpa5fd68eZPIXSbjnrR8mmaT8l4kcUG6i7A7KIGlCiSUVo91TTFa4baBBevOnffLL78M3NdmBAgQIECAAAECBAgQuKzAq1evbt26lYnn6obMjz/+mCGuJXI3dfY0zaYWvkj6gnQXYXdQAksVqL+BShm64bYhZev2v5t6voYhubINAQIECBAgQIAAAQIE9gu8ePEiXeTu37+fJ+A1WyY89/HjxxK5a1ZOuqBpNinvpRL/+lIHdlwCBJYokHGprWx3w22tDXpfdh8IW3/D9e5iJQECBAgQIECAAIHFCaS706dPnzIYJTfS9cKTJ0+mHgu5OKv5Z/jp06epuNbQop9++ikruw2cqYujaTa18EXSF6S7CLuDEliqwHT93aZLeanW8k2AAAECBAgQILBYgcxHlonJWtGcujSPHz+uX7aWs3srBNN6mcnIen8szzCXTJHWSu3ML9ObLJ28cnufPBeB5CqztqWvWR5+eubMjHK4RFrzRIhWeC6FSngu9Xj+8Fwp1HQNqOlSHqU61p2IIN2661fpCIws0Lo5SOrHDXctO9Z3LfXyyJmWHAECBAgQIECAAIGzC5xyf5sY3LNnz/Zk+erqqvfdPN/zUkG6BBYTxqqfn5DMlAms04hI2C5/CWkl2pUHofZmfoYrE55LoVp1kRZQCvLo0aPLZljT7LL+Ex1dkG4iWMkSWKfAKbcaXxTJV+Clfob6Yt5sQIAAAQIECBAgQGC4QOI4Dx8+zM1zhrhmXpduPGV4UvPfMuG5BK0SgytZTWAuZc+UbfW9fW710+8sIbysf/78+fy71P3666+JzSWkWPuXos0k85pmddWsZtmDI1ZTlQpC4BwCucmY7jCTJj5dtqVMgAABAgQIECBAoCWQ+eYyf1meMJCxnwn3pDdWa4P9L7Pv57/+ZaxovcubN2/++v6/XyVeVm92huV0KMtQ1iZClwBcypswVh2hSzbyMhSJ02U53QCzzRnydtwhYpi+fjdv3qwjdAnPpXtjKdpxyY6+16Stp0kTH51iTQkK0q2pNpWFwOQC3Z9reufCOC4f3cSPS8deBAgQIECAAAECBGYlkEjW0bPEzKogdWYSsUosshkKmgLm8ab7e5klalkcmr3qBC++/Pbt2wwWTsyxNWg3IdEUdm6jdLutJ02zi59Cp2dAkO50QykQIHCMQPcrxM81xzjahwABAgQIECBAYAkCZXa2JeR0UB7T3SzBrGYYb0JvWR7yvNoMd80B0itt0GHOtVF6+d26devu3btNl8AcOY/+yCMUUtJLTfN3rtJ/pWl2NuovHsicdF8ksgEBAv8WyEQSLAgQIECAAAECBAgQOEKgGwc5IpGZ7JK4VevZtQlmtca37spq6UnX7QW2a/up1yc8lwn1mmhjOVwGF2eE8pCY49TZ25W+ptkumaWvF6Rbeg3KP4H1CMznq3o9pkpCgAABAgQIECBAYFSBhIdaEbrMQzc8nlXu+UuobtR8HZxYxt4mPNdqg2TWvDz1YnhxDj7qQnZosSwk12vIpiDdGmpRGQgQIECAAAECBAgQIECAwBkEWhG677//fv88dK0slfGkGSrbWn+2lwky5okQ6SjXikMlNpeY3cD+gGfLrQNtTUCQbms1rrwECBAgQIAAAQIECBAgQOAYgTx29sOHD/We9SNQ6/W9yxknWwaWlse89m4z3cqE5xKbaz2zIn36EptLfoTnppOX8nABQbrhVrYkQIAAAQIECBAgQIAAAQIbFUiQK/GsuvDpRpfnLdRr9ixn9/LUiDxD48xPSs2zWROba8UTE55LzO6gboB7SuctAqMICNKNwigRAgQIECBAgAABAgQIECCwZoFWhC5FHd4hLmGyPDu1dKM756Nd03cvkbjXr1/XFZMoYQa3Cs/VJpZnIvAfM8mHbBAgMH+B3h7gnz59Oi7n3R3nMH3scWWxFwECBAgQIECAAIHVC7R6oqW8Q+Jc6UCXQbI3b94sEbo3b94M73x3CmnCc3fu3Mnkd3WELl3/EiJMxHBIzk85+tT7appNLXyp9PWku5S84xIgQIAAAQIECBAgQIAAgWUI5FmorYzmCRKtNfXLBMLyjIgEyMqTIvJWCZCd58GpCQu2+v0lt+k9l7BdnUnLBOYmIEg3txqRHwLbFbhx48Z2C6/kBAgQIECAAAECBGYsUPdHK9nMyJhWf7SsySNT02OudJprSpMAWQbGnnMeutaI2mQga3p7nzWZtFALaJrVGudcFqQ7p7ZjEVi8QKZvaH3jtp5cPryE3R2T+PDdbUmAAAECBAgQIECAwNkEmg5xzRHzmNfWk17zVmawSXwnneZyb5+hplm4SOe1zEOXh1Q0LY5kPrlKoDDrVxOq0zRrTsU1LQjSrak2lYXA5AKTThu3mu/LyavBAQgQIECAAAECBAicUSDzu7WOlnZBJptrrZzPy0QGk70M0c2g1yZUlzn18vfjjz8mVHeeUbeTgmiaTcp7qcQ9OOJS8o5LYJEC3c5u3ec/HFewSb9jjsuSvQgQIECAAAECBAgQiEBrME3W7J+QbiZoGY2bUF0GutatmIzbzVMsMva2G3mcSbYHZqMuVNlF02wg3Zw3E6Sbc+3IG4HZCXS/CZofpg7Ka/dnt27KByVoYwIECBAgQIAAAQIEJhLoBukylHWiY42ebOJxeYpFniqbsbdN4gnVpQjpcPf27dtm5bIWug0oTbNl1WBvbgXpelmsJECgX6D7ZXzczzXdvbop9+fAWgIECBAgQIAAAQIEzivQvXuvA17nzcuRR0s8Ll3nEqqr+wBmrrq7d+/eunXr1atXR6Z7ud26DahuNQ3JXXevbspD0rHNKAKCdKMwSoTAVgS6X8bH/VzT3aub8lZMlZMAAQIECBAgQIDA0gQWGscpXefevXuXmeka8jz+Ik+ZyCx1ywrVdRtQ3UZWU8Y9C929uinv2d1b4woI0o3rKTUCKxfIV1dr8rhu1/chBN29Fvo1P6SwtiFAgAABAgQIECCwMoFFP/OtdJ37+PFjnvfa1EtaKAnVpVx53ESzcs4LmmZzrp2j8yZIdzSdHQlsVKDuHx6Cbu/oIS6tIF0Cf/mmHLKjbQgQIECAAAECBAgQOLPAjRs36iN2Z0Or313KcoJcicelOfPw4cMmz+lWdnV1lVDd06dPu/NoN5vNZEHTbCYVMWI2BOlGxJQUgU0I5PelupzpHF6/HLjcCtK1vl0GJmIzAgQIECBAgAABAgTOILDi8Y8lHpdQ3ZMnT5oxQwnVPX78OKHJR48ezTlUp2l2hpP/zIcQpDszuMMRWLxAno5Ul6EVbqvf2rOcaSDqd+t+5vV6ywQIECBAgAABAgQIXFxg9KlpMvvbgwcPLl6uJgMJ1ZV43PPnz5tQXd599uxZQnXJap4P22w8nwVNs/nUxVg5EaQbS1I6BDYk0Iqp5TFJhxa+7n+Xb8FM4HpoCrYnQIAAAQIECBAgQOA8Aolh1UNcj5vxpslqmg/pAvbzzz83a+azkHhcus4lVFeXN1m9efNmImIzDNVpms3n5BklJ4J0ozBKhMC2BOpZG1Lyly9fHlT+t2/f1tunJ3n90jIBAgQIECBAgAABAnMTqINBGQ169CDQxLnKXDeHNiLOCVK6ziWH9Tjf169fJ1SX7gVH9FGYLvOaZtPZXiRlQbqLsDsogWULZI7V+pnlh/4IVm+fbnTpWL5sDrknQIAAAQIECBAgsHaBOkiXsv7yyy9HlDjhrYycTYwvE8C1hmoekdrUuySHyfCbN2/qGbRT8BQhT71r9TyYOjO70tc02yWz0PWCdAutONkmcGGBOtCWb9lMKjEwQ/npLL9BNRvX6TQrLRAgQIAAAQIECBBYmUBriGjr5RcLm1vuepvWy/qtiZYz4rXutHXEbXwepdpE6Bb0O326ziUelzm1624Kmb3n7t27CZANbwdNVC9Jtq4LTbPpnM+TsiDdeZwdhcCYApkf4f/9v//XTfHrr7/+r//6r+76KdbkS7ruoN76YW3PEfNE8+bdfM/N/we0JrcWCBAgQIAAAQIECBwnkMGh9aTMSeTQnmitB6/Vt+LHZemIvZ4+fdrM1Jb8Dx/1md/pE+pKQyDDaNIxbUERukYpXecSj/v48WPd8Mkz9DK5XkJ1iT82W55/QdPs/ObTHfHa58+fp0tdygQITCFQeon3ppye2Ofsd53v1zzwqOQkEbcv/o6U7/VmBrrM7zD8e723sFYSIECAAAECBAgQmKdAwlKJ4CRv6dmUhfR1Ki/r3Ob+OXfveXhoQlcJfiXW07w7ZPfcTmf37FhSyL6tRJrURlxIxkpvuHK4hA4TIdqTfrZPe6F09UpuE1vcv/2epObzVkKuGa7btINKxlKJaelcMP6oaTafM+SknCRI548AgWUJtH5Gqy8B+eY7c1nqTu+5z9hz9HyTNVnNLUV6+O/Z2FsECBAgQIAAAQIElitQ3yQ398B7FnKrXBe2vnPes1frrRy0TmSi5fQma/rTZSE947oHSoMlRWieurBrs+6OC1qT5kzAE5urayEvs/JSLZ36rNM0W9C5VGfVcNf6A2WZAIGDBdI5Lj+IlS+nTDbXOy9DOvelf3jThy5dxNOHbgW/oR2MZQcCBAgQIECAAAECCxfIDX/6x5V4ULoHZmq23NhnNGvmscm/effatWvpbZeb/4zwTagoUbxsn7cWXu529lPqNIVKr7omVJeOk+lhl76NeT7s0Q/AbR9p8GtNs8FU893QcNf51o2cEdglMJ/hrk0O8w2Ur+F6ytL8bpZfzPItlZ/R8m/ZMh398pNaAnbNjhYIECBAgAABAgQIEDhdIDfkZ/4VPEfM/X8mp6tv+NMEyF8Ziru+wNyeasq0dAnPtQY1pzfD+efg1jTbU03zf0uQbv51JIcE2gIzDNKVLOb7IF/S+SrKj2bN91N+VsovaQnP5We0eqKNdqm8JkCAAAECBAgQIECAwJIFMkl3OiU0DwlJsPJS03Brmi30PBKkW2jFyfamBWYbpNt0rSg8AQIECBAgQIAAAQIEvvoqs/2U0b7Pnz/PuFckBIYLfD18U1sSIECAAAECBAgQIECAAAECBAjsEcg4300N9d1D4a1DBTw44lAx2xMgQIAAAQIECBAgQIAAAQIECBAYWUCQbmRQyREgQIAAAQIECBAgQIAAAQIECBA4VECQ7lAx2xMgQIAAAQIECBAgQIAAAQIECBAYWUCQbmRQyREgQIAAAQIECBAgQIAAAQIECBA4VECQ7lAx2xMgQIAAAQIECBAgQIAAAQIECBAYWUCQbmRQyREgQIAAAQIECBAgQIAAAQIECBA4VECQ7lAx2xMgQIAAAQIECBAgQIAAAQIECBAYWUCQbmRQyREgQIAAAQIECBAgQIAAAQIECBA4VECQ7lAx2xMgQIAAAQIECBAgQIAAAQIECBAYWUCQbmRQyREgQIAAAQIECBAgQIAAAQIECBA4VECQ7lAx2xMgQIAAAQIECBAgQIAAAQIECBAYWUCQbmRQyREgQIAAAQIECBAgQIAAAQIECBA4VECQ7lAx2xMgQIAAAQIECBAgQIAAAQIECBAYWUCQbmRQyREgQIAAAQIECBAgQIAAAQIECBA4VECQ7lAx2xOYtcDf//73WedP5ggQIECAAAECBAgQIECAAIE+AUG6PhXrCMxb4J///OeuDP7jH//Y9Zb1BAgQIECAAAECBAgQIECAwGwFBOlmWzUyRmCnwN/+9rdd7/33f//3rresJ0CAAAECBAgQIECAAAECBGYrIEg326qRMQIECBAgQIAAAQIECBAgQIAAga0ICNJtpaaVkwABAgQIECBAgAABAgQIECBAYLYCgnSzrRoZI0CAAAECBAgQIECAAAECBAgQ2IqAIN1Walo5CRAgQIAAAQIECBAgQIAAAQIEZisgSDfbqpExAgQIECBAgAABAgQIECBAgACBrQgI0m2lppWTAAECBAgQIECAAAECBAgQIEBgtgKCdLOtGhkjQIAAAQIECBAgQIAAAQIECBDYioAg3VZqWjkJECBAgAABAgQIECBAgAABAgRmKyBIN9uqkTECBAgQIECAAAECBAgQIECAAIGtCAjSbaWmlZMAAQIECBAgQIAAAQIECBAgQGC2AoJ0s60aGSNAgAABAgQIECBAgAABAgQIENiKgCDdVmpaOQkQIECAAAECBAgQIECAAAECBGYrIEg326qRMQIECBAgQIAAAQIECBAgQIAAga0ICNJtpaaVkwABAgQIECBAgAABAgQIECBAYLYCgnSzrRoZI0CAAAECBAgQIECAAAECBAgQ2IqAIN1Walo5CRAgQIAAAQIECBAgQIAAAQIEZisgSDfbqpExAgQIECBAgAABAgQIECBAgACBrQgI0m2lppWTAAECBAgQIECAAAECBAgQIEBgtgKCdLOtGhkjQIAAAQIECBAgQIAAAQIECBDYioAg3VZqWjkJECBAgAABAgQIECBAgAABAgRmKyBIN9uqkTECBAgQIECAAAECBAgQIECAAIGtCAjSbaWmlZMAAQIECBAgQIAAAQIECBAgQGC2AoJ0s60aGSNAgAABAgQIECBAgAABAgQIENiKgCDdVmpaOQkQIECAAAECBAgQIECAAAECBGYrIEg326qRMQIECBAgQIAAAQIECBAgQIAAga0ICNJtpaaVkwABAgQIECBAgAABAgQIECBAYLYCgnSzrRoZI0CAAAECBAgQIECAAAECBAgQ2IrAgoN079+/v7b3byt1eEI5X716tYfwm2++OSFtuxIgQIAAAQIECBAgQIAAAQIECAwVWHCQbmgRbUeAAAECBAgQIECAAAECBAgQIEBg3gKCdPOuH7kjQIAAAQIECBAgQIAAAQIECBDYgMAagnTff//9576/DVTfqUW8d+9eV+7jx4+npmt/AgQIECBAgAABAgQIECBAgACBQwTWEKQ7pLy2/bLAjRs3vryRLS4q8OnTp4se38EJECBAgAABAgQIECBAgACBkQUE6UYGlRyBywpcv379shlwdAIECBAgQIAAAQIECBAgQOAIga979/n999/fvXv3xx9/9L57npWJNdy5c+c8x3IUAssS2PPZ1BFyWVUptwQIECBAgAABAgROEUjj/eXLl7/9+Zd0vv322x9++EFT+hRS+xK4oEB/kG4m7fyHDx8+ffr0gjoOTWCeAnuGu+pJN88qkysCBAgQIECAAAEC4wq8f//+8ePHv/zySyvZZ8+eJVT3/PlzobqWjJcE5i/QM9z1xYsXM8n3RWKFKf5333137dq1W7du5ao3EwrZIFAL7OlJl+/jekvLBAgQIECAAAECBAisT+DBgwe3b98uEbp0nXvz5k15JGAWUtj0q7t79+6rV6/WV3AlIrBugZ4g3evXr1tlTrM/ndrShzZjYPPoz/Ti6T4SNGvybmvHvMy+Wb9rl6xPgkk56XeDC3lsazfBSdfkSnd1dZUrWo7y4cOHXOwmPZzECRwnUE7R3n3zVd27/oIr0x/27du3F8yAQxMgQIAAAQIECBC4rEDiZaUvSP49cbhYxremQ8nPP/9cSpQec7nZLp3m8lbas01J79+/nzXNSwsECMxf4FqCa3Uu8xmu+68lSpXPfK4j9Ta7llv7ls0SyB/eyTZXq/TXbdJP/G7PodPNrcQjEssbpctbk2CTgSzsz0O95WqWm3rMwEnX9HlWaz5T3W7tJautT/TF81+y6ly6eEXIAAECBAgQIECAwKUEWu3cZOPHH388uptbInTpUFLK8uTJk7PCIl8AACAASURBVEePHjXlSqeTJnjXu0GzpQUCBKYQSAglvdDSWs+HtOlbkx5pCVslvJa4+TfffLP/uO2edEmu2aGE5PeEyZoty0Jv1GB4hC6J5Pry008/NckOP3SzyykLddmbdOqQZbPSAoHLCvT2Wk2Wut1RL5jPX3/9NR/hclnYMz73gjl0aAIECBAgQIAAAQJTC6TRXvdEKYfL8LXjOpokDNdE6NLsryN0SbnbJN/VcJi61NKfj4AZvc5TF/mk5+OZCFJ6s+YDnghdPqEJxyc2lyGkWZP1effevXtpKe/JUjtI18TdE6HLAfbs2X2re0U4Yrhoxr2WlOcQbgjoF8OcXQdrCEwqkA//rpjXEZ+4KbKaHOZ24ebNm81PB1McRZoECBAgQIAAAQIE5i/QbSaXPO9av6dEads3DfZslm50rY27D5HT6aRFtLWXieqY0esMlZ6OsfmslY9nYnNljsgE4rM+o9HTQM6a0lpPtC4t5T1j3v8SpMueJSqf4NShEboUu3uVOSJkkK435cqSgp2Bsj5E3Ykv65OB+gpYb2mZwAUF9vwadv5PTcshF6Dy60EeKdV6y0sCBAgQIECAAAECBE4RqHvkpVNLd9RaBtO10k/TvrXGy+0IJEjUimmkt8f+blzbwRmxpOmh0nz00u0s7N3PZtaksZzOcOW4+Sx3tylvfV3nrKm/ZqF+d/9yAnzdXjNHBOlylAQgc+qcvydd4oOZgS5lz9GT8/RC3F9k7xK4iEA3Gt5ko7k0NGumW8jFPTH9dNzN5yWf/fztydh02ZAyAQIECBAgQIAAgTkL7GoU71q/pyzpg9O82xt9S7Agt+VNcz5d7XYFApp0LKxYwIxeZ6jcfOiaHiqJ0O3pIpfMlB4tpdme5nOJ3LUy+ZcgXanCpHvEGM/e9nmmtGwdb/jLizykMnG6/abD829LAhMJ9H7Wcqx0ozvik3t0JhOh640JJryeTqnp7lffQxx9FDsSIECAAAECBAgQWLRAbtHTxG6a8aUsidAd2lhON5zaYVd7OROQJTaXn9LTtq23t0wgAmb0Gvc0yGjW5qOd9viQaFJ6gzUXhDTtE+Nr7fV/w11Lv5jkuO5DO7wA3cDBEb8MlMPlgpKF8/ekG15YWxK4oEAzU2wrD63x2q13p3uZ8em5HuXo6bubvqi5kuRCY/KL6cClTIAAAQIECBAgsCyBNMITOCvTOuXfNNFbEbchxWm1Ava0lxMWFKEbQrr6bVotxLTaml6Wqy/7GQqY4aS18HDbXBDK1SCZTIyvdTX4v550pdtLjnFcZ5wRg3QZPZe8HvrDwhnqwCEIXFxgz5Pae/u1TZfh/ALw+fPn6dKXMgECBAgQIECAAIHVCORn7PydUpyMY6133xOkqzezvGUBM3pNWvvp31aCVznKoX1js2/+SvbyZI96osD/60lXwn51IHB4eUackC5J5bhNWHF4HmxJYAsCvdMKpOD6LW+h9pWRAAECBAgQIEBgswJlwNlmi6/gxwmUGb0yCNqc+8cB7torkau669yhkbR6TsnE3+u+OP8O0iVulzfS+/G4/mvdbnQpyXFJld8Hdg2w3wVkPYEtCORCsGuityYMvwUHZSRAgAABAgQIECBAgAABApcSyAD2+tCHzvaW4GndGbZO7d9BuhICPHq4XDdId2gWm+KVIF2d3eYtCwQ2LrCrG93R4fWNeyo+AQIECBAgQIAAAQIECBA4VKDuRpf41RGzxtVBs8w4+f79+5KHfwfpmgnpDs1Z2X70IF2CDsflxF4EVizQPDimVcb6AtF6y0sCBAgQIECAAAECBAgQIEBgLIE86qGZjS5pHtfJrLVX0yPnX0G6MtY1Ybwjgn/ZfcQJ6ZKa4a5B8EegK5ALQfl0tN7KJ/e4oeWtdLwkQIAAAQIECBAgQIAAAQIE9gu0JqE6rpNZK0jXpPmvp7tmNGyCdnVfu/0Zar3b7UaXDY6OGuRx1IIOLWEvCURg16xzz58/50OAAAECBAgQIECAAAECBAicQaDp9VaOdePGjSMO2grSpUdOOsCl59y/h7vmSR/HdaNLVrpBuqPjfUktEcOzPXbk6dOnCSZe+/Mvx80jsYNyBO4cdsnTQB48eJDipB5LibJw586dPMZlDtmThxMFUr8Zpt5NJBNM5tTtrreGAAECBAgQIECAAAECBAgQGFcgUaN6rGsSb4XbBh7u+vXrrS1LbO3fQbrWewe9HDdId9Chj944IwcTw0rXpODm2bfpnZiwZSb8Cm4zXd/RiZ9zx+Q2Mc1E5fLQj0xMljhOipAS5S8LqZqrq6uUtH6g7zmz51hjCfR2o8t5m8jyWIeQDgECBAgQIECAAAECBAgQILBHoBsB64bb9uzevNXtf/fu3bu8+6/hrqf8jTsh3Sk5Gb5vIlYJacUxfRSbXntZyBjgxOzSDTABuwS2hid4kS0Tnkvgpjk/EpLLSOGUq855auenn35KubI+gyLT1e4iWXXQEwUSieudja7VyfbEo9idAAECBAgQIECAAIHRBdIo+/TpU1qauaWvF4yJGZ1aggTOINBtm3fDbUOyUYduyvZl8NypQbomSFRn4ugJ6epEJlpObKtE6BKkrMcJJjZXJurL1TPBr5mPEk3Upn7Q564AXOlDl9hcOtmlS13KWBd5ImHJjiuQ57rUdd0knkpXm42GBQIECBAgQIAAAQKzEkjDM+2vtC535ap3rEyzcXZvxQJaL/ODfW9oIJ1RMutRk85FFtItJoGCtLiT5yKQXN2+fTvjvXQcmbRGMqNXTowS6ylj7HKadYNBk+Zh9YmX/m5TFHOcnnTdIF2uRFNkd6w0E6FLUsl2K8BRX+ByWs82SJeQzd27d5sLdC52rWhjFyplSYlycUysZ7bl6mbbmiKQ6u5SpNekr7cuizUECBAgQIAAAQIE5iOwJ0L3xUymBdf7U32zYzphNMv1QqbEuVSQLoHFdA9sHlKZXCUzCRVlIQ3YtMHzl5hRepA0A9rqnFs+RSAzeiXWkVOuxOYCnlBdTqFoh33O/ahOKfVF9m2iMc3RE5Zplg9ayI71VaIsnzonXeq7lYk5B+nKsMEEOLrnaA0dmvRJbpVrDi9z1cvvD01WU6NZbkUbe/NZQpO50Pe+e9mViRsmtF8edjGHf5OZ+YQy8+3VVHdTTfmI5ReS5qUFAgQIECBAgAABAgTmJpDGWhqemX2oTBc+t+yNm580VBMZTFu1ROgSJ8q4n4ztzfr0qstfFvIyFGlrp3E6nwbXuA6XSi3CpW9Hmvzp1lPAo538BDztx3nGNy7FdeJxSyjtxER27Z6aOilIl+rvjSDsOt5l16e0CSTnWtkb4GhFG3MFuWxuu0fPdS2frvqESB+6gT1XU+okWO/bTf9SaxLan1XGkplk6VIa9XFzotY/Q5W3cg7kR5J6M8sECBAgQIAAAQIECMxNIH0pcj+faFQiJmk4p4vZQTnMvp//+ldiLk0ib968+ev7/36VZmOzzXkW0hUm4bmmQZ3wXMqbcT+ttmpehiJRy+Qq3QCzzXmyt/qjpMYT90yTP/GBuotiWo6l7Gnh7h9bvXqicQs4abAoiZ8UpGs+h3WZu53U6ncvuFwui7vOzlZZhnRPO2dZEmFsRegOmpKsRMFKqO6c2R5yrHKZHrLl2baZQ5byBdY9V9NdXITubKeBAxEgQIAAAQIECBAYSyCRrHk2x04pYAJtaTg3w3JTwI8fP+6flidRy+LQ7HVKBuwbgTJsLgGNVhCjNaMXq7EEun2MauoTj5LERw7SNcHaE3M2xe6le1Rv/CUBkfqICYXUL+ew3IrQJYf7r32tPJcQZH7faK2fw8sUpPcnoAuuPMh2CsMyoUAr5ZwD5/9ZrJUHLwkQIECAAAECBAgQOE6gzM523L4z3Cttk3nOxZQ4YHrtzWEmpZKHZGa64b3zmdFrU+xjfR670b3xe9LNNkiXqEdCksleq89twW0Nb+wN5I1VDUekk67O5fkszb6tDDfrexdy9SyjkudWrt7cWpmQcfdhEak7feicGwQIECBAgAABAgSWK9BtkC+3LGljtvqRzGcupjSWu32dLkidzBzUfh+e1VnN6LUR9pgPr6Djtjy+J126tnZP/dkG6crcXq1h/IUsyq2xrqW/6HGgo++V7LWGPaYb3fAxxdm9FCe/29QD1EfPpwRHEcjvD93TLyO1p/vtZZRsS4QAAQIECBAgQIAAgY0IpI3ZitDNai6mGfZNmShLs5rRa6IynvKZmmGWvlicBNm+/uJGuzZoBbayWcaWDw8e7Up2ovWJ6yflbvgjK1vPPE0gr7e33UQZ+2KyrQhdth9+qiWQmj5ZpRtdq5hfPK4Nzi+QYbat31jymcoHbbYfq/MTOSIBAgQIECBAgAABApcVaEXo5jYXU1pV+bss0XmOXhqPvfGB88/otR32qSt3zCDdPKc8K4IJUSUk2Rt9a4VFegN5U1fDnvRb2cuWQ644+XEjOzYBvjz6R6BnD/Ic3sozy1uB78SLU4m9J+0cMiwPBAgQIECAAAECBAhsTcBcTDOp8UXP6DUTw3lmY8wgXe9g0pkUu/WgkyZX6WtWT/eWjkuzGhPaHeS4f0BxipNAT8b2NuGe/KyRAOWu4jcOFi4rkDkdmipLTnIeJjw3q1Pxsj6OToAAAQIECBAgQIDAxQXMxXTxKmgysNwZvZoiWOgVODJIt6wJ6XpLXla2+qn19hTds/vUb5UPXn2UPOyj1ZMua9JJMGNay7DWZuOE81IcgZ4GZEELqTsVt6D6klUCBAgQIECAAAECWxBohmo1hR3egjYXU4M2ysJyZ/QapfgrTuTIIF3d66fopO/PErtrzTxI13VOv7+661+Dn0cFpdNcng6RQcdZyNjJFZ+16yta63HsCc5mlGu6QKrH9dW1EhEgQIAAAQIECBBYqECr+ZxStHqQ9JbLXEy9LCeuXO6MXicW/LK7985GlY5Tveu/mNXs2NomgbXRgnT7h2G2DjyTl2UUd5OZxLZmFWfMEMgmb2UhFZYLXGullysQyEf648ePzVM+UqL0jszL/DDVHfK8gvIqAgECBAgQIECAAAECyxLoNkz2BwHMxTRp/e6KXYS97taTGIJBWpNWxOiJbzpI1/odYHhP3dGroTfB1vDVbLP/ItibiJVLEchFNj2W89ySuvtkTtGsNKvgUipRPgkQIECAAAECBAisVcBcTIuo2ZlHORZheMFMZojkMUG6dUxIly5pravM3J7r2g3Szfn5uRc8j1dz6PSnS+/O/NBRn5n5GST1bujrampZQQgQIECAAAECBAgsUaDuTFDy/6+ZmD58aJUlXbfMxdQyOedLQbqptTNXVStWk2Fwxx20u2MSPyZI1/1w5nO4q7PlcXk9w16tczePpj1uFPF0We2OT86A3OkOJ+WZCLx69SozO9TnZxn6mjidjsozqSPZIECAAAECBAgQILApAXMxLaK6Zz6j1yIMv5jJhL++uM3RGyQq9R9H7NwN0i1xGGYdBAnC3Ma69tbLKnvSZWqDazP768620Fsd061MBronZHp6Xjxj0xVZygQIECBAgAABAgQIzFag1XUo+VxiEGC2vGNlbIlRjrHKfrZ0Wk99zHG7/auOy0wJ/200SJffAeqrTCx6H6OZgb35O853ir3m1tdvlDK2riOjpHliInPIUuJx3a+9q6srcboTK9fuBAgQIECAAAECBAgcKlA3n8u+q+xBcijLrLaf/4xes+I6OjPdIF131OqQxLsPBS0pHxykS9Cqm4NuNGFIni64TSsKs2s2ulx38oTNS+UzI/nrQ3dPhfrd5S6ny9ik/UUPlUlmur3YDk1klO3TV7lb6YnTZTzsKOlLhAABAgQIECBAgAABAkMEun2FzMU0xO2c27SiHDOc0eucGtMdqxue7n46hhy9u1dJ+eAgXXesa4Iai5uQLtN71Wq9QZkynPuCl54LHrrGmXo5868lhPx5Nn/JTLI0dakHpv/mzZvulokpd6eE6G5mDQECBAgQIECAAAECBCYS6IYqJjrQoclm7NHMplO6dp7hUK0gXW+U41DM4dtvh70bqOn2Yxvi1t2rpDxCkG5x3ehakymms9KtW7e6iOUJm7s62XW3H33N6Fe98kSC0fMpwekEEv5+/vx5N/186GY1ELubQ2sIECBAgAABAgQIEFixwGznYmrFquZQBWfI0sVn9DpDGQ+tyomylEZ6ayxgdzD4kKx29xqtJ93ignQl+tao7Qowlxod+DzNp0+fJtKX61TmtksQsEn8lIWkVo927HaGPCjxfGgTcJzoND0oJzY+SCDd+npD9RcMHx+UfxsTIECAAAECBAgQILB0gQXNxZQGfiuGcln888yn1Grp72otJgw00Yxem2JvBcGOi9W0gnQ5T0rvscN60q1jQrrWiN3eIF3pj9r7VvcTnkDe48ePP3z4kP6KSTwn/VizhtUZSOLdmQW7meldk4orp1FrnG/vxlbOTaC31nK+PXr0aG5ZlR8CBAgQIECAAAECBNYn0O03MNsybnM+pVabsY4kNDU16Yxem2JvxUDTNm+Qhy+0gnRN4O+wIF0rvJXDJ9q3uAnpaotca3q76T579iyle/jw4ReJc6K3uuZll9TZ0QG1+oitj1bXv95413L60CVenhjfkydPBnYM3JWU9RcRyEesdSaUbOQsNTndRWrEQQkQIECAAAECBAhsSsBcTHOu7qXM6DVnw4Py1oqr1CGm4em8e/eu3rhp8h8WpGt1oUyKo39W61yeYbk3/+lGF+UYDYk/7gqcda2OKE4CiHWg8Ig0U5YmQqfj1RFVMJNdEmDtzUkrhN+7jZUECBAgQIAAAQIECBA4RcBcTKfoTb1vq9tQE+5pHbfEE1oBptY2Xg4UaCEf0Xum7n+X3m+ZOa0c+oAgXaZdq1Mp+x83+HZgsSfarJ7orV4uh8vI0KurqxjtCosMzFWru+nAvbqbhb3JZAKCw+s+BUk1l7LkIaEidF3bBa1phWubnCeanDOkeWmBAAECBAgQIECAAAECUwjUUQlzMU0hfHSarZ5DdU01aR40o1ezl4VdAnVvqmxzaPyn9SSDzJ/WHOjrZikLCQAl6JbPW7MyLxMFyF9qvV7fbJCwXbqbZfRsAkkJbNXTSeZl+nD1DiZtdr/IQk7ZmqDOQ8aolmkUQzww5yl7GRtbp5PlbkCztcHwlwmxld5w2SU9p9Ircn/eEp5LlkqYPNkbXpbhWbLl+QVy0vaeaVmfU3r/KXH+3DoiAQIECBAgQIAAAQJrEmi1oxMiOKJPVmIOaaKai2ncEyMRmybB02f0apKysEcgcbAff/yx6cOY8MtBvWfqUZIJnf2lT9Xn//1LJGhPDo57Kx+//01+/P+bEbw5Cw9NvembVu8bgeikpM+fPz8owRSz1ychzoPS2bPxx48fmzxnIVntbhyQ9P5LiUpmdm3W3bG1pukdGY3WW15eViBXgd4zLVH8y2ase/RuVrvbWEOAAAECBAgQIEBgOwJNS63c0ve26fZotFqd6YqxZ+OJ3qp7Dx3R2E9Du5Q97daJcrjNZOtGYmKpXYQi3/tWd2NrBgo0kZPiP/wjmfBOXWWtHb9qDt/EvOqtT1w+NNrVZGbIQpPhOtA2ZMdsU8e8snuuL00IrAU0MMFcrUqAL+mk1OXilaMM3H3gZvU1MYdLthMKqTNf6isrD73i1xloTjVBupplDsup1l0fyREjwqeXNJkpH4c6t8d9sk7PjBQIECBAgAABAgQIXFygaWQ1d8hp3B2Uq9YNdhp9B+0+1sZNwzkFSZN8YLJpGqfdml1SilPaqgMPt7XN6krpBkBLSCjys2ozrqOO0shtPtERHlio8lkoO3Y/yNeSSpPoshbSUbY89iFRtuEztdVlTHfEmJZxqTmto5ORg6MMG0xnxYxMzIdhyKMn6ix9cTkDctMxMl2Lc0FsBiAn8/kr0cZmusEvJrVrgxyiDFvOSTbKM2p3Hcj6IwRyRtWdmZsUci3+SxfZ5o0pF3J61HcbOSGTt5yZOUWbk7M+fj5iJaac07VeP/rHpE7cMgECBAgQIECAAIHzC2QOonLfXm6Sc4fcvY0vt8dpfKXllTvk+q54yO5Nd5OSQsrYSmSKUidjzVxMOVxu/ve3oM3FNEUttNJMZKOZ0avVMEyTLfWVcy+x0dNjBa3jehmBEvwpFPlEv3r1aj9LXVn9sayBob4ZbpbLQSl8Cja37KUfafK20EB1E3YZHgmem/+K81P3pqw//BeprBy0zsPRy35MW/EZq2gECBAgQIAAgW0K7Lpv33XP3OoAlZe7ttyz/tDeecdVTTqjND+6Z6H3Zj6t9RQhTfWS212bHZcBe3UFmhqpwyOpmtJkm3SMYzczW1tTf9gTp9tT/PpznZrqDRkd8HTXPdcCb7UEyo8k+39SaO3iJYEhAnlySO9m+YGu9YCY3s2sJECAAAECBAgQIECAwCkC6fGX/nElMJGWbx69mJZvemnlORL5N+9eu3YtvbfStyuj1hKzSKgo2+vGdYr5F/cNconTxfzWrVulIlI1aSdm+OCDBw++mIINjhYoYzRLPDSPkshHoNufLq311EvT4TH9ujIetDdktOnhrkfXwRd3LB2VcyX64pYz3MBw1xlWSp2lfJJ3DSbtXgvqHUdfzmUlV6Lmmc69l5hdBy0jqfPTQcqSr5OD9t2VpvUECBAgQIAAAQIENiuQG+wz31TniFPPxbTZ2jyu4NPN6HVcfja1Vz4OicHlE9GUOn3l0tRNgzcdS5smfCaASn+6BOyazVoLgnQtkBFepm4Stkhk9MWLFyMkd/YkSv5z2MRfsnz24zvgFwTyC1XzpOfWpulY21rjJQECBAgQIECAAAECBAgQIHAGgYRQ8giB8vCDZhrKhFbStzThuXQsLT269uTk6z3vees4gfKAj/qBHcelYy8CvQI5tXYF6dKHVjfyXjQrCRAgQIAAAQIECBAgQIDApALpzZpeNfk7+ijmpDuabueOpX/jKbWyM2lvEPjqqz3x38TsCREgQIAAAQIECBAgQIAAAQJLFBCkG7nWMg9dZmosT3cdOWnJEfhTYE//WEE65wgBAgQIECBAgAABAgQIEFiogCDdyBVXntZRP4J35ANIjsBXXzUP2G5hJEDcWuMlAQIECBAgQIAAAQIECBAgsAgBQboxqykzgmWysCFzAY55VGltTyCPidlV6IU+U3hXcawnQIAAAQIECBAgQIAAAQIbERCkG7Oir66uklz9zN0xU5cWgf8V2NWTLu/rTPe/SP4nQIAAAQIECBAgQIAAAQJLEhCkG6228lTNPGH3+fPneZzHaIlKiECfwI0bN/pW/2td85jnXRtYT4AAAQIECBAgQIAAAQIECMxQQJBunEp58OBB5uzPQNcsjJOiVAjsFtjTk+7Tp0+79/MOAQIECBAgQIAAAQIECBAgMFMBQboRKiZT0WWI6w8//PDq1asRkpMEgS8JXL9+fdcmetLtkrGeAAECBAgQIECAAAECBAjMWUCQboTauX37dka5JlQ3QlqSIHCawB9//HFaAvYmQIAAAQIECBAgQIAAAQIELiAgSDcCeiahW9MoV+MlRzgnJk5iz5x0Ex9Z8gQIECBAgAABAgQIECBAgMAkAmsI0uVxltf6/iYBW1eiGZ/blbt58+a6Sqk0BAgQIECAAAECBAgQIECAAIG5C6whSDd3Y/kjQIAAAQIECBAgQIAAAQIECBAgsFdAkG4vjzcJECBAgAABAgQIECBAgAABAgQITC/w9fSHmOoIt27d+vz581SpbyPde/fuMdxGVSslAQIECBAgQIAAAQIECBAgMGsBPelmXT0yR4AAAQIECBAgQIAAAQIECBAgsAUBQbot1LIyEiBAgAABAgQIECBAgAABAgQIzFpAkG7W1SNzBAgQIECAAAECBAgQIECAAAECWxAQpNtCLSsjAQIECBAgQIAAAQIECBAgQIDArAUE6WZdPTJHgAABAgQIECBAgAABAgQIECCwBQFBui3UsjISIECAAAECBAgQIECAAAECBAjMWkCQbtbVI3MECBAgQIAAAQIECBAgQIAAAQJbEBCk20ItKyMBAgQIECBAgAABAgQIECBAgMCsBQTpZl09MkeAAAECBAgQIECAAAECBAgQILAFAUG6LdSyMhIgQIAAAQIECBAgQIAAAQIECMxaQJBu1tUjcwQIECBAgAABAgQIECBAgAABAlsQEKTbQi0rIwECBAgQIECAAAECBAgQIECAwKwFBOlmXT0yR4AAAQIECBAgQIAAAQIECBAgsAUBQbot1LIyEiBAgAABAgQIECBAgAABAgQIzFpAkG7W1SNzBAgQIECAAAECBAgQIECAAAECWxAQpNtCLSsjAQIECBAgQIAAAQIECBAgQIDArAUE6WZdPTJHgAABAgQIECBAgAABAgQIECCwBQFBui3UsjISIECAAAECBAgQIECAAAECBAjMWkCQbtbVI3MECBAgQIAAAQIECBAgQIAAAQJbEBCk20ItKyMBAgQIECBAgAABAgQIECBAgMCsBQTpZl09MkeAAAECBAgQIECAAAECBAgQILAFAUG6LdSyMhIgQIAAAQIECBAgQIAAAQIECMxaQJBu1tUjcwQIECBAgAABAgQIECBAgAABAlsQEKTbQi0rIwECBAgQIECAAAECBAgQIECAwKwFBOlmXT0yR4AAAQIECBAgQIAAAQIECBAgsAUBQbot1LIyEiBAgAABAgQIECBAgAABAgQIzFpAkG7W1SNzBAgQIECAAAECBAgQIECAAAECWxAQpNtCLSsjAQIECBAgQIAAAQIECBAgQIDArAUE6WZdPTJHoFfg22+/7V2flf/5n/+56y3rCRAgQIAAAQIECBAgQIAAgdkKCNLNtmpkjMBOgd9++23Xe//zP/+z6y3rCRAgQIAAAQIECBAgQIAAgdkKCNLNtmpkjAABAgQIECBAgAABAgQIECBAlytI9QAAHx9JREFUYCsCgnRbqWnlJECAAAECBAgQIECAAAECBAgQmK2AIN1sq0bGCBAgQIAAAQIECBAgQIAAAQIEtiIgSLeVmlZOAtsUeP/+/bW9f9tkUeplCbx69WrPWfzNN98sqzhye5yAq9lxbvYiQGAiAd9NE8FKlgCBjQsI0m38BFB8AgQIECBAgAABAgQIECBAgACBywsI0l2+DuSAAAECBAgQIECAAAECBAgQIEBg4wKCdBs/ARSfwFYEvv/++899f1spv3IuWeDevXvdk/fjx49LLpO8Hy/gana8nT0JEBhPwHfTeJZSIkCAwP8JCNL9n4UlAgQIECCwFIEbN24sJavySYAAAQIbEfDdtJGKVkwCBKYTEKSbzlbKBAgQIECAAAECBAgQIECAAAECBAYJfD1oKxsRIECgI/D777+/e/fujz/+6LxzvhXXr1+/c+fO+Y7nSGcXePr0aQb3qeWzw2/rgK5m26rvS5TWpewS6o5JgAABAgSWJyBIt7w6k2MCMxGYyYiGhw8fpvEzExPZGFcgsblffvklodjEUMZNWWoEagFXs1rD8ugCLmWjk0qQAAECBAisVcBw17XWrHIRmFbgxYsX0x5gcOoXaV2n+N999921a9du3br1/v37wZm14VCBX3/9NcKJ0GWHy/bWHJpj2y1WwNXM1Wy6k9elbDpbKRMgQIAAgVUKCNKtsloVisDkAq9fv24d49tvv02ntpcvX2YMbJ47+enTp+7zKLMm77Z2zMvsm/W7dsn6JJiUk362bO2esZCtNVO/fPDgwdXV1W+//ZYDffjw4Ycffpj6iJtKP53mHj16dPPmzSK8qbIr7EUEXM1czaY48VzKplCVJgECBAgQWL2A4a6rr2IFJDC+QNoepYtTSTpRqufPn6cvxpAjdaNs2Su7p0vart2/+fMv6d+7dy8jW/P3+PHjZuPeBJt3R19Iv7mff/65Tjb9vEpfiXql5SME3r59m3BJi/eIdOxCYLiAq1lt5WpWaxy97FJ2NJ0dCRAgQIAAAUE65wABAgcLpFNbs0/ia+lZ1rz84kId3Ws2PuixAOlmlX4fTShnYHCwOdaJC3XZm6QuMuS2OfoSFxLWTCfE9JFMUCC1mb/eE2OJRZPnZQnUn2hXs9Sdq9lBJ7BL2UFcNiZAgAABAgS+KCBI90UiGxAg0BZoAmSHtmmTUDcWc8Rw0Yx7LXk4cze6NsSfr3/88cd09et9y8pdAonQ3b9/v/tuKvSnn37K2OfuCMTuxtYsRSCTviUam/D6DDPsalZXiqtZrTFk2aVsiJJtCBAgQIAAgeECgnTDrWxJgMC/BDI6LM2SLKQ5d1AfusI3SpAuvefyxM80+88/IV1CSM+ePStlyb/JQNPIb1ZaGC6Qekxg7vbt25FMuLb0izzivBp+RFueWSBD/zKHYw6aup5bzbqauZqN9XFwKRtLUjoECBAgQGDjAoJ0Gz8BFJ/AwQJNTKpZGJ5EmsQZ2Nja/oiedEkhY7ISpDt/T7pEkfIUi5Q9R0/OM01eqzheDhGIW54iMmRL2yxdoMT0U4ruZ//iRWsuYs3C8Cy5mg23WvGWLmUrrlxFI0CAAAECFxEQpLsIu4MSWLBAmcIpA06PGOPZ7UYXiD2PjPgiU3pgfXGb0TdInC4Prxg9WQkSIHBmAVczV7Mzn3IOR4AAAQIECBDYL/Af+9/2LgECBGqBMkl21tTPV6032L/cDdId140uR8kzB/Lv+XvS7S+gdwkQWIqAq9lSako+CRAgQIAAAQLbERCk205dK+kmBP7+979PWs4ynX/mZTuiG10yNmKQLqNNk+ApvfAmhZI4AQIzF3A1m3kFyR4BAgQIECBAYIMCgnQbrHRFXrzAP//5z11l+Mc//rHrrVHWl5mbEqQ7IrURp3BKUslAJuo+Iht2IUCAQARczZwGBAgQIECAAAECcxMQpJtbjcgPgS8L/O1vf9u10X//93/veuv09Rkdlqnf8xTO4/qvdbvRJUvHJVVmoL/IhHSnM0qBAIGLC7iaXbwKZIAAAQIECBAgQKArIEjXNbGGAIF+gdLx5P79+/1vf2ltN0h39IR0JUhnQrovkXufAIF+AVezfhdrCRAgQIAAAQIELiogSHdRfgcnsCiBZgqn43I9epAuffqOy4m9CBDYuICr2cZPAMUnQIAAAQIECMxTQJBunvUiVwRmJ1BGh6Xv23GPjBhxQrrQGO46u/NDhggsR8DVbDl1JacECBAgQIAAgW0JfL2t4iotAQLHCnz33XcvX748eoBqtxtdMnLchHTZ8eHDh8nJ0bsfa2A/AgTWIOBqtoZaVAYCBAgQIECAwBoF9KRbY60qE4FpBO7du3dcN7pkpxukOzrel9TSxk5mpillO9WnT58mGnjtz78c99GjR+XZsu3tvCYwQODVq1cPHjzIGZWPUjmpsnDnzp0XL14M2Nsmowm4mrmajXYybTIhl7LzV3vuPfJNUa5d7knO7++IBAgQOJuAIN3ZqB2IwKYFxg3SnYfy7du3CaA8fvz4jz/++PHHHzMFXobZPnv2LA+seP/+/Xny4CjrEMgJk5ZVmlV57koeWfDhw4ecRTmp8peFfDqurq5ysqXdu47yrrsUrmbrrl+l2yPgUrYHZ7q3MkI/v+7cuHEj3xRlPs38zJmvjxwx9yRZX393JJaXHxcTzvOD4nQ1ImUCBAhMKiBINymvxAkQ+JdA7hTLLHI1xyk96ep0JlrOLe/du3eTeAb55v44L9M4KffEidkl825/J5JfWbI5bdJR7vbt26VllZDc8+fPP336lPU5qcp5lZc5tXJeJYSnS93MTwBXs5lXkOxNJOBSNhHsF5NNxO3mzZvlgdT5Bnnz5k2uQvkRMV8fuTnJy+vXr+e7Iy+TVNZkm/y4mHBevne+mLgNCBAgQGCGAoJ0M6wUWSKwNoFux5OUcM4zyqU1klve3Pi+e/euHlfbBBYTT8lN8NrqSXnGFsjg6DSTmvM/4bnSISKd5upDlT50P/30U1amZZVt6nctz0qgqc06V65mtYbl9Qm4lF2kThOMy288zc1GviPy7ZA1dWbyMjcqJU6Xd3PrkvuTskF+HPVrYm1lmQABAksREKRbSk3JJ4EFC3SbtU20a56lym1uMpZsZ9qmOocZVNK8TA+7ZtkCgZZAGks5eTIQqaxPC+rjx48Zr9TarH6ZPnTZLGuavep3Lc9EwNVsJhUhG+cRcCk7j3P3KJGvf+N58uTJrn7W+a4p/exy65K5FOqkWj8I1W9ZJkCAAIHZCgjSzbZqZIzAegSW1axNl4H8/pwHyHZ7x9SDdvNjtd+o13OOjlqS9MRM46o5WxJ6y3Ir4Nt7wBIdFv/txZnJSlezmVSEbJxBwKXsDMi9hygRuuZLJH3ocmfSu2VZmS7/GeXaitBlIt09u3iLAAECBGYrIEg326qRMQIrEci9ZnOj2RRptj3pEndLP6ZEVTILTJPbZqHVPs9UYs1bFggUgTRrc3o3A46yMmORBnZnKD3p6n2pzkrA1WxW1SEzkwq4lE3Kuyfx3IdkStzmiyCxtl196OpEyoQJ9ZrZ3mjVmbRMgAABAl0BQbquiTUECIwp0ApslaS7ndTGPOQJaWVESfZupoBppdQqy5C+Ua0UvFy3QBpXrQhd5qEbfp6UVlkJ1a0baqGla10BSilczRZam7K9R8ClbA/O1G/lS6T+aXNg3+ryYKs6b4J0tYZlAgQILEhAkG5BlSWrBBYp0G3WzvnGsUzs0v1FOvTl0WlNHRhI0lBYaARaEbqcJPvnoWt2LAvlw+KRfC2W+bx0NZtPXcjJpAIuZZPy7kk8w1rrUau5Gxn4M089Z25Jv/WIiT0H9RYBAgQIzEpAkG5W1SEzBFYosKBm7du3b9OVKY2T3sGJJX7X1FBvIK9518IGBTJEum5cRaB1zuw3yeCy0nvCqbUf6oLvuppdEN+hzybgUnY26taB8i3QenBQ6d3f2qz3ZeZVqNf7HbHWsEyAAIFlCQjSLau+5JbAwgQyhVMzr0qT9dn2pHv9+nUy2R0zkpUZ+9Nqn5c5/ptCWdi4QM6Q1ijptJGGD4TM7uWMyuTfmQJ845jzLL6r2TzrRa7GFXApG9fzoNRav9Ds+smwN023KL0sVhIgQGCJAoJ0S6w1eSawGIHWXWPynfm2hkcuzlzO8kN0b/StNSlMAnm9ve3OnGGHm49AK0KXjLWaW3uymuhP8zTY1pm2Zy9vnVnA1ezM4A53EQGXsouw56CZUqPVF3v4l0h2b12gTvw1NBM1XLt2Lfc5GWFwKRDHJUCAwGYFvt5syRWcAIEzCLTuGnPEOc+3lfhI+v31Rt9a4xZ7A3njeqY7w2WfHpsJbnopxi3malJrnSEp15DZ6FLL2bFpFb9582ZWIew8UjB563aGPa7WMoyrNZLr0HQS4s/gryGwh6Y8ZHtXsyFKvdu4mvWyzHPlzC9lKz6XuiNbD+pV3QrwnfJVkuOWgQW5+F9dXeVnpHmeq3JFgACBtQoI0q21ZpWLwCwEus3a3sGks8jrV1/tmp45d6j17W8iBQfdOh9RukwJ1ARujth9rF0ePnyYnIyV2orTSTCrVbr9vRhyRuWjkVZQ8wHJ2NjEiHedga3Ez/YyzfWxInSj5DmZSZbmE6RzNRtSra5mQ5Rmss3ML2UrPpcyG119m5Hz4aDLS6u/2/4voC+ebCVC98XNbECAAAECEwkI0k0EK1kCBL5KJKLbwj/x3vEirK2eBQeNQDkuwzMZ89iEkI4rxXb26jZp0guyFUvKmnwc8miI8nSIBiefiJxRU4d9m8MdtJCMpRvFQbtMvfEZPn29RXA162UZstLVbIjSTLaZ+aVsxedStxvdQR32W1/WJ95o5ZfI5uYtv9XN5OSUDQIECGxHQJBuO3WtpATOLdC6a8zhc+c3t75CQ1DOH6TL/fqIwwyHlLG7TRla2F1vTVege6qnT0SrW0T2CmkGEafTXJ4OkXHfWbhz5043tfmsSZyxFWo8Im9N55dFd8zsVrGr2cCTwdVsINQcNuue57O6lK34XOqGRw8KtLUq7qB9uydegqGlL3/+necPSN08W0OAAIE1CQjSrak2lYXAvARad43J3Ik3jhcpXkaRND8pJwMJrJwhzpjYzczDNxepi3keNMOUWhlL+CYTJ7VWerloAVezo6vP1exoujPvOP9L2VrPpdZg1dR7fsg5aE7Y1m9Cp0xIl6Ov1fnMHyiHI0CAwNECnu56NJ0dCRD4gsA6mrXn70b3BVZvz0ygNXw1uVtiMHpmqLPLjqvZ7KpEhsYWcCkbW3Roet3LywUnpBuaadsRIECAwGQCgnST0UqYwLYF1jGFU/pDtQahHDRNzLZPga2UvtuynfMjjLdSK6OW09VsVE6JzVTApexSFdPqB5dsHPQl0orx+ZXoUvXouAQIEBhLQJBuLEnpECDwF4HWXWPeW+IUTq1udPlx+6ARKH8R8WKlAnkiRKtkGRPdWuPlogVczRZdfTI/UMClbCDU6Jt1w6MHBdpaFyhfQKNXkAQJECBwZgFBujODOxyBrQi07hpT7INuOmfC1ArSXerJkjPRkI2BAgd1ghiYps0uKOBqdkF8h76ggEvZefBbQbr8ojn858D09291xDOh7XlqzVEIECAwnYAg3XS2UiawaYEVNGszi3Z965z75t573wyFy9+mK1vh/yowvH311/28mqmAq9lMK0a2JhZwKZsYuD/5g2Kj7969q1Pp7UaXQF732RT1XpYJECBAYFYCgnSzqg6ZIbASgQSt6ieillItriddqxvdrtnocj999+7dldScYhwucOPGjXqnPJWvfml56QKuZkuvQfkfKOBSNhBq6s16A227DtqaNrf3RiuDAHKXsufXxFevXuWBsNf+/MvCixcvdh3OegIECBA4g4Ag3RmQHYLA5gS6HU+WOCHdy5cv65rrHeuaX6cTjjzolrpO0/IKBNT+CipxTxFczfbgeGtNAi5lM6nNg37paV2geoN0ZZvvvvuut4AZIlB+g3z48GEm3s3g2aurq95xA727W0mAAAECowsI0o1OKkECBL5q3TVGpPfGcc5SJfrW5DA3zfl5uXnZLJQfsXd1sms2s7BigYOGJg1xSKeGBw8eDNnSNmcQcDU7A7JDzEHApexStdCKyrW6NO7JVcax1pNyZMtucK30Bd51D5btc4l78uRJ5vd4+vRpvn3yk2rSycq83HNobxEgQIDAdAKCdNPZSpnAdgVW0KxtDSHp7UaXCi5DYu/du7fdyl5OydPkSKQ1syylWTLiBD1JsG5idZ+QeJBQWkqJ+baGWh+Ugo3HFXA1G9dTaqcLuJSdbjirFFp9GEuYbEgOW/39W+mUFMrNTG+Q7tGjRyVCl4XmcE2I0NdQY2KBAAECZxYQpDszuMMRWL/AOqZwarXMe4N0Zd6W3rfWX81LK2ECqY8fP85AngxPTuVmgp50GRirEPU5kPTTu+G4lPPZKU2pVtPruNTsdbqAq9nphlIYV8ClbFzPOaTWiqB1p/TtzWSuTvlSq99qpVPeKjczGcdab5nl7P7s2bPE9eoIXdY3XfOahdaOXhIgQIDA1AKCdFMLS5/A5gRa4a2Uf4kT0tW3p7mL7X3IXW5wU7pM47K5Ol5agdNvrtU1MiVIh7Wjo2ktgDpIl7e6H4HW9r0v04cuw83SPMvII30ze4nOv7Jbla5m568FR2wEXMoaijUttGbMqG8/dhUzX175qakVzqv7dJcds1kuYlnfnZCuBPha3eXyNdQcsZta85YFAgQIEJhUQJBuUl6JE9iiQOueLwSjz3RzZtbe/KcbXe6kE53p3vueOXvrO9yJI0a7IN1QS9mme6529x2yJjHcOlZ7RLI5nZoIXatfw5AM2GYigW5V9l4NJjr6FMn25t/VbArqpOlSNhHsypLNN0j9S8+uL6y61Ok0lzuQ1vjWZqRqs2W5gnW70SV4lx+usntrst36itfbL69J2QIBAgQITCcgSDedrZQJTCWwZ76S0ZsEh5Yhc+VkRGFrr4vnqpWfIS/r35Dr5bJvxonk8WepiHR6GpKabYYLlF/+W9uPODS1TnnEUaU585vzJE2suj9CfcTucs6lzJFXTqc3b96I0HWJLrXG1exS8us4rkvZOurxPKWo7yXyDZKTZ9dx81Yia7nRSlzvi+G8kmxrVGxSLt99rR58WV8H6eq44a7MWE+AAAECUwh8PUWi0iRAYFKB7o+lzeFaYx+a9SMuJPqQoFt9oLzML7r5y/1ivb45aO4m090sv8omipHAVp3/vEzPjt7BpM3uF1nI7Wn3vrbkJLfIGWaS5dzmzjDnF+E64qBhrKO3OXNyCr179y6NhO5ZlLZE+gKUU6iJhZWDDunJmB3L2ORWPrsB5dYGB71MiK30hsteyXDKsv/0KFMClUZRcuh0Okh7lI1dzVzNTj+RXMpcyk4/i/Jlka+AJmqWO5Den6Zyyco2+a5M3+38ipDjZssmspb1dU7yk0++TLNB95sot2HpRpe36u3LNLtlTb5nW53s6i0tEyBAgMC0Ap/9ESCwQIFd14XEvCYtTcIQuw599PqEJ6bLcwIlJWO5Hz30KE0wqN43AkFOms+fPz80QdvXAoXx6NOm2TE1Uie7azmnWbNLvZBA4a5djlj/8ePH5rTJQm/eck6md0NOqpKNXZt98ehNiHPqT/0Xc7J/g6aHSFqV+7c887uuZq5mo5xyLmUnXspGqYV1JJL7iubrKRG0ulD5cmliavXtR74I6i+dZpeSVE7O4d9xzbdS8pDrdpPUoQtL+W46tFy2J0CAwNkEvjrbkRyIAIERBZp7suZ+rlkY8SjdpJqYV3O40xfq283uEU9c02S4DrQNTLMOuGT3RHka9vziPTARm+0SOHPLNtlIkKgcNPWYs67MIpda3pXDo9eXlMtHI0fMmdN0A6w/L1nZG8UbeNylNIRmG6RrLg51pZy47Go28Oxd02YuZSdeytZ0MpxelnwpNHca5eujvvfIcvc7K98FTXwtu6Q6SgpZ7m68K4fZsr76DQ/tdRNcyndTN+fWECBAYCYCgnQzqQjZIHCYQG7C6tupejktz8PSWvXWTTv8iCBdgWl1ekr85ZSb11VjH1a4VE1aBcEsfwftXHbJ7kkkywft22w8XZAuh0iucuakQVU34NNwypoc95TYXJP/HKJ88HOIZuUMF2YbpJuh1f4suZrt97nUuy5ll5Jf8XHzQ2D99ZHvjnSjy5m2p8j5hSC7NF8K2f6gL8f6t6Wks+dAX3xrKd9NXyyIDQgQIHApAXPS1cENywQWI5Cpr/Jkrt7sZlISM4n0yhy3MrO65O+4fe21R+CUs7TMsNOdZ2fP4bpvlZnv6hkSu9scvSZ5c+YcrWfHiQSck1PAupRNobrxNO/9+XcQwoM//w7apd64mdguK5txtfUGlgkQIEDgbAKe7no2agciMKZA83tpN9EvPu2ru4s1BDYoUObYPjHSt0E3RSZAYFYCLmWzqo4lZubt27fN85rSNTsRwiWWQp4JECCwGgFButVUpYJsS2DPT/fNkKhtiSgtgQMF0rJtpv45cFebEyBAYC4CLmVzqYnF5qN++rludIutRhknQGA9AoJ066lLJdmawK5p6T58+PD7779vTUN5CRwkkM9IWrZ7eqQelJqN9wg0s/JNNLJ4z6G9RWD1Ai5lq6/iqQuYU6gegdEK0qWTXX4V/vXXX6fOhvQJECBAoBEQpGsoLBBYmMD9+/d35bi+39q1jfUEtiyQablTfEG6M5wDuVIlTpe/Xb8rnCEPDkFgrQIuZWut2bOVq56NLt+J3333XX3ovJuffus1lgkQIEBgagFBuqmFpU9gKoE9k4aUu/apDixdAssXKM2SPR+i5RdxLiXIrH/pqZG/VttvLvmTDwJLFnApW3LtzSLvdZCu1Y0u+cszyjIvhKv3LKpKJggQ2IyAIN1mqlpB1yiwq2fKrge/rtFAmQgcLJCRO+ka0G2NHJyQHQgQIHA5AZeyy9mv5Mj5+aQ8eKSUp/XD1dOnT7P+4cOHKymtYhAgQGAhAoJ0C6ko2STQJ/D48eO+1f9a9+LFi11vWU9g4wLlg6PhsfHTQPEJLF3ApWzpNXjx/NcRutb8D4nfPXnyJDMVPHjw4OL5lAECBAhsSkCQblPVrbBrE8hsvt9//31vqepndfVuYCWBbQpkGux0NU0vVON3tnkCKDWBdQi4lK2jHi9bivoR5/VycpXO5n/88Uc9GPayWXV0AgQIbEdAkG47da2k6xTI75y9Bcuvo7mD733LSgJbFri6ukrxNTy2fA4oO4EVCLiUraASL16EzBnaTJxS96pL77n8mpX+5q0BsBfPsAwQIEBgCwKCdFuoZWVcs8CdO3daIxSa0upM11BYIFAE8nlJO+T58+dpmTAhQIDAQgVcyhZacTPMdn6yKn3ofvnll0d//uX7MSsToStz0s0wz7JEgACBdQsI0q27fpVuEwKJOPSWM/db79+/733LSgIbFEjXgHwo0mvADDsbrH1FJrAaAZey1VTlHAqSkFyeQJKQXEJ1+XE34bnbt2+/efNGhG4OtSMPBAhsU0CQbpv1rtSrEsjUWrumwPf8ylXVtMKcIJDR32l7pNvpq1evTkjGrgQIELikgEvZJfXXe+yE5BKq+/z5c54XkXMsXTXXW1YlI0CAwNwFBOnmXkPyR2CIQO6uWjP+lr0+fPjgMa9DAG2zeoF0DUifUxM1rr6iFZDAugVcytZdv0pHgAABAgQE6ZwDBFYi8PLly96SZG7p/C7a+5aVBLYjkBE9Kxvl+unTp+1Un5ISIFAE1ncpU7MrE/DdtLIKVRwCBM4vIEh3fnNHJDCJwK1bt3Y96fX+/fuTHHJRiaZT4bW+v0UVQmY3KpAhut2T9+bNmxvl2HyxXc02fwoAIDALAd9Ns6gGmSBAYHUCgnSrq1IF2rBAnsqVSfG7AOWJXd311hAgQIAAAQIECBAgQIAAAQIzERCkm0lFyAaBcQTyq+b333/fTStP7DJffpfFGgIECBAgQIAAAQIECBAgMBOBa3mOz0yyIhsECIwikBno8gjLjIfqpvbmzRtP7OqyWEOAAAECBAgQIECAAAECBC4uIEh38SqQAQLjCyROlwfA/fbbb92kxem6JtYQIECAAAECBAgQIECAAIGLCxjuevEqkAEC4wvk6W/v3r3rHfd69+5d417HF5ciAQIECBAgQIAAAQIECBA4TUCQ7jQ/exOYq0DidO/fv+99jkQe9vr06dO5Zly+CBAgQIAAAQIECBAgQIDAFgUE6bZY68q8HYF0mnvy5Em3vI8fP753715GxXbfsoYAAQIECBAgQIAAAQIECBA4v4A56c5v7ogEzi3w9u3b9J77448/Wgf+9ttvX758eevWrdZ6LwkQIECAAAECBAgQIECAAIEzC+hJd2ZwhyNwAYE80TUPkegOfc3K3n52F8iiQxIgQIAAAQIECBAgQIAAgW0LCNJtu/6VfjMCmaIuQ1/Tb+769et1obvd6+p3LRMgQIAAAQIECBAgQIAAAQLnERCkO4+zoxCYhUCZh+7hw4dNbjLitVm2QIAAAQIECBAgQIAAAQIECFxKwJx0l5J3XAIXFihPjUgPuwvnw+EJECBAgAABAgQIECBAgACBr776/+p/MH5WMeW6AAAAAElFTkSuQmCC"/>
  <p:tag name="POWERPOINTLATEX_PIXELSPEREMHEIGHT#545B692C655D3D205C626567696E7B63617365737D20302026205C746578747B6966207D2065203C3020205C5C20312026205C746578747B6966207D20653D693D30205C5C20545B692D312C655D2B545B692D312C652D20615F695D205C656E647B63617365737D" val="75"/>
  <p:tag name="POWERPOINTLATEX_BASELINEOFFSET#545B692C655D3D205C626567696E7B63617365737D20302026205C746578747B6966207D2065203C3020205C5C20312026205C746578747B6966207D20653D693D30205C5C20545B692D312C655D2B545B692D312C652D20615F695D205C656E647B63617365737D" val="139"/>
  <p:tag name="POWERPOINTLATEX_REFCOUNTER#545B692C655D3D205C626567696E7B63617365737D20302026205C746578747B6966207D2065203C3020205C5C20312026205C746578747B6966207D20653D693D30205C5C20545B692D312C655D2B545B692D312C652D20615F695D205C656E647B63617365737D" val="1"/>
  <p:tag name="POWERPOINTLATEX_CACHECONTENT#545B692C655D3D205C626567696E7B63617365737D20302026205C746578747B6966207D2065203C3020205C5C20312026205C746578747B6966207D20653D693D30205C5C20545B692D312C655D2B545B692D312C652D20615F695D2026205C746578747B6F74686572776973657D2E205C656E647B63617365737D" val="iVBORw0KGgoAAAANSUhEUgAAC6UAAAIuCAIAAABygNj7AAAgAElEQVR4AezdQXrTypo/4Mt57rgfyLwnhBUASwBWkGQJJCsgLIFkBUmWQFgBYQmEFQQGPW/g6WFPzv/Xx/+rq2NJZdmWbdl+MwBbKpWq3nJiW/Xpq0d//vnnP/wQIECAAIH9Fri/v3///v3Xr1/DcHBwkH9fvXp1fX293yp6T4AAAQIECBAgQIAAAQIECBAgQIAAAQIECBAgQGCkAo/Eu4x0ZDSLAAECBNYi8OvXr0S63NzcNM/28PBweHjY3G4LAQIECBAgQIAAAQIECBAgQIAAAQIECBAgQIAAAQKbFfhjs6d3dgIECBAgsEGBZHB5+vRpa7BLWvXjx48Nts2pCRAgQIAAAQIECBAgQIAAAQIECBAgQIAAAQIECBDoEvhn1w7bCRAgQIDADgt8//79zZs3Ilp2eIh1jQABAgQIECBAgAABAgQIECBAgAABAgQIECBAYIcF5HfZ4cHVNQIECBBoF7i4uHj27NnMYJeDg4P2420lQIAAAQIECBAgQIAAAQIECBAgQIAAAQIECBAgQGCjAvK7bJTfyQkQIEBgvQJJ63JycvLt27c+p81SR32KKUOAAAECBAgQIECAAAECBAgQIECAAAECBAgQIECAwJoF5HdZM7jTESBAgMDGBK6vr5PWpWewy+fPn588ebKxtjoxAQIECBAgQIAAAQIECBAgQIAAAQIECBAgQIAAAQLdAvK7dNvYQ4AAAQI7JHB6enpzc9OnQ0nrkmCXw8PDPoWVIUCAAAECBAgQIECAAAECBAgQIECAAAECBAgQIEBg/QLiXdZv7owECBAgsFaBudYwOjo6ur29XWv7nIwAAQIECBAgQIAAAQIECBAgQIAAAQIECBAgQIAAgTkFrGc0J5jiBAgQILBVAnd3dy9fvuy5htHV1ZVgl60aXo0lQIAAAQIECBAgQIAAAQIECBAgQIAAAQIECBDYUwH5XfZ04HWbAAEC+yCQ4JWTk5M+PX38+PGXL19evHjRp7AyBAgQIECAAAECBAgQIECAAAECBAgQIECAAAECBAhsVkB+l836OzsBAgQIrErg4uKif7DL169fBbusaiTUS4AAAQIECBAgQIAAAQIECBAgQIAAAQIECBAgQGBoAfldhhZVHwECBAiMQOD8/Pzy8rJPQ54+fZpglydPnvQprAwBAgQIECBAgAABAgQIECBAgAABAgQIECBAgAABAmMQkN9lDKOgDQQIECAwpMDp6WnPYJfnz58LdhmSXl0ECBAgQIAAAQIECBAgQIAAAQIECBAgQIAAAQIE1iIgv8tamJ2EAAECBNYlkGCXm5ubPmdLsMv9/X2fksoQIECAAAECBAgQIECAAAECBAgQIECAAAECBAgQIDAqAfldRjUcGkOAAAECSwlkGaOewS5ZxujLly9LnczBBAgQIECAAAECBAgQIECAAAECBAgQIECAAAECBAhsSEC8y4bgnZYAAQIEhhZIsEvPZYwS7GIZo6H51UeAAAECBAgQIECAAAECBAgQIECAAAECBAgQIEBgfQKP/vzzz/WdzZkIECBAgMBqBK6vr8/OzvrU/fjx4wS7HB4e9imsDAECBAgQIECAAAECBAgQIECAAAECBAgQIECAAAECIxQQ7zLCQdEkAgQIEJhP4O7u7s2bNz2P+fz58+vXr3sWVowAAQIECBAgQIAAAQIECBAgQIAAAQIECBAgQIAAgREKWM9ohIOiSQQIECAwh8D3799PTk56HvDhwwfBLj2tFCNAgAABAgQIECBAgAABAgQIECBAgAABAgQIECAwWgH5XUY7NBpGgAABAr0EsjLRjx8/+hQ9Ojq6vb3tU1IZAgQIECBAgAABAgQIECBAgAABAgQIECBAgAABAgTGLCDeZcyjo20ECBAgMEPg+Pj406dPMwr9tfvx48e/fv3qU1IZAgQIECBAgAABAgQIECBAgAABAgQIECBAgAABAgRGLmA9o5EPkOYRIECAQKfA9fV1z2CXVPHx48fOiuwgQIAAAQIECBAgQIAAAQIECBAgQIAAAQIECBAgQGCrBOR32arh0lgCBAgQ+JfA9+/fnz179q9nM/5/+/ZtgmNmFLKbAAECBAgQIECAAAECBAgQIECAAAECBAgQIECAAIEtERDvsiUDpZkECBAg8HeBFy9efPv27e/b2p89ffo0wTHt+2wlQIAAAQIECBAgQIAAAQIECBAgQIAAAQIECBAgQGALBaxntIWDpskECBDYe4GLi4uewS6h+vDhw96DASBAgAABAgQIECBAgAABAgQIECBAgAABAgQIECCwUwLyu+zUcOoMAQIE9kFgrpWMXr16dXd3tw8s+kiAAAECBAgQIECAAAECBAgQIECAAAECBAgQIEBgfwTkd9mfsdZTAgQI7IjA2dlZ/55cXV31L6wkAQIECBAgQIAAAQIECBAgQIAAAQIECBAgQIAAAQJbISDeZSuGSSMJECBA4P8L3N7efvnypSfH27dvDw8PexZWjAABAgQIECBAgAABAgQIECBAgAABAgQIECBAgACBbRGwntG2jJR2EiBAgMD/CSR+5cePHz0tHh4exLv0tFKMAAECBAgQIECAAAECBAgQIECAAAECBAgQIECAwBYJyO+yRYOlqQQIENh3gevr6/7BLpK77PvLRf8JECBAgAABAgQIECBAgAABAgQIECBAgAABAgR2V0B+l90dWz0jQIDAzgk8efLk9+/fPbsluUtPKMUIECBAgAABAgQIECBAgAABAgQIECBAgAABAgQIbJ3AP7euxRpMgAABAvspcHFx0T/Y5ejoyEpG+/k60WsCBAgQIECAAAECBAgQIECAAAECBPoI/Pr168tfP1+/fk1e7erq69O/fl69euUqax9GZQgQIEBggwLyu2wQ36kJECBAYA6BuZK75Bvaixcv5qhdUQIECBAgQIAAAQIECBAgQIAAAQIECOyHwO3t7YcPH759+zazu4l6SUnXWmdCKUCAAAECGxH4YyNndVICBAgQIDCXQL6AVbcXzDwwtx/4AjZTSQECBAgQIECAAAECBAgQIECAAAECBPZN4Pr6OjcWnpyc9Al2CU7yv7x8+fL09HTfoPSXAAECBLZCQLzLVgyTRhIgQGDfBd6/f9+f4N27d/0LK0mAAAECBAgQIECAAAECBAgQIECAAIGdF7i/v88S8GdnZ1M3Fj5+/DgZXJIw+89//Tw8PFxdXT1//rwyubm5cYdhpeEBAQIECIxHQLzLeMZCSwgQIECgXeDu7i7Lx7bva9uauxPaNttGgAABAgQIECBAgAABAgQIECBAgACBDQh8/+tnAyf+1ykvLi6SpqV5lTWRLr9+/To/P6+HsyQsJjExUwlg8vT169f/qs//BAgQIEBgFAL/HEUrNIIAAQIECHQL5O6B7p3Te7KgbBJyTm/dlef5Xpwvlkkimq+mk5+qZ1nFKbdi5FtrbrwIQr6UVrs8IECAAAECBAgQIECAAAECBAgQIEBg/QJJqZLE1bmaV506F+6SnXrNgSNZjah5iTXXEtOwephL1cjj4+NPnz5VT6sHKZ9157O32uIBAQIbFDBfsEF8px6PwKMkJxtPa7SEAAECBAg0BR49etTc2LXl48ePu/eNK/dY5BtpfhLj0tXxqe0Jfzk6Onr79q3AlykZTwkQIECAAAECBAgQIECAAAECBAisQSApVbpWac9Vu+vr6zW0IadoDV5JsEsWMGq9cpiGZc2jrrblqmOm2Lv22k6AwBoEzBesAdkptkhAvMsWDZamEiBAYB8Fyt+vmiI7FseZb4/5Vtx6O0Wz761bEvWSGlpv1GgtbyMBAgQIECBAgAABAgQIECBAgAABAksKFIJdJjUny0vKLHmWmYdnoaLLy8tmsQS7dF0wTBBM+aa7h4eH1kCZ5llsIUBgWAHzBcN6qm03BP7YjW7oBQECBAjsqkCSmvTvWtKB9i88/pJJNPrs2bNmsEu6eXV1lS+WCe6pfvIdNRubAjk8ixylqgR9j7/LWkiAAAECBAgQIECAAAECBAgQIEBg2wUmc9LlXiQMJasdlcssuTdrD7UGu3z48KEr2CWXEMvBLmlS1ltfsmEOJ0BgAQHzBQugOWQfBOR32YdR1kcCBAhsq0C+Xx0cHPRvfb6q5ZaF/uVHWzLfdRO58vv376kW5raPJGt58uTJ1Pb606DFoflVNklKs9jTmtcGrjfMYwIECBAgQIAAAQIECBAgQIAAAQL7IJBp6T538a10VaNcJMzaQ80LjOUFiRKpkxvwymO0kwvKl7tsL4HNCpgv2Ky/s49cQH6XkQ+Q5hEgQGCvBb58+TJX/7N2z1zlx1k4SzglI8vUd9Hnz58noUtynJaDXdKjFEixFM4h9Q6mwjdv3uxGPFC9Xx4TIECAAAECBAgQIECAAAECBAgQGJVAIkL6tKdnsT5VNcvkrrmpC4yTMrlTrlm42tLn5sPcVleV94AAgVULmC9YtbD6t11AfpdtH0HtJ0CAwC4LHB8fN1fz6epwvmjlroWuvduyvXVJ3cTxJPvoAl1ovZVkpTeOLNBIhxAgQIAAAQIECBAgQIAAAQIECBDYJYFHjx717E4WK+9Zcq5iXWmz+1xBzVJH5RWLVtTmuTqoMIE9ETBfsCcDrZvLCMjvsoyeYwkQIEBgtQL9g13SjuREWW1rVl/7sB9e096EfmcJpKmGJ5lqAommNnpKgAABAgQIECBAgAABAgQIECBAgMBuCHQlccmNcDM72HXs5MDy3pmVK0CAQH8B8wX9rZTcZwHxLvs8+vpOgACBUQtkTcq52vfq1au5yo+tcGJTLi8vp1qVNYkWy+xS1ZO1jZrLPCWQKJ+VqzIeECBAgAABAgQIECBAgAABAgQIECAwlMDTp0/7VNWzWJ+qpsrkhrepLZOnJycnrdvrG1+/ft0V1JLLjC4q1q08JrA6AfMFq7NV844JiHfZsQHVHQIECOyOwNevX+fqTEJD5io/qsIJ7jk7O2s26cuXL82N825JxEzzy3Nia5aMpJm3GcoTIECAAAECBAgQIECAAAECBAgQ2AeB5u1nrb3uWaz12MLGXGn8/ft3s0AWM8paRc3tzS0Jasm12dxemEMme/P448ePLic2rWwhsAoB8wWrUFXnrgo8sszerg6tfhEgQGDbBbLmzlzrGf38+fPJkydb2uvDw8MfP35MNf7q6ur09HRq42JP8/m4db2nh4eHnHqxOh1FgAABAgQIECBAgAABAgQIECBAgEBT4NevXwcHB83tU1tWdGmudQ2UnDoxK3d3d1Nt8JQAgREKmC8Y4aBo0mgF5HcZ7dBoGAECBPZdYK7UJrnVYHuDXRLU0gx2SUaWoYJd8krKrRut6z31SWG67y9E/SdAgAABAgQIECBAgAABAgQIECAwj0AuVCYbSvmI3Oq2ovvQvn371nrqrU6P3dojGwnspID5gp0cVp1anYB4l9XZqpkAAQIEFhfIPRCtWTe7amxNXtJVeFTbk3mldT3dd+/eDdvO1mV38+0364AOeyK1ESBAgAABAgQIECBAgAABAgQIENhzgeSuLoS8DJjXuenctUx8c8Xz5rG2ECCwWQHzBZv1d/ZtFLCe0TaOmjYTIEBg9wW61t/p6vnbt2+3NG4jmVdab7lYxYKDredKapxEF3XB2k6AAAECBAgQIECAAAECBAgQIECAwGICueyWm9CyaPsku3MiTo6Ojt6/f7/STNWPHj1qbW3ibxKF07rLRgIERiLQeg0/bTNfMJIB0owRCsjvMsJB0SQCBAgQ+EfXXQhdNFt6d0JWzG0Ndkn4TldPl9neWm3y6FxcXCxTrWMJECBAgAABAgQIECBAgAABAgQIEGgKJK4lV96+f/+euer85EGerjTYpXBjW257a7bQFgIExiNgvmA8Y6ElWyQg3mWLBktTCRAgsEcCkzse+nd4S+NdLi8vW/uY+zxaty+58eTkpLWG1qWOWkvaSIAAAQIECBAgQIAAAQIECBAgQIDAaAV+/vzZ1baDg4OuXbYTIDAGAfMFYxgFbdg6AfEuWzdkGkyAAIG9ENiHeJfcz/Hly5fW4Xz9+nXr9iU35t6R58+fNytJipctXQ2q2RdbCBAgQIAAAQIECBAgQIAAAQIECBAgQGBvBe7v73O5O5fft0vAfMF2jZfWjkdAvMt4xkJLCBAgQODfAvPGu2xjNs6uYO3WkJR/0yz36NWrV60V3NzctG63kQABAgQIECBAgAABAgQIECBAgAABAgQIjF8gkS65lfTly5dnZ2fPnj3brps8zReM/wWmheMUEO8yznHRKgIECOy7QDKOzEVweHg4V/kxFO4KMekKSRmkzfms31rPt2/f8mWgdZeNBAgQIECAAAECBAgQIECAAAECBAgQIEBgtAJ3d3cvXrzI1e96SvVEvYy2wc2GmS9omthCoI+AeJc+SsoQIECAwLoFCgvNrrspqzlfIbS8KyRlkIYUksd8/PhxkFOohAABAgQIECBAgAABAgQIECBAgAABAgQIrEHg9vY2kS5v3rzJLZ3N0/369au5cYRbzBeMcFA0aVsExLtsy0hpJwECBPZLYK78Ltu4mNGnT5+6RvTp06ddu5bfXkiE0xU/vvxJ1UCAAAECBAgQIECAAAECBAgQIECAAAECBAYUSIxILnefnJy0RrrkRLn588mTJwOecXVVmS9Yna2ad15AvMvOD7EOEiBAgMAYBeppFafal2j0qS3DPu2Kp0mMkSWNhqVWGwECBAgQIECAAAECBAgQIECAAAECBAgMK3BxcZFAlixX9OPHj66aj46OChfhu47a1PZCU80XbGpQnHdbBMS7bMtIaScBAgQI7I5AUix2dWYNuWoKp7CkUde42E6AAAECBAgQIECAAAECBAgQIECAAAECGxTI4kSTSJf3798XMsS/evXq69evuQi/LcldzBds8EXl1DsgIN5lBwZRFwgQIEBgywQKwdoHBwer7kxXfpect9CwVbdK/QQIECBAgAABAgQIECBAgAABAgQIECBAoCmQSJfz8/NcPC9HuiSny8PDw93d3apzojRbuMyWwmV58wXLwDp2TwT+uSf91E0CBAgQIDAegcLn10IwylDtL5yia6HToU6tHgIECBAgQIAAAQIECBAgQIAAAQIECBAg0FPg+/fvl5eXNzc35fJv37599+7d4eFhudg495ovGOe4aNW2CMjvsi0jpZ0ECBAgsCMCCUUvrCpaWGxoqP6XQ8Lv7++HOpF6CBAgQIAAAQIECBAgQIAAAQIECBAgQIDAAgKJdDk+Pn727Fk52CVhLj9//ry+vt7SYBfzBQu8NhxCoC4g3qWu4TEBAgQIEFi5QJYOLZyjHIxSOLD/rnJITSGWvP8plCRAgAABAgQIECBAgAABAgQIECBAgAABAgsI5J7M169fJ9Ll06dPXYfnKvck0uXi4uLJkyddxca/3XzB+MdIC0cuYD2jkQ+Q5hEgQIDArgmU1wwqB6MMYlEOqSl/vB6kASohQIAAAQIECBAgQIAAAQIECBAgQIAAAQJTAnd3d+/fv595CT1lzs/Pp47d0qczO7vqfpkvWLWw+lctIN5l1cLqJ0CAAAECfxMoB5SUP1z+raJFn5RDasofrxc9p+MIECBAgAABAgQIECBAgAABAgQIECBAgEC7wO3t7YcPH8pXp58+fZqcLqenp+1VbOdW8wXbOW5aPSIB8S4jGgxNIUCAAIF9ECh/ZC8HowziUw6p+fHjxyBnUQkBAgQIECBAgAABAgQIECBAgAABAgQIECgLXF9fX15elq9LJ9Il0TDHx8flqrZxr/mCbRw1bR6VgHiXUQ2HxhAgQIDA7guUP7iXg1EG0ZkZUvP9+/fDw8NBzqUSAgQIECBAgAABAgQIECBAgAABAvsskEttv3///vnzZ/7NhcHJg/ybx2/fvt2xTBVbPdBZSSeRB0m2kaHJT8Zr0p1cTc012+fPn798+fLVq1cvXrzY6m6OqvGJdMnKRBV1a9sin0iX169ft+7dgY15sRV6Yb6ggGMXgYmAeBevBAIECBAgsD6BX79+re9ki54pn7DFuyyK5zgCBAgQIECAAAECBAgQIECAAIG9E8i0/SRCYiqupQxRnubvOjYpLj59+tS1t7A94RqFvVO7EmRwf38/tXH3nuZq7cePH+P55cuXrt5lmPKT8Z2w7+SSOl19X9H2sN/c3CSKJbCFUyS6KKsX7XCkS/puvqDwArCLQE8B8S49oRQjQIAAAQIDCJSDtXOCmclXlm/EzJDwmY1cvg1qIECAAAECBAgQIECAAAECBAgQILAbApmxPjs7242+7E8vbm9vE3JRCHPposi10wx31t+5urra7VCMLoFltueXJWEu0StXcnR0lLwv+5BKZ+alePMF5ZeKvQQi8AcFAgQIECBAYG0CMz+/rq0lhRNtRSML7beLAAECBAgQIECAAAECBAgQIECAAAECrQJJxpPk1icnJ81gl8QWZJGpZHx5eHj4s/aTRY4SpZGcN1WFuYL65s2bi4uLaosHZYEs7JXVu3IrZjnYJZEuwU800j4Eu0RsKy7Fb0Ujyy8/e3dbQH6X3R5fvSNAgACBcQkko+nGG/TkyZNyG8ppJMvH2kuAAAECBAgQIECAAAECBAgQIECAAIERCiSKIllDWifvy0vnJPYiP+fn53d3d0nuUtWQ2tLNbB9hZ8fTpES6BGrmIlyJNEpQ0cxr1+Pp1yAtMV8wCKNK9lxAvMuevwB0nwABAgTWKjAzlGTmYkNraO4YPmSvoZtOQYAAAQIECBAgQIAAAQIECBAgQGAQgUnmj8mlvyoYYpCam5VkFZ6EBTS3T7bk7Mk70ro3mTMKB04dMoarlFNNWuZpQi6S0OXbt2/NSjJ2IU04S3NXc0sWMEqulwTHVFUlkiNPex7erHC3t9zf38enmUdnqtfv3r1LsX2LdJkgmC+YejF4SmABAfEuC6A5hAABAgQILCiw6q+7Czbr74dtRSP/3mTPCBAgQIAAAQIECBAgQIAAAQIECGxGIPP0mdevn/vXr1+JikgUxcycFvWjej7O6fLTs/BUsazjM7VlH55m1aGEU7T29OrqKovstO7q2hj8BHC8fPmyuoiaSJrE03SV38/tSYQT8yoqqBUhq0elTNK6LPx6bq12uzZWr6IxN3srGjlmQG1btcAfqz6B+gkQIECAAIHtEpgZVL5d3dFaAgQIECBAgAABAgQIECBAgAABAusUyPx9EoFk9Zz++VTW2bz9OVcCjzIQrcEuT58+fXh4mDfYZUKX8U2gTMWYaICMdfV0zx+EItlukmSoEOySSJcAZnSyFNQ+B7tsy0vFfMG2jNTetlO8y94OvY4TIECAwAYEtmKpoK1o5AYGzykJECBAgAABAgQIECBAgAABAgQIzCOQ6fzEVcxzhLKDCSTnSvBbF9PJCkTZu0y2m4TR1Ef248ePg7V7ayu6vr4Oade6UZNuBW0S6bJYpNHW2nQ2fCsuxW9FIzuJ7dgDAfEuezDIukiAAAECoxEQCj2aodAQAgQIECBAgAABAgQIECBAgAABAisXODo6Wvk5nKAhkPV0nj171noxNsEu2ds4Yu4N9ZFtjaqZu8atPSCRLknTcnZ2Vlj45vnz54kKSpiRSJf6OLe+ROsFPCZAYKbAP2eWUIAAAQIECBAYSmArQqF9yB5quNVDgAABAgQIECBAgAABAgQIECCw5wL1LCB7TrG27iecJevptJ4uUReDBLuk8pcvX1an2M8LqlmQ6ObmJot2lbsf85RJRpyKy4NKwHxBReEBgYUFxLssTOdAAgQIECBAgAABAgQIECBAgAABAgQIECBAgAABAp0C4l06aVazoxDs8vjx49UlYknwR3KcrKZPo6s1nU0Iy+XlZbllSaWTYi9evCgXs5cAAQLLCIh3WUbPsQQIECBAgAABAgQIECBAgAABAgQIECBAgAABAgQIbF7g/v6+K7NLGpdglwFDUqbW7hmw5s07drcgCxIlzCVpXbqL/N+eLPaUSJfDw8NyMXsJECCwvIB4l+UN1UCAAAECBPoKlFM79q1FOQIECBAgQIAAAQIECBAgQIAAAQIECBCoCSTpSBKK1Db87eG7d++GTTRSX4lmH7L4JNLl/fv3nz59+htr48nbt29DLdKlAdO+wXxBu4utBOYREO8yj5ayBAgQIECAAAECBAgQIECAAAECBAgQIECAAAECBAiMTCDBLl3RA4lHubi4GLa99ciP58+fD1v5qGpL1pxEusxcCiphLim2J3luRjVAGkNgzwXEu+z5C0D3CRAgQIAAAQIECBAgQIAAAQIECBAgQIAAAQIECGyxwPn5+bdv37o6cHV11bVrse1JdlJfz+jk5GSxekZ+1N3dXUJYCrBp/+PHj5PTRaTLyIdS8wjssIB4lx0eXF0jQIAAAQIECBAgQIAAAQIECBAgQIAAAQIECBAgsMsCSUByeXnZ1cMkX3n9+nXX3sW2J7yjOjABH8fHx9XT3Xhwe3v74cOHmZEucUik0W50WS8IENhSAfEuWzpwmk2AAAECBAgQIECAAAECBAgQIECAAAECBAgQIEBg3wXK6VUStzEsULKe1BczSnaTYevfbG3X19cJHqpnr2m2J+tDZfWi09PT5i5bCBAgsGYB8S5rBnc6AgQIECBAgAABAgQIECBAgAABAgQIECBAgAABAgQGEEh8RiE4Y/DkLlnJqB5ek+QuFxcXA3RjBFVEMvlafv/+XWhLIl0SP7R7+WwKXbaLAIGRC4h3GfkAaR4BAgQI7JRAvv/sVH90hgABAgQIECBAgAABAgQIECBAgAABApsTqC8t1GzFsMlXsnDSq1ev6hEhHz9+bJ50u7b8+vXr5uYmUSz1fjW7kMihlBl8ZajmifZqi/mCvRpunV2RgHiXFcGqlgABAgQIECBAgAABAgQIECBAgAABAgQIECBAgACBVQkkt0o5SmPANXeS/uTs7Kzek22P/0ikS2HywuMAACAASURBVLqQ1YvqnWo+TohPVi8S6dKUsYUAgTEIiHcZwyhoAwECBAgQIECAAAECBAgQIECAAAECBAgQIECAAAECcwgkXKNQ+ujoqLC3/667u7tEukytmpQQkPPz8/6VjKpkVmVKmEvSupRbFcCkz3nx4kW5mL0ECBDYoIB4lw3iOzUBAgQI7J3AwcHB3vVZhwkQIECAAAECBAgQIECAAAECBAgQIDC0wO3tbTm5y8nJyTLnTPqTLFeUuJCpSJfUeXV1NWDmmGUaOe+xiXRJCMunT5/KBybSJbFEh4eH5WL2LilgvmBJQIcTiIB4Fy8DAgQIECBA4G8CFg39G4cnBAgQIECAAAECBAgQIECAAAECBAiMT2BmepLj4+MFWn1/f//ly5dEunz79q15+PPnz7NrSwNBkqjmzZs3zU7Vt7x9+zaRLk+ePKlv9HifBcwX7PPob0XfxbtsxTBpJAECBAjsiMDMj4Y/f/7ceFcFlW98CDSAAAECBAgQIECAAAECBAgQIECAAIGCQJKvJCqlUODVq1eFvTk8V2KTHib/Jn3L5CcBLnnQddTTp08TCLJYDE1XnWvenlWZCmfMCk1J/SLSpUA0+C7zBYOTqnAPBcS77OGg6zIBAgQIbExgK0JJZn7I3hifExMgQIAAAQIECBAgQIAAAQIECBAgQOAf/0iSlTJDomEePXpULtNnby6WZl2kZD158eJFn/JjLlOI5kkoz/n5+Zgbv5NtM1+wk8OqU2sW+GPN53M6AgQIECCwzwJjCCXJvQvlIdiKD9nlLthLgAABAgQIECBAgAABAgQIECBAgMAOC5STuyzZ8aRyOTo6SgjI169fczX1+vp6B4JdYlLIeTPJ7HJxcTHz6vGStg6vC5gvqGt4TGAxAfldFnNzFAECBAgQWERgZihJUmguUu+gx4zhQ/agHVIZAQIECBAgQIAAAQIECBAgQIAAAQI7JTAz3uX58+flDk8u1eZaaB4kwCUP8m9+Dg8Pywdu794kxUmimk+fPrV2IZemE/WSHwsbtfqsYqP5glWoqnPfBMS77NuI6y8BAgQIbFIg35c2efq/zp0lacttGEMjyy20lwABAgQIECBAgAABAgQIECBAgACBvRX4/v17+b7BRHUkKcve+nR1/MmTJ7e3t/f390ld0xX1kmMv//qJYQJfdjj6p0tpndvHcCnefME6R9y5ViFgPaNVqKqTAAECBAi0C8z8/Drzw2V7vYNunRlUPujZVEaAAAECBAgQIECAAAECBAgQIECAAIE5BL59+1YuPTO5S/nw3d6btZkS9fLw8JA1mwo9vbm5efbs2fHxcaKLCsXsWkbAfMEyeo4lMBEQ7+KVQIAAAQIE1icwc6mg8n0JgzR05ilmfsgepBkqIUCAAAECBAgQIECAAAECBAgQIECAwAICP378KB/16tWrcgF7k7glUS+5/TJ5XAoaSQMziXpJVphCMbsWEzBfsJibowjUBcS71DU8JkCAAAECqxUYQ/rHmSlkxLus9kWgdgIECBAgQIAAAQIECBAgQIAAAQIElhCYGe8yhsuwS/RvfYdmhaMs/JQrxlm6qHDWRL28fPny9evXd3d3hWJ2zSswhheq+YJ5R035sQmIdxnbiGgPAQIECOy4QDmaZOaHy+V15HdZ3lANBAgQIECAAAECBAgQIECAAAECBAhsSqAc7yK5y7zjkqiXi4uLP//888OHD4WMI1++fHnz5k2WQxL1Mq9wobz5ggKOXQT6CIh36aOkDAECBAgQGEyg/Pl1ZjDK8u0oh9Tk+0y+3ix/FjUQIECAAAECBAgQIECAAAECBAgQIEBgFQLlK5zPnz9fxUn3oc7z8/Nfv35dXV0Vol6+ffuWqJfJckj7YLLqPpovWLWw+ndeQLzLzg+xDhIgQIDAuATKX7fKX9UG6Uk5pKb88XqQBqiEAAECBAgQIECAAAECBAgQIECAAAECCwuUr3Bm5Z2Fa3ZgBE5PTxP18vHjx8K14qTYOTk5SdRLlkOCtoyA+YJl9BxLIALiXbwMCBAgQIDAWgXKX7fKX9UGaWg522e5eYM0QCUECBAgQIAAAQIECBAgQIAAAQIECBBYWKB802AhSmPhM+7hgcfHx9+/f0/USyEgI5eaz87OJssh7SHRIF0uX5A3XzAIskp2W0C8y26Pr94RIECAwOgECl8P0tZyMMognSl/G7S67SDIKiFAgAABAgQIECBAgAABAgQIECBAYCMC4l0GZE/Uy/39/efPnwvXjROT8f79+0S9TJZDGvDs+1CV+YJ9GGV9XKmAeJeV8qqcAAECBAhMCyTHY2H103IwynRdCz0vh9SUP14vdEIHESBAgAABAgQIECBAgAABAgQIECBAYDCBg4ODrrpy6TWBF117bV9M4PXr13d3d1+/fi1HvVxeXmZoRL3MhWy+YC4uhQk0BcS7NE1sIUCAAAECqxUofytY7bmLKWTybTAfr1fdAPUTIECAAAECBAgQIECAAAECBAgQIEBgYYHC/YSFUJiFT+fAicCLFy8S9fLw8HB0dFQwmUS9nJ6eZjmkQjG7KgHzBRWFBwQWEBDvsgCaQwgQIECAwFIChc+vqXfVXwMKS36WG7ZUnx1MgAABAgQIECBAgAABAgQIECBAgACBIQQKQS0WMxoCuFRHbpi8vb1N1Mvbt28L5W5ubp49e5blkFZ9ubvQhm3ZVb4sv2pA8wXb8jrRzi4B8S5dMrYTIECAAIFVCZycnBSqLq83VDiwz67yh+Nyw/rUrwwBAgQIECBAgAABAgQIECBAgAABAgRWKlAIaimkfllpk/at8kS9XF9f//z58927d4W+f/r0KVEvWQ7p/v6+UGzPd5Uvy5sv2POXh+7PFBDvMpNIAQIECBAgMLBAVpB9/vx5V6Ur/fxarrwcSN7VYNsJECBAgAABAgQIECBAgAABAgQIECCwNoHCxdW1tcGJIpAL3RcXF4l6+fDhQyHS6MuXLy9fvpwsh8StKWC+oGliC4H+AuJd+lspSYAAAQIEBhMohGx/+/ZtsNM0KipUnmCXfLBuHGEDAQIECBAgQIAAAQIECBAgQIAAAQIERiSQ4IkRteYf//j161eW+BlVk9bZmFxVPj8/D8LV1VUh6iWXpt+8eZOol3226hoX8wVdMrYTmCkg3mUmkQIECBAgQGB4gcLipl+/fh3+fP+qsVB5oUn/Otr/BAgQIECAAAECBAgQIECAAAECBAgQ2LBAYia6WvD79++uXavbnvibxCsUWrW6U4+q5tPT00nUS2HBqUS9xGqyHNKoGr/ZxhQuzhcu6S/f5kLlhSYtf141EBhQQLzLgJiqIkCAAAECfQUS8961eFAhBUvf2rvLFSo/Pj7uPs4eAgQIECBAgAABAgQIECBAgAABAgQIjEWg6+JqeT33VbT+9evXk5MWLr2u4ryjrTNRL9+/f//48WNh2amInZ2d5SL59fX1aDuyzoaZL1intnPtmIB4lx0bUN0hQIAAga0RePfuXVdb7+7uunYtsz3B9V3f9wRrLwPrWAIECBAgQIAAAQIECBAgQIAAAQIE1ikwkniXxHZ8+fJl0vHC9d51yozkXLm78v7+/vPnz10jlXYmGc8k6uXi4iLXrkfS8k01o/D6MV+wqUFx3q0QEO+yFcOkkQQIECCwgwIJ/O/K61h9Rxq224mp76qw8GG66xDbCRAgQIAAAQIECBAgQIAAAQIECBAgsBGBwv17SS6yniadn5/f3NxMzpVcJgnaWM95t+gsuQaeWI0smlOOenn//v3BwUE89znqxXzBFr2wNXVUAuJdRjUcGkOAAAEC+yXw4cOH1g5XX5Na9y688dOnT63HHh0dZcHU1l02EiBAgAABAgQIECBAgAABAgQIECBAYGwCm1r/pXJIcMbl5eXk6ePHj1d0B2N1uq1+8OLFi0S9PDw85EJ0oSPxTNRLUubsbdSL+YLCy8MuAl0C4l26ZGwnQIAAAQIrF0hSx9YUL0nkOHiKwnxJ6PrS1fUxeuX9dwICBAgQIECAAAECBAgQIECAAAECBAgsJNB1VbOQ5Xqh87QclJiMerBL8pck/qalnE01gdxyeXt7m6iXQm6eFM+9oIl6yZXzteXpqbVxww/NF2x4AJx+OwXEu2znuGk1AQIECOyKwNXVVWtXqu9LrXsX2Nj19S8rGUnusoCnQwgQIECAAAECBAgQIECAAAECBAgQ2KBAsoZkFaFmA7ru+muWXGBL7irMeav83MnskmAX11f7S8bq+vr658+fuS5dOCqpyp89e5b4j/v7+0Kx3dtlvmD3xlSPVi0g3mXVwuonQIAAgZULJNx75edY2QmyKmfr2qX5VjZsAHv1HazelXwfs6xsHcRjAgQIECBAgAABAgQIECBAgAABAgMKJJFzV22Z8u/atfD2wukWrnPMB7amcglC8oisotnJyZ103d++fZtUnseCXRZzTjqcXJfOr0Du0sw16q5KEvXy8uXLXELfn6gX8wVdLwbbCXQJiHfpkrGdAAECBLZG4L//+7+3pq1tDc23stbP9GdnZ23FF9mW1WRbv+u2fiFc5ASOIUCAAAECBAgQIECAAAECBAgQIECgIVAIamm9XteoYL4NP3786DqgsKvrkPFvT7KQ1jQh79+/H7zxucT65s2batRyE6NglyWRE/US1aTMSVKT1ivkk/pza2iiXpJWJ/FGS55xKw43X7AVw6SR4xEQ7zKesdASAgQIEFhQ4H//938XPHIch+VjfWvcST7HD3IjQoLfW1dHylfBRIuPw0ArCBAgQIAAAQIECBAgQIAAAQIECOygQGFtnURLDN7hQp3JSpLAgsHPuPEKkyakuapRgnsGTGudi7S5hFu/xJqsJIm9yMaNd383GnB6ejqJeknKnK4e5QWceKNEOA1yzbzrLGPYbr5gDKOgDVsk8OjPP//couZqKgECBAjsicCjR4/69/Q///M//+u//qt/+XGWzBew1tsOHh4ellz/NYc3797I/Qd7Eg4/zuHWKgIECBAgQIAAAQIECBAgQIAAgZ0XyPW3zNAXupm74I6PjwsF5tqV5dGfPXtWOCRxIYm/2b0ojYRKJP9H8xJoon+SFKQAMnNXQityzbZecwIyMmpLVjvzvPtcIOYJJ6oWjWqlyCjkZs5EybTu3Y2N5gt2Yxz1Yg0C4l3WgOwUBAgQIDC3wFzxLkl1uBu3JuQD+s3NzRRWepcvVAt/C00Gl+ZNJPlmuz8rnk55ekqAAAECBAgQIECAAAECBAgQIEBgdQK5UJk1jDJbn4tyzWt9zfMeHR3lzrSEa+Qy4MHBwbyXASeny/XDT58+9TldGjA5YyIG8rPAGZtdGMOWxPrEsFpsaNKkkGYUFohNiWow81OPdEmdicPI+jtj6O/OtyGxYok0Kke9ZHxTZodHxHzBzr/OdXAQAfEugzCqhAABAgQGFtjPeJcgtn6EzTfPz58/L5DlpSvYZSdv4xj4Jag6AgQIECBAgAABAgQIECBAgAABAj0EkqAlsSY9Cs5RpHC7WlfWhzlqLxZN2owBVwIqnmrgnQlSac3y0j9IJTUkd0tGs3kDYYKEEv4ybzTSwD3cv+py02YiWprDUZeYRL28fft2J0fHfEF9rD0m0CrwR+tWGwkQIECAAIGNCFxfX+cL2NSpcxtBMpHOtS5pvgkkPqb5TSBfzLJrJz/6T6F5SoAAAQIECBAgQIAAAQIECBAgQIDA/gjkmmeyvCTuYarLCZjIrmQBScqQRLTU96Z8NuaSbIKWcjU12W7Ozs6mrqmmwqw4n2uzrqnW6dbzOLl5MkDxz2XtrjMmqU+GOGOXIZ4a365Dtmi7+YItGixN3ZSAeJdNyTsvAQIECBBoF8jn8mRzSVj61O6Tk5Pka5m5DlE+0yfou+tWhrmCZqYa4CkBAgQIECBAgAABAgQIECBAgAABAgTGLJD4gK9fvyZBTr2RCYm4vLx88+ZNoiKSWbz6yU2G2ZgYl+R0mVq6KCm3c19ilqZKhQsk3q6f3eMlBeKfy9qJemkGM9VrzhBnfHNtPGFM9e3b/th8wbaPoPavWkC8y6qF1U+AAAECBOYWSFxLwlaaH99zb0ECWRLVnpyiU4EveZqvXjkwn+mTWnPqlPmCl+8D+WQ8td1TAgQIECBAgAABAgQIECBAgAABAgQI7JJALp/mYmluKSwkBenqb66jJswll1ITM5GrqXK6dEGtf3uiXnIBPBFIWXKrcPZcG08YUxL27FLUi/mCwojbReDRn3/+SYEAAQIECIxNICH2/ZuUVCi7l6hw0v18KE8yxmUWAJ58Q8sH4v6eShIgQIAAAQIECBAgQIAAAQIECBAgsD8C1cXVBBPkbrodC/JIapBkfPn27VsyuKSDyfWSkZ1k105nk8clV1Dz7+Q+w/0Z9K3uaV6xiWtJZNJkNLv68vHjxwS+dO3dxu3mC7Zx1LR51QLiXVYtrH4CBAgQWERAvEtdbfLxPZ/gp5Jq1stMPc4Xtqx/lAwxuZthapenBAgQIECAAAECBAgQIECAAAECBAgQIEBg2wWSB70Q9bKrN8qaL9j21632Dysg3mVYT7URIECAwDAC4l1aHfNBNksa5SeBL5Ofqlg+u+cuhPy8evXKvQgViwcECBAgQIAAAQIECBAgQIAAAQIECBAgsMMCWefo8vIyF8ybfUxGnx3LV1Tvo/mCuobHeysg3mVvh17HCRAgMGoB8S6jHh6NI0CAAAECBAgQIECAAAECBAgQIECAAAECoxHIwlXJ9ZKFq6oWZaWq+/v76qkHBAjspMAfO9krnSJAgAABAgQIECBAgAABAgQIECBAgAABAgQIECBAgACBfRA4Pj5OdMvnz58T5pL+5t+PHz/uQ8f1kcCeC8jvsucvAN0nQIDASAXkdxnpwGgWAQIECBAgQIAAAQIECBAgQIAAAQIECBAgQIAAgREIyO8ygkHQBAIECBAgQIAAAQIECBAgQIAAAQIECBAgQIAAAQIECBAgQIAAgd4C4l16UylIgAABAgQIECBAgAABAgQIECBAgAABAgQIECBAgAABAgQIECAwAgHxLiMYBE0gQIAAAQIECBAgQIAAAQIECBAgQIAAAQIECBAgQIAAAQIECBDoLSDepTeVggQIECBAgAABAgQIECBAgAABAgQIECBAgAABAgQIECBAgAABAiMQEO8ygkHQBAIECBAgQIAAAQIECBAgQIAAAQIECBAgQIAAAQIECBAgQIAAgd4C4l16UylIgAABAgQIECBAgAABAgQIECBAgAABAgQIECBAgAABAgQIECAwAgHxLiMYBE0gQIAAAQIECBAgQIAAAQIECBAgQIAAAQIECBAgQIAAAQIECBDoLSDepTeVggQIECBAgAABAgQIECBAgAABAgQIECBAgAABAgQIECBAgAABAiMQEO8ygkHQBAIECBAgQIAAAQIECBAgQIAAAQIECBAgQIAAAQIECBAgQIAAgd4C4l16UylIgAABAgQIECBAgAABAgQIECBAgAABAgQIECBAgAABAgQIECAwAgHxLiMYBE0gQIAAAQIECBAgQIAAAQIECBAgQIAAAQIECBAgQIAAAQIECBDoLSDepTeVggQIECBAgAABAgQIECBAgAABAgQIECBAgAABAgQIECBAgAABAiMQEO8ygkHQBAIECBAgQIAAAQIECBAgQIAAAQIECBAgQIAAAQIECBAgQIAAgd4C4l16UylIgAABAgQIECBAgAABAgQIECBAgAABAgQIECBAgAABAgQIECAwAgHxLiMYBE0gQIAAAQIECBAgQIAAAQIECBAgQIAAAQIECBAgQIAAAQIECBDoLSDepTeVggQIECBAgAABAgQIECBAgAABAgQIECBAgAABAgQIECBAgAABAiMQEO8ygkHQBAIECBAgQIAAAQIECBAgQIAAAQIECBAgQIAAAQIECBAgQIAAgd4C4l16UylIgAABAgQIECBAgAABAgQIECBAgAABAgQIECBAgAABAgQIECAwAgHxLiMYBE0gQIAAAQIECBAgQIAAAQIECBAgQIAAAQIECBAgQIAAAQIECBDoLSDepTeVggQIECBAgAABAgQIECBAgAABAgQIECBAgAABAgQIECBAgAABAiMQEO8ygkHQBAIECBAgQIAAAQIECBAgQIAAAQIECBAgQIAAAQIECBAgQIAAgd4C4l16UylIgAABAgQIECBAgAABAgQIECBAgAABAgQIECBAgAABAgQIECAwAgHxLiMYBE0gQIAAAQIECBAgQIAAAQIECBAgQIAAAQIECBAgQIAAAQIECBDoLSDepTeVggQIECBAgAABAgQIECBAgAABAgQIECBAgAABAgQIECBAgAABAiMQEO8ygkHQBAIECBAgQIAAAQIECBAgQIAAAQIECBAgQIAAAQIECBAgQIAAgd4C4l16UylIgAABAmMVODg4GGvTtIsAAQIECBAgQIAAAQIECBAgQIAAAQIECBAgQIAAgeEFxLsMb6pGAgQIEFizwP/8z/+s+YxOR4AAAQIECBAgQIAAAQIECBAgQIAAAQIECBAgQIDABgXEu2wQ36kJECBAgAABAgQIECBAgAABAgQIECBAgAABAgQIECBAgAABAgTmFhDvMjeZAwgQIEBgbAL/8R//MbYmaQ8BAgQIECBAgAABAgQIECBAgAABAgQIECBAgAABAqsTEO+yOls1EyBAgMCaBH7+/LmmMzkN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YlWlbQAAIABJREFU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MpSIAAAQIECBAgQIAAAQIECBAgQIAAAQIECBAgQIAAAQIECBAgMAIB8S4jGARNIECAAAECBAgQIECAAAECBAgQIECAAAECBAgQIECAAAECBAgQ6C0g3qU3lYIECBAgQIAAAQIECBAgQIAAAQIECBAgQIAAAQIECBAgQIAAAQIjEBDvMoJB0AQCBAgQIECAAAECBAgQIECAAAECBAgQIECAAAECBAgQIECAAIHeAuJdelP1KHh7e/to/p/Dw8MedSuy4wK/fv2a/7Xzf0fkwB2n0T0CBAgQIECAAAECBAgQIECAAAECBAgQIECAAAECBAgQIPB3AfEuf/fwjAABAgQIECBAgAABAgQIECBAgAABAgQIECBAgAABAgQIECBAYNwC4l3GPT5aR4AAAQIECBAgQIAAAQIECBAgQIAAAQIECBAgQIAAAQIECBAg8HcB8S5/9/CMAAECBAgQIECAAAECBAgQIECAAAECBAgQIECAAAECBAgQIEBg3ALiXcY9PlpHgAABAgQIECBAgAABAgQIECBAgAABAgQIECBAgAABAgQIECDwd4F//v2pZwMLfPz4cWaNjx8/nllGgZ0XePLkSZ9Xy48fP96/f7/zGjpIgAABAgQIECBAgAABAgQIECBAgAABAgQIECBAgAABAgQKAuJdCjgD7Do+Ph6gFlXsh0CfV8v9/f1+YOglgfkEDg4O5jtAaQIECBAgQIAAAQIECBAgQIAAAQIECBAgQIAAAQIEtlnAekbbPHraToAAgR0V+PXr1472TLcIECBAgAABAgQIECBAgAABAgQIECBAgAABAgQIEBhAQLzLAIiqIECAAAECBAgQIECAAAECBAgQIECAAAECBAgQIECAAAECBAgQWJuAeJe1UTsRAQIECPQV+PnzZ9+if5V7/PjxXOUVJkCAAAECBAgQIECAAAECBAgQIECAAAECBAgQIEBgqwX+2b/1k9Ul5p2D7F//GEoeHBykGU+ePBlDY7SBAAECBHoKTP569yysGAECBAgQIECAAAECBAgQIECAAAECBAgQIECAAAEC2y7QK97l+/fvb968+fHjx7b3tmf7kyfg69evh4eHPcsrRoAAAQLDCvz+/XuuCp8+fTpXeYUJECBAgAABAgQIECBAgAABAgQIECBAgAABAgQIENhqgV7rGb1//35/gl0ynJln/fLly1aPa7Px19fXr1+/ThBPfk5PTxPD1CxjCwECBEYiMG8uMesZjWTgNIMAAQIECBAgQIAAAQIECBAgQIAAgW0RyMIOt7e3mTN68eJFlj549K+fTCRlRuni4sJc0rYMpXYSIEBgbwVm53fJu92nT5/2DWiXlsa4u7s7OTmpJ0u4+evn48ePx8fH+zay+kuAwFYIzBtkKb/LVgyrRhIgQIAAAQIECBAgQIAAAQIECBAgMAaBhLl8+PDh27dvrY3J5dn85M7w3A//6tWrlExATGtJGwkQIECAwGYFZud3SVTEZpu4kbM/f/58I+cd/KT5yJK1qOrBLtUpEgSTYKbqqQcECBAYj0DrX61C88S7FHDsIkCAAAECBAgQIECAAAECBAgQIECAwEQgqwEklUtmiLqCXaagEvXy8uXL5ICZ2u4pAQIECBAYg8Ds/C49k7tkrjExIvk3P0mOkn+zusQkS0reOMtdTdRF3i/z5loulr2pNmGkOVGfmifBHFkUI/Omk1jUr1+/5v07j2eeKLnaZpYZf4EkmiurJs/L+fn5+DuihQQI7JtAnz/UdZO8O9SfekyAAAECBAgQIECAAAECBAgQIECAAAECdYH7+/vMGTUvvWY6b5LHpUriktmlTNtlCqmKicnjTLGlhnqFHhMgQIAAgY0LzIh3mUSiFFp5dHSUd8dkM5sZ1FKoJMdmYZ3MVjbfZetH5R0376b9TzQpOfm3epNOhelU3pgTN9OVP2Bn5k3Pzs7qgM3H8WxutIUAAQIbFyi/HTSbtxtBis1+2UKAAAECBAgQIECAAAECBAgQIECAwA4IJIIkvdjgZcyLi4sEtTQlM1nWvC867czN8FWwy+SoPH39+vXd3V2zElsIECBAgMCmBGasZ1RYzOjdu3dJnZLlchKq0j8GpdDP1FbYm115Jx7kRKkkb96JekmwTusZdyPeZRJ+29pBGwkQIDBygbniXXbjj/byI5K3tkePHk3e45avTQ0ECBAgQIAAAQIECBAgQIAAAQIECCwpkIQoiRHJVbtnf/3kwUZCRrIaUTPYZXKTeTPYJV3OxF+zfLYn6UumBZc0cTgBAqsQyFJl+fOSYLX85Fd+EmO3ihOpk0AfgbwC836Rl+LkZZm3v+onL9FkKsmuvGgHeaHOyO+SPCjNFmc5ocTBpCnNXQtvSfRJV7aVqs6u8JSqwLwPJsE6zQWb0sF5qxph+anA29YWZs3F1u02EiBAYLMCc8W77MYf7SXB88lg8padN9PLy8vcrrFkhQ4nQIAAAQIECBAgQIAAAQIECBAgQGAZgdaUKgkZyc/bt28zz7dM5f2PTfBKcyJsEuzSOtOXhjXLV6dLHEwqrJ56QIDAxgWSdSmLsdTn2TNZkJ/M5vtt3fjo7FsDJsvs5OVXmOab7KoiGXJPe4JA8rbY+pbUB7CU3yUNqs5U1ZXzJRx14fNV9Uw9yLv71Japp+nq4CfNKRLykjf15rmmtmzj05n5ctKpwUOIthFKmwkQGJvAvOGcQvcSHptPD2MbR+0hQIAAAQIECBAgQIAAAQIECBAgsLcCrcEulUau5rUmVqkKDPUgZ2kNXsmsXNekW+6mK5w985TzXr8t1GYXAQJLCmSm+82bN/Vgl6rCBMFkrr966gGBlQrkrSHxVQcHBwmLLAS7NNuQwnnfSRK0HJ4olGaBmVtK8S7NxYwSWZNfm5mVLlCgea6pSl69ejW1ZainWZtwqqrdmDqd2YusSNX1aWYKxFMCBAisU2CuN8I0bHVvEOvs9WLnmkSgzowZXaxyRxEgQIAAAQIECBAgQIAAAQIECBAgsIBApv1a1wOqV5XpvcUm9uqVlB9nRq81eCXzYllLovXYzI7PvDzbvFW+tSobCRBYtUD+1CSopXAWN8oWcOwaUCBLECRgpRlemfm7q6urh4eHP2s/X79+zcbm1F4OT3hDqpo3TqsU7zL1O5Czri672sy5umafhxqD5h+C5JIZqvIN1pMPK4WOxNNqFxscHacmQKAgMO/3pa7vZoVT7MCuvN/nXT/v/TO/f+5AZ3WBAAECBAgQIECAAAECBAgQIECAwBYJtEaZNNs/NQ3XLLDMllw/zE3szRoyc1RILdNn6YBmnbYQILARgbOzs/J5E1hQLmAvgSUFErj55MmT5ttZ8m7kDSWLbWUmayoBRyb1sjG7UiDFphqQqvI+lb1T2wtPO+Nd8kZYn3HMoj8zU7AUTlPeleiz1jxL9aNWF++SMajHhaSn2VI/9fY+/vz5c3O1pnQnH3HmepVsr4CWEyCwjQIzIyDrnVrdu0P9LGN7nIDFvHM1P0CMrZ3aQ4AAAQIECBAgQIAAAQIECBAgQGAPBXpOqPUsthhgEsy0Tr01Fz2o15+lKOpPWx+3Tjy1lrSRAIHVCWR6fa7JlNW1RM17K5BUKbkre+q95vnz50nokmmsmREXKZBiKZxD6oapMKt0FUIz64XzuDPeZWoWLU9ntmmq6v5PZ/42ZlZvdWdPO+vxLvXH/bswzpKJlsp9/4lumXz4yL9HR0cJ5Vtdnp5xOmgVAQLbJTBXxPFexbskTjZBr48ePer6srpdA621BAgQIECAAAECBAgQIECAAAECBHZSYGryr6uPPYt1HV7Ynnvap6b5JoUzT3R8fFw4MJNxU/OOzcKvX79ubrSFAIE1C9TzVnSdOrEIXbtsJ7CkQOJRmhmGEoqQmayphC7lE6VwDmkmJEumtMyIlY+d7P1nV6F6VGlmE8vvf12V9Nw+M95l1dOZ9RiX+uOe7R9zsXw0SXSLAJcxj5G2ESBQF8g3sbm+5q36DaLeto08DkgCgLJsYd4rLV20kSFwUgIECBAgQIAAAQIECBAgQIAAAQLbJdCVxKU5odjsV47NjfXN7ZMtXTV3lbedAIEVCfRZfSzBBys6u2r3XCDBLs2V+/J6u729XUwmwQyJyJyqM4GbeZ3PrLM93iUZkOpBYVdXV4u1rOdRG493qbdTpFtdw2MCBAisWWDmO0K9PXnzyzp/9S1b+jhvu2n5JNAnQS15/86/+cl7cf7d0k5pNgECBAgQIECAAAECBAgQIECAAIH9FMid1X0u663uBuzW5C4Zi5OTk5kjkvQtCWpJhulmycxl9l9gonm4LQQIDCgwc0b73bt3c6XZGLBtqtptgcSmTAWmpL/JDTYzMKXMkrWN8taZ27/rxfI07zvZVd849bg93qVeUd69VvrLkEm+mbfyr/P2/dV9vJii95QAAQIEmgJzxbv0+XrWPMXYtiRR28wPplNtzltVYmJmvntOHeUpAQIECBAgQIAAAQIECBAgQIAAAQJrEMjMWnMusHneFGtuXH5Lrje2Xjnsf/dgJhczMZeQl2SenlSVp8kNs9K1IJbvuBoI7JVAbgYuhNbld7YcIrBXVjo7oEDeYprLGKX+uWb3utqTiJnEpUwFjOb9NJNohTegP1qrqy9mtOrUZDM7n9/VLMrT2s5VbJy5MOEqTqpOAgQIEJgIzHxTqEOt6Ath/RRje5wPqZ8/f06o6MHBwdjapj0ECBAgQIAAAQIECBAgQIAAAQIECESgNTlKU6bP6kLNo2Zuqc/x1QvPddNdptLv7u6y2Pqff/3kcWGusX4WjwkQWJtAJgsSx9Y8Xf625He2ud0WAssLtN6InsWChgrnaH0Ly0kn6yS0tr8l3iWlq8WMMq+20uQuadPMqc20obXpA26sRwmtur8DNltVBAgQ2DGBvAHV/yCXe5ePcUmtWS6zG3vT00T25D0+OV3yIXVPer0bY6cXBAgQIECAAAECBAgQIECAAAECeyiQab/WGbs6RWYHVzQhVc3x1U+Xx+73ngLxlMC2C0wyYSS6ZRL1MplKSFqmLDez7V3T/nEKnJ6eNmfxkrsk24dqcKItW4NDWuNsJidtWc+ovphRVvYaqnFd9Ywh3iUziJPmZTy62mk7AQIECKxaoP4GNPNcK7r7YeZ5V1ogn0eTuCVvRtVPvoWu6HvvSjuicgIECBAgQIAAAQIECBAgQIAAAQL7LJBsKAl56ZqfS7DLgLODU86Z7Z7aMnmaS46t220kQGB7BRJdl+gWAS7bO4Jb1PKsZHRzc9Ns8ODxJFl9qJmQLKGceZ23vnW2xLtUDc0736pvIs+t/K2LCNalWkN46gWWf1y1wZv98phqIECAwMICM296qNe8M/EuCVZNTtB61zwmQIAAAQIECBAgQIAAAQIECBAgQGDbBRLyktutM2+X2/wmN8RnEiqJnLPa0VDrPrQSVXNeU3utkD4F4ikBAgQI9BfompVrjUHpX22zZGbNcit4M1dZ3j1bzzW9nlF9LYnBg3GazZ2Z3CXv/St91580qUq8I5lbc4xsIUCAwHoEshZs892r69SynnTJ2E6AAAECBAgQIECAAAECBAgQIECAwEgEMsN1cXGRqbfc8JafPMjTlU575SprV98nK5507bWdAAECBAh0Cdzd3bVO4XUFwXTV03N7a7WJ5sx7aLOG6XiXKrlLinalWWvWsvCWmfEua0juUn/vl99l4aF0IAECBJYUmCu5S6I4lzydwwkQIECAAAECBAgQIECAAAECBAgQILBjAsko09Uj+V26ZGwnQIAAgbLA5eVla4EkLWvdvuTGrjCVpExr1jwd75KkapNCadxKI0wnZxlDvEuV3CVNaq4F1SSzhQABAgRWIVAPuCzXnxsRkgu0XMZeAgQIECBAgAABAgQIECBAgAABAgQIECBAgAABAgSWEUhysq6gjtevXy9Tc9exCVNpXZYnKV6ur6+njvpbvEt9MaPWLDFTBy/5NKfrWkSwqnkN+V3q8S7yu1TyHhAgQGCdAnlHaM2E1toGyV1aWWwkQIAAAQIECBAgQIAAAQIECBAgQIAAAQIECBAgMKBAV3KX1pCUoc7bFSXSvHn+b/Eu1e7cOr+iYJx6D7vigKoyiT5ZQ46ZKt4lvV7D6areeUCAAAEClUD1BlRtKTxYQ0Rm4ex2ESBAgAABAgQIECBAgAABAgQIECBAgAABAgQIENgHga4pvK6QlEFMupblyc3z9/f39VP8Ld6lWsyoa0mk+pHLP54Z77JSo6r9VbyL5C6ViQcECBBYs0DXm2WzGe/evROb2GSxhQABAgQIECBAgAABAgQIECBAgAABAgQIECBAgMCAAs31g6rKu0JSqgLLPCgkj/n48WO95n/HuyQQpor8WM+t8yOJd/n69etEZKVDUkf3mAABAgTqAnmznLm83aR8EnFZzKhO5zEBAgQIECBAgAABAgQIECBAgAABAgQIECBAgACBVQhUCVOala80mcjh4WHzjJMtU7fQ/zvepdqRlr148aLr+KG2f//+febs5nryuyTpzaRTKx2SodzUQ4AAgd0T6Fr5r9nTBLtI7tJksYUAAQIECBAgQIAAAQIECBAgQIAAAQIECBAgQIDAsAKFDCarDinpCt5IkEl9SaN/x7tUaU5GktwlHVjzpOZ6wmuGfYWpjQABAtsucHd3V2UXK/clyV3Oz8/LZewlQIAAAQIECBAgQIAAAQIECBAgQIAAAQIECBAgQGBJgdvb264aMmfXtWuo7YVT1Jc0+ne8y4cPH7IM0tHR0XpmEwuhQBOCtUWfXF1dpePv3r1bdQjSUEOrHgIECOySQP/1iao8ZLvUfX0hQIAAAQIECBAgQIAAAQIECBAgQIAAAQIECBAgMDaBQkTHwcHBqlvbld8l56037J9VO17/9VM9XfWDeiNaz7W2eJfTv35a22AjAQIECKxUIMldqkXlyifKm8Lx8XG5jL0ECBAgQIAAAQIECBAgQIAAAQIECBAgQIAAAQIECCwvUIjoKASjLH/eSQ2FU9TnFv8d7zLUifvU8/3796yrVC65tniXcjPGvzezxZ8+fcqr7efPnxPVpKt5+fJlUvUkhGn87d+uFk7m5rP4V5ZfyU/1Mk4+pUSxTeTz0pUraLuGVWs3KNA/uUtycW2wnU5NgAABAgQIECBAgAABAgQIECBAgAABAgQIECBAYE8Efv36ldnwrs4WFhvqOmTe7eUUMvf395MZ+c3EuxRCgSb9TLTOkydP5u3zvpW/vr7OVHEVclF1PwFN+cnCH2HMDLGol0pmsQf5Zc4aYJOgoq4aMgr5ye98iqVM5LNCVjIHdZW3nQCBCGTZv/yx6kORX6jDw8M+JZUhQIAAAQIECBAgQIAAAQIECBAgQIAAAQIECBAgQGAZgSSAKBxeDkYpHNh/VzmkJgEnk3iXP/rXOGDJmfEukruUtZMgJ+N3dnaWGItCyYRfvHnz5vz8vFDGroJAJuMTLZRf11DPfNHW64l8Dsn0fPLB1Ld7TIBAXaBncpcEkF1cXNQP9JgAAQIECBAgQIAAAQIECBAgQIAAAQIECBAgQIAAgRUJlG9ZLwejDNKkckhNFY4j3mUQ7bVWkuQ8Wa6oeoVlDZ1kH8liRn/+9ZOhzdxwvUGXl5dCXuogfR4nd06iVU5OTpphLvntffv2bcwfHh4m5pX8hw8fMhxV/ZN4I/P0FYgHBOoC+buU35H6lq7Hnz9/7tplOwECBAgQIECAAAECBAgQIECAAAECBAgQIECAAAECwwpUASWt1ZaDUVoPmXdjOaSmCpbYwHpGyU1SzkqSrsrv0jXeyReSlC2TvRnjRF1MLVeUvC/ZmICYeg0JecmW4+Pj+kaPWwWS0yU5J1qn4fOyzKIqU+BVJZHPT6bwM0ZJ7lLVMMlgIeSogvKAQATyRpC/S30osiiblYz6QClDgAABAgQIECBAgAABAgQIECBAgAABAgQIECBAYBCBKqCktbZyMErrIfNuLIfUVHPxG4h3aSbMmOpb0pM8efJkaqOnEcgMcRXsEqUEVbVCJeoir7CpoKKkJBHvUn4VhTcJXVp/dZO15ebmJrDlGiZ7ExCToUlwTFVVQl7ytOfhfU6hDIFtF8jvWp8u5Bfn9PS0T0llCBAgQIAAAQIECBAgQIAAAQIECBAgMEKByU3gSdKfWZtMzk0e5N88zsSN65/jGbLczJxpnczvZGjyU82yZcYtc66ZJ8qN5eZ6xjNe+9OSvDI/ffqU6fXJX490fPJqPDo66rpFf39w9HSlAvlLWKi/HIxSOLD/rpkhNXmHzT3zY4x3ybtF/37uVck+wS4TkETDVMEWky15Y84aPT45db1gsurQJBFLs0DSS8zrljikvPHko0/1hyCz+/mVa1ZuC4E9FMjfoqk/UK0IeRtLtqrWXTYSIECAAAECBAgQIECAAAECBAgQIEBgPAK55jmJkJiKaym3sIqoKBeb2pt7mzP5PbWxz9OplQHKh2RC/f7+vlxmB/b++vUrV6EnwQRd3ckw5SfjO2HPBFyWAph32qirctsJFATyhyVzl3n5TZXJDEt+cqN+Xo2ZxBT1MuXj6SAC+fM4SD0rrSR/mcW7rFR44MrzCWYSPJE54M+fP7dmdqlO2RpRlT983oAroupBfl0TjNKadijvE6FebC2VDFDeY6oQpYxdVkqSYqdi92BvBRL4lQW/+nS/K4VVn2OVIUCAAAECBAgQIECAAAECBAgQIECAwHoEMsvQ85rnetrjLH0EMmWTWbPWuaHy4ZnuyXBfXl6KMyhD2buMQGZSupakqFebV2MmIhOAlbv669s9JrC8wCQsoVDPzOQrhWN77moNeKgfO2nkH/VNa3ic389mGNrUeeV3mQLJ00muqsn2vAHPjMBIBHGzksT6NTfu+Za8IBPU0vqBJq/D7J1JXQBMQGUqrwrIVFFReLDPAlUQWBlh4VCzcrX2EiBAgAABAgQIECBAgAABAgQIECBAgMA+CyRnRqZ+Wm+EzvRtFpnKbM7Dw8OftZ/cnPnhw4fkvKncJnEGggwqEA8GFEhqpWRjqmZ188LLazIzv5OXZF6N9cnHnDfRV+fn5wM2QFUEIjAz3mUMSpNGrns9o9bAgjpHfkXLmUvqhffncd53J53NYmx9coR0vQSXDODYMfBEEXVNvSfYJXuX72/GK28zk3pmvviXP9121ZBXY/VuvV0tX761+UP34sWL5evZuhqSYqrrr1O9L/nmIP9eHcRjAgQIECBAgAABAgQIECBAgAABAgQIEFhSIDldsjpM6zXqzAolSUbXdelcz89PQgoyc5TkLlUNqS1NEmqw5Lg4vC5Qn7tMAFYiXaZelnkpZuPU8mSZi8yWPjPI9XN5TKAg0Jpco1B+FbtmBo1M0qyMLt5FcpfmqyHxoVVSnCR3aRaY2pLUeVX5qV1d26eK7cPT+hvGVH8TKTlIsEuqrb/fwK875/14b4NdJg4Jedm39XoSNd/nL1jC5309qP+yeEyAAAECBAgQIECAAAECBAgQIECAwMgFJpk/JrMAVTDEitqcq6y5Y7Cr8py960bf3KBbOHCqwpmrSEyVH/nT3H/btTpMxi6kmbPo04VEHuTCfqYyqwmOhLzkac/D+5xCmX0WyAu1+v0tzCLl9ZZQmKlpx8ytiHfZ5xfP4H2feoE16x/D28QkKEe8S3N0xrUlwSuT+NA0K7GlM+OYUkwekZlDWAh2yTvE6gAzmn1GcGb7t71A4h6qz4Lb3peF259vHflqsT/ZDvNL12cJ23wgy8tjYVUHEiBAgAABAgQIECBAgAABAgQIECBAYM0Cueyf9UfqJ81cQKIiEkXx6dOn+vZBHud0+Vmsqqzjs9iBW31UrsNXE21THbm6ukpW8qmN5afBzyxS7nauApsSSZMwhfJR9hLoI9An2GVST6JhpibaEp2Q6ZV5X899WqXMfgpUf+LG3P1JI/9YZxPz535mKJD8LlMjUk+H0PV+PHVI0lhNbameJpijery3D/K5s3rDaCLkY8rCnxSbtU39LRiw5ua5tmjLFMsWtXzYpu6PQz0kuWCY2wsEuxR87CJAgAABAgQIECBAgAABAgQIECBAYCsEMheQRCBZPad/PpWt6NfWNTKBRxmI1sm1hAs8PDwsFhyQ8U2gTKWRS/0Z6+qpBwQWE0h2lsm0USZzP3/+XJ5SbE2tUZ9TXqwNjiKwXQKTyJO1xrvMTJuRd5fyb+92EQ/S2urDUNIe9MQpOO9n6G59IPLhphBTlQw6wyadq69tlpd3vSX7/LgwBHvFsicO+aWrL+zVNcQJdvGVoAvHdgIECBAgQIAAAQIECBAgQIAAAQIEtlEgS7ebGtjUwOU+zOC3Tpnl4nz2LjNlljCa+sgWbkTfVPedd7sEkiO/SgeVsJWZL876/GPV06mML9V2DwgsIND6GlugnpUesoH1jFrfVOqd3JPZ33qXy48z+1tlxEm8S7nwZG/9kKnyeAMShIp0yicfTQZfXKZ6c8q5Juv1gaw0AAAgAElEQVR3Tp10P5/mg2Biny8vL/cnwcnUQOfFlt/oxSLHp6oa+dNJhFnXL13VeMEuFYUHBAgQIECAAAECBAgQIECAAAECBAjskkAufuZi+C71aCv6kuiBrkz/mSfK3uV7UR/ZmROgy59uyRoS37O3wRCZkRn2Xvclx6L18KyKNdme11USvbSWqW/sml9bMpCrfoq1PfbiXBv1XCeaObU3V20rLfzPldY+VfnMP/cCMqbEqsRT/f8WF2JI8ydyqv59e5pI6sLbeT373CAy+QNdf7+p3qsGqXzbK0moxz5Ee2z7MC3Z/kmwS+GXblJ/8ioNHmq2ZMsdToAAAQIECBAgQIAAAQIECBAgQIAAgUEEMr8zSD0q6S9QCHbJncmDBLukMfW85iOfGE60x8wL9f15t7Fkfg2/fv3acxmN9XcwUyTVS6iaGi40I5MvVfmpYl3bp4qN56kX52hfnFuR32Xygl/fekaZ+5/5Oybepf73JX+tqgihnsldcng9oUi9tjze83iL+/v7Qgx1PuIk6ciU2JJP60tCZrG9PvGYS57R4QTGI5C/YPm4P/MzdJZsE+wynlHTEgIECBAgQIAAAQIECBAgQIAAAQIEhhUQ7zKs58zaCsEumamp5t1m1jNvgVwSn/eQ9ZS/vr6eeaF+PS3Z4Flyd3omIzbYgMKp88qp5hNze3CfoJzVvYwL7VzFLi/OqI75xbmKQV9FnevL7zLzdy9v+X1+h1ehMM4665laeqZmyd+Frr6khj3nLYf7DP4+l09U9dij/hFLXSNoO4EtEpgEu9TzG7U2Pn/lxIG1ythIgAABAgQIECBAgAABAgQIECBAgAABAvMK5M7nrmWMUlVmKgecKZu6AD5gzfP2ulx+qp3lwju8d7QO9YQuVeBLeSDqM8hTJRPUNbVlzE9HOyhrRuOwJPj68rvMjHeR3GVqLKtoiUQCHR4eTu1tfVod0ty75/EWiQQq/LEYPLlLshnVw2vy7iKDRfM1acuuCuT1n8wuhd+4dDy/FEkeKNhlV18D+kWAAAECBAgQIECAAAECBAgQIECAAIE1C+Q+zMJUYzJnZOWUAZtUX+xjzFl8CiYDaoy/qtE6VDfkZya3Z9RUYc6954TySMZrtIOyZp9xOsxct2fNSoXTiXcp4Gx4V/XXqmdyl7yRV4dMNT1Ty4Mv1jN1ipE/LUdEDhsMlPDhTPbX/woUAi1H7qZ5BOYVSGajZ8+elYNd8s6dAsN+tZi3ncoTIECAAAECBAgQIECAAAECBAgQIECAwC4J5MpzfWqm3rXEowx+W3L9FvTcVl0/3ageZ37w6upqzBE5q+ZK3xNTcnp6uuoTLVD/7e1t9aLtOVlZP2TqjOMMm5hqZP2pF+eYX5z1kRr54zWtZ5Tb/atf1y6Rrfsl7OrIINsTvFLV0/MPXD3hVXXs5EHPGqaO2pmn+RBTfvkN+CaXRDJnZ2d1uryJ7nmwUV3D490WyO9aObYs3U8Q/eDfK3ZbVe8IECBAgAABAgQIECBAgAABAgQIECBAoCxwfn7+7du3rjIJ+Ojatdj2zHvWb/usp/xfrMKVHpVZsAEnwlba1H2rvJrbTdxDz5uEC/fY90ygMCpkL85RDceWNmZN8S5deUcqtfwa98zRVB2y2w+ikTiJuCUMqGfuqepvYlNm5G+0zQYPu6VKBdZa7VB//ZPWIpEu9c83OV2m9vMZq/W8NhLYMYF8KCn8FUpnk2gqn8OEf+3YuOsOAQIECBAgQIAAAQIECBAgQIAAAQIENiuQvPuXl5ddbUjylcGvS9fv/Myl7+Pj466z206gS6C+cEf/zAX1xEJTNe/5dPCUhqf7IzCWeBfJXZqvucRJ9A+VyHv5VKRFVWH/kMDqkF16UMjrNenmkn/9826UKfx8kGr6J15YwOwuvZb0pSCQbwvluMYEliUaRlxjwdAuAgQIECBAgAABAgQIECBAgAABAgQIEFhAoDzRU74peoHT5f7nesxB/0iFBc7lkB0WqGdq6XlzflaZ6AJJDaZgunBs320B8S47Mr6FtAp7/kZbkJmM/WJRtwkwyux+3opa8+MlWDi7eibm2ZGXoG7ssUA+3BeCXRLbnl/DxX7R9hhV1wkQIECAAAECBAgQIECAAAECBAgQIEBgtkAiAJo3JFeHDZ7cJSsZ1cNrcgH84uKiOp0HBPoLVFFTyVzQc0qxOqR5lj2fDm6C2LI/AuuId8mf/t+/f5dN5Xcp+8zcW4jq2Oc/cPVUYK2G5RdeDv/582devfk3n5YmPwlwyYPW2rIx70mJFDa13+Vj+04KFH4jpHXZyRHXKQIECBAgQIAAAQIECBAgQIAAAQIECIxEoL60ULNJw86R5V7ozCvVJz3rKTqaZ7eFQEGgupG4Z3KXwqRn4q4GX7Sr0HK79kEgL6pt6eY64l2qX9culIQIyLDUhdNne5bs6Sq259mrZn7OyIvz0aNHXXr9t+d3PvG8+dj04sWL/kcpSWA3BOof7us9SuB84a9TvaTHBAgQIECAAAECBAgQIECAAAECBAgQIEBgXoHkVum6QD2p6vT0dN46u8onkczZ2Vl9b+5/FmRQB/G4v0CCV6rCPaOy5D6oxDwgUBcYRbxLOcdGvbketwoUlh7s+Seytdod2Dgz1mqZPiZOK9P5L1++zAtYmMsyko7ddoGuGM8kQ0oKvoSd+QXZ9iHWfgIECBAgQIAAAQIECBAgQIAAAQIECIxQoDBBltb2TJsxs193d3eJdJnKdP7u3bvz8/OZxypAoFUgmSDy6s08ZiYZey5mVIh3qa+x1Xo6GwnssIB4l60f3CwXlUnl1m7IXjUz3iUBK6101caDg4M8jmQeJMAlD/Jvfnq+91T1eEBghwUS9dXVu3wByN4E3iXyvauM7QQIECBAgAABAgQIECBAgAABAgQIECBAYF6B5BcvJ3dZMgggGThyP+fl5eVUpEvaeXV1NWDmmHk7rvxuCCReqn/IVNbSar4OJw6ZtXTX8W68JEbVi8kU+aia1NWYlce7JBqj/GaTlsnv0jU8fbYXovn2PLnLzNeeOfg+LzBlCMwUyAepRLLnQ39XyfyZyreC/Pw/9u7uem4iXxv2ZtYc7wUOYSACcAhjR4AJAYjAOARMBEAIQAQwIdhEAIQAnOzDvXjvGa2ntl59lNTdUrc+rv+BrVZLpaqrJHWp9FPJ0I5jROYTIECAAAECBAgQIECAAAECBAgQIECAwEUClRtkTTovXry4KMFm4QQW5GnqdGgPPm2e56jzlYeir4C1yi0Clb395LeDb1G17t4FmhdQrB7vMjnARoLOMmTT3jUfmH8nuDH8wYZIe+HJwV3aC5smQKAikJek5mTeeXdpe/kEPj5//jxhMVmyPd80AQIECBAgQIAAAQIECBAgQIAAAQIECBC4VCCDr9RvQdYfts/qv//+ezqu82+GzWj+cl8pE2M5SR94XkBzXQzNWJrmE5gp4HbwTCiLLSXQhJJUUsvJs/Ltfb5qBqF5fLxL/ffmPhb73UpeGTg2fE6COU4eXlpplDQ1bt/b754v5xsUyOCNeXVRDquxk1LynDFgcsGQ4HdhjhusQVkiQIAAAQIECBAgQIAAAQIECBAgQIDAXgTSz1zPaqJh3nnnnfoyc77NTd+8FylDaHhlzBwuy6whkFd3jSX78ccfu+EyhmP+LQK7eJ/RVsZ3EXNwy64mmq+iNxnvcvJ4oAqdrwhcJ5Dmfo67nNUroyvlGiNR8PnXtcF1yNYiQIAAAQIECBAgQIAAAQIECBAgQIAAgfrgLjf6pBM7T5U3T3jqyr4R0+q3C2RgobFEvMxoTMb8GwUmx3e5Mf05q2cgrvpi9xjf5ddff6086N/kT7xLvZ4q36aOf/jhh7EFMtbC2FcnmV+Pd7HjnWQ3UMw7CySOOC83zYiOlbNTfhdynZD22RdffHHn7NkcAQIECBAgQIAAAQIECBAgQIAAAQIECBxAYDLeJQEr9WI2N0pzTzcTCXDJRP7Nn4el626+vbNA7raPPWOcnfbZs2d3zo/NnURgcnyXySCQO0A1QTnrvs9o8scmPxsGWbq6sitjtWX0qquTPcyK9deGTTZ0DuOgIATuL5Cx9RJyVxmAKll69epVgtK++eab+2fPFgkQIECAAAECBAgQIECAAAECBAgQIEBgvwKTz9tn0Audz/utXzlvC1RutRjcpQ1lelmBRHEsm+AVqdXv9SfBJpN/uyLp+atMxrsYY2M+Zn9JJ7i+SXtOPawsw0u0FzZNgMCyArmWePnyZT3NnMQyEkx9Gd8SIECAAAECBAgQIECAAAECBAgQIECAAIG2wNhwF2UZzzwXChN7F3A7eO81uNP8T8a7TAaj3KHg93ifkXiX9SrS6FWTtvXDbPIonUzfAjcKVPbhG1Pe/urZ/c7wys/Xr1+nLr766qtKjeS1R6HIj4WxvipKviJAgAABAgQIECBAgAABAgQIECBAgACBIpCxw8v04ITn7QdZzNydwE8//TT2eH+Curx7a3cVuqMMN68KqmR4bM+srHLpV5ObaG73r/g+o8nBxFIkvzeX1mtZvnIL2ehVRakyId6lgnOHrxLiMBl/fYdsPHAT2QPfvHlz+CCPhLzk16gSfZwqyJ6Q8ZbOoPHA/c2mCRAgQIAAAQIECBAgQIAAAQIECBAgcBiByXgXcQCHqeuTF6Rye8Xt4JPvG2sXfwtn0frYFhFobvev+D6jycFdkoPD3+tdb1f77rvvxhJ3gmtkmiGMBpUSkmbfG5S5z8y86ebkwS5xTnP8yy+/vA/4Y7eS6v7444/reYhGQl7++OOP+mK+JUCAAAECBAgQIECAAAECBAgQIECAAAEC9XgXD9vbQ44hkJsmGSN/rCyfffbZ2FfmE1hEoD54xGQwyu15mDm+yyPjXfzeXF3N33///VgFzx+9KufBZ8+eJamrs7HxFSvjLFVCYTZeqGNkr94SPUYZ55TiPA45z0y+LTUa+VEQ8jJnz7EMAQIECBAgQIAAAQIECBAgQIAAAQIEzixQv8862R19Zjpl35FAZeyDyceMd1RMWd2sQD3eZSxWYcHi1E/1ZXgL8S4Lmt8vqdtHr8rt5ySSMXhevXp1v3zfd0uVoJb68XnfbJ5xa2Ldmlo/lUPONpPHXUb9EfJyxjOCMhMgQIAAAQIECBAgQIAAAQIECBAgQOASgfp91owmfkliliWwUYHbbwdvtGCytROBeuxgPRhlkSLWT/XltuPfF9lYP5Fff/21noOscqp7vX2iq+dk/IPKu6I++eSTOSmXkMCyK8xZa1/LVIpWGfplX2XcaW4zsNDXX3/91VdfnWeAk05NZefMe8dONdZc3iD2448/fvDBBx2Kzscm5OXt27ed+T4SIECAAAECBAgQIECAAAECBAgQIECAAIFGoH6ftXJ76LSAuW+b7vdzFj/7w0cffbS7sleqLHc5c6NtdyUay3ClpGOrHGb+xnfOeuzgZCjI7dVUv49csrdWvEslIKMpW+ovtz9vL+cJU6hE82X0qpmq5X1vB446qgednXDP2VSRE+pxqmiPTeE/KjPvv/9+Iu0mY/LS5n7x4sWBX7X2KH/bJUCAAAECBAgQIECAAAECBAgQIECAwBkExLt0ajnRHqcNdmkosku8efNm5i3Ujt6jPuah8bFN54Hqsa92N9/OueWds36rvR6MssiuWA9tLEEOa73PaDLepeRgkdKeKpFKvMvME9xPP/1UxA78grcS1VUK+9iJDMzjFv5jq8DWHy6QQJY555wE5L1+/frhuZUBAgQIECBAgAABAgQIECBAgAABAgQIENigwJMnT8ZylaEv9hXWMFaQpeZ/8803Jw92iWRuzH/55ZdLkd4nnfKmjv7mZt4O7q+4tTl2ztTIlnfOPMdeeWVKPRhlkZ2tHlJTwnHEuyyifb9EMqbTWNXOH72qDO6SkLHsqffL/X23VBmd7A4jLPXLmvibjGxRyVV/FXMIHE8gUV9zgutfvXolPux4ta9EBAgQIECAAAECBAgQIECAAAECBAgQuF2gcgu2Egpz+3b3mMLYXcU9luWWPO/LIfdHxm5l5h7/zHu7ec1CXnu05Vst+6qUW3a/+rpbdqiMYDK2i9YLe9G3FZn8CpQDYZV4l8RkTJawonNROc+2cAlV6Rd8fjRfGSFm/ir9zfXnZPySVH3+7X/1qDlju1nl8Fgpq/lFaTYqinYlYcnuSKASldwuReLDckppzzFNgAABAgQIECBAgAABAgQIECBAgAABAgQqQS1znrc8FeDYnbJTIaSw+3Iod3L71TTz3m7CXJJI3seSp4v7iWxkzr4qZT20LTvU87b2XbxKwEk7Y6vEu0y+zCg/NgYTu+6oqNwnnn+CK5ueuUpZfnAiAS5ffPFFKjTNiw8++CD/JpwqI1ANLnznme19vb3pO8e7JIKyHBQvX75s58Q0gRMKZJSjmSef58+fn9BHkQkQIECAAAECBAgQIECAAAECBAgQIECgIlAJaqkM/VJJ8MBf5Xnsr7/+uiJ24LI3RUvZ8zKj3KrbS0lz47XcVeznOY8K92f255Qbyluuejvn9nfO+v626g33ejBNO2OPiXcZi0LoH43mdATGRgeZP3pVeUFdauH2qKO3b9/mUPzqq6/aAVbZuT///PPc0n74WC+Ve+r1g6TDfsvHBAOVMMxU0+vXr29JzboEjiGQE9Gcq46cTHbUBj1G1SgFAQIECBAgQIAAAQIECBAgQIAAAQIENi6Quy0bz+Gmspdu9twU++usfyl7btVtqkbqmSl3FfuLffzxxzPv7ZYXhmz8prydc+M7Z/a3yvl21XiXeuLtHVu8S/9csd05CS4Zy1w7iGlsmcxPCiVipgS+VJavf5VfiKdPn7YjXdrLZ0PtXa391d2mcxCO5aE4rJqZnKQSDNRsInf3K/GYq2ZD4gS2JpBjs9Jia+c2i2357ZLtrJomQIAAAQIECBAgQIAAAQIECBAgQIAAgTsI5ObUHbYyfxN5/Fs/9nwuS9YFKndPKs/5t9P86aefyseEyJRpEwSuEKgEIax6t72SeO7+twO/lo93SQzEWABEERwLQSgLmBgUqMQxzTxblZe0JRQr468MbmX+zMr+3SSSHfHhYzOMhfWUgbzml/fSJVP2drDLmzdv2sfepalZnsDBBF68eFGJCW0XNg24hw8W1c6PaQIECBAgQIAAAQIECBAgQIAAAQIECBB4oEDlDtfkPco1sp34m9wyq+RqjY1K85ACuc8+djs4z9XnBUBzSl0Gd8k7Ot5///05q1iGwJhAJcoq977H1rp9fiXxTpaWj3eZHMEih5a7/tfV8e+//z64Yk5wc85WieYrtTMWBTKY/uDMnHArcVVllQQhZsny8f4TaV4M3lMvFGtkKffms90SgJkKyjE5p47WyIw0CWxWoBwj9Rzm+qTz01Vf3rcECBAgQIAAAQIECBAgQIAAAQIECBAgcGyBsUfrx2IF1tNICEKz0Tl3zdbLhpSPIVBCVfrFmX+jpNx8mb9Kf3PmEGgEEtcxdr5d9aRXSTxP1LdrZ/l4l8px2Gx4MPignSfTYwIJFRr8aua4bZ9//nmzenbKmQGAg5trZk5WdFm3jHFS5tx5YnAol9xBX2lwucQVpabKQZhpwS53rnGb24tAwsLGfiM7RcgJpz3+XudbHwkQIECAAAECBAgQIECAAAECBAgQIEDgVAJjfct3jnfJSP/l+eqXL1+eqgoUdg2BwXuazYZmBq+0737OXGWNgkjzSAKVk9tKN+8ytMTYyby/Vy8c75KRPMppfawWx4I2xpY3vwiM0WX4kLLM2MQXX3xRdouvv/56bLH588cGm+mnUDk19xdeY04GVhk8DsvbnRbcaJyfP39ehstLe0uwy4K8kjqewPyxpkrE3vEQlIgAAQIECBAgQIAAAQIECBAgQIAAAQIELhLo3/Isq9/ttQO5JVQG0sjT/q9fvy55MEHgOoHyOH1n9exgM98jUW675B6lN650GH28TiDjaIxFKUxGhly3xUp0Qf+m/8LxLnk73WSmSyjA5JIW6AjkRDYY2vLkyZPOkp2PCa0qg6zkNDfzhNhJ5OqPqfG3b99evfoiK6aR0R9YKAFACzY+Ei+Zn43inGyHOvJ+SxapQYkcVWD+EC85YHPxcFQH5SJAgAABAgQIECBAgAABAgQIECBAgACB+QKPesVGyWH6q8stody8W+mmb9mciTMIVG6nzrkFH6KkUCJmSuDLGeiUcW2Bsd2pxPwtm4Gx98x8/PHH/TiHxeJdcrM/qZdDqFKkFLtyuFZW9FUEZp7O2laJYy1rJZRvqRvGY2Fc7U2X6YxxUqYfNZGmRj/PGeLl9r2x2fmDXGK5sqEUeSnqR4nZLoH7CPQjMce2m4uHjGA29q35BAgQIECAAAECBAgQIECAAAECBAgQIHAegbH7r5WBAZbCyWuM2sEuuSXk4eelbM+cTnlTRx8ht/n7M/tzyqstMgpAnjfuL2AOgesEXrx40b/PnqRyc3zxVxrlVuBYBOHgaf/vlSIlrf47a5o7+pmfiRx1+ctJfE6YS3tDT58+jUiOtPybvwxPksjH5t/2Ys105vuRKCy5MdyPk0otlAU6EwnmSIxLU2uhXvA3PuEd818vcuke0inFIh+zF/3444/Z9xqNkmZ8csxccdLPAZK6yF/HP0eaSJfCa4LApECGQcvPwcyzRNpq33zzzWSaFiBAgAABAgQIECBAgAABAgQIECBAgACBYwvkzs5g3/LYjdJFNHJvKPeVSod27m/mPml/vIFFtiWRswn078s3AtnN5uxjCTsoO/9gWMDZPJV3WYGvv/76+fPn/TQT/Jc7ff35V88Z23sTJjF4IAzEu3TO1Fdnpb7ivyNlxqM0Ouv6tSggqcXUcYnOa+bn5JVa60cF5a5wCUmJYaI9+suUlC+dSFKJJRwbTaiT2vy67qy47MfoJScJeWnnJ+EvmTM/SCXUCRtKwctvRslkQBL+siBySdkEgWML5E2r5WRVL2kOsbHfs/qKviVAgAABAgQIECBAgAABAgQIECBAgMD9BTqP4LYzMHZvu73MpdOVzV2a1C6Wz/2aDz74oJPVIGRg/oxG0Jl/+8fEE3QG+8+tt8H7r7dvSwonFMjIBYOlzn3MwfmdmeU+S0Kylo0/6GzIx3MKZKdqRpHoFD93zPO2mQXPhLkV2NlEPibU4fXr1/35mTPwPqP8NpSwxMF17j8zv0z92IL7Z2MjW8zYIdmZOpnJnOxJzcxMJNIle1U5r+X8uEZ4afa27FudnAx+bMeXDC5wt5kJRolPbq53tpgQonwV2zRWEtHS/jbLZ2ZI0zaKagYcCmxnh0yCv/zyS9pPgl3adKYJzBTI2I8zTyZJsBPwN3MTx1usfl4tvwjHK7gSESBAgAABAgQIECBAgAABAgQIENiRQCWoZY3YlEq3YeWrHXl2spq7NnlCsjMzH9foRs4tpIxtUGotN+bWuPXWL4s55xEYi3eZcwMl+2c5xjMOx3nQlPSeAgkjGdwbS0zC7ZnJnlxOs+3Usun2x/b0QLzLYBLtdR4yPXaEPyQzD99owi8672lLiFIiWN/5z18msleVk1qWXOkXN7Ed2cpY1eSXvjTjysTD6ZoMJHglJhnmrp2f7PkZcCmNlUS0NJLFMzNDmjFdimqzYsqegWFSuibAqJ2aaQIELhLoR6GNrZ4jUTBHouvGfJr5MwffqifiWwIECBAgQIAAAQIECBAgQIAAAQIEbhToPD3bTi33KdofF5mupJkbSZ3HfRfZ4sMTyRP/nds9yVLu5oyNBHBFhpunnXMLqaybe0O5VecR6AJiYhGBxG8NBhPkxmU9/eyNZf/Mzpl06sv7lsB1AjnpDcad5Jdu8r7VnC2+ffu27Mnt5RPXWBmyaCDeJeERYxEM7XTvOZ37oJUy3DMn29lWdpqxEKqSydRjlml+hsvMZSeyW+fGc+IEE93SnILzb6az3Y3/0ue1jjlmMtBcJ3Jojk9aTvm1yIAuKXuizDRo5qBZhkBdYH68S9IZ/LWrp3+kb3PumuTK4ws5CR+p1MpCgAABAgQIECBAgAABAgQIECBAYHcC6aOrPJmWAJRFbhAWltyzqPed5vbNIUNecqu1f2czfaTpSi04102kghI60HmHUYKKcm/ougStRaAukJ2tvkD/2xz4Za0c43bOPpE5CwokZiN3yfsJZifMrtiff9Gcsie318peXY9ffOevv/5qr2D6FoH87HWq4Q682WiCS9IqaoYeSbhJftTzIreEcWwhSChDpIQ0udp4EyqMaaA0jBmvpRnlqIngSdRkSBPj0sAmUOaWneTGddM467ylL7kVcHOjqtU3IpCDK8fgzMyccM9PQyGXbbk8rjwR0tFLIyC/BTlpPPbE1cmVjwQIECBAgAABAgQIECBAgAABAgQOLJC7Iem9TFdn+vG+/fbbyZKmBy/9eOnEyy2J3I+4tMO/2VzuEKXncM7mkp9mi7nlkb8rtjhZoocskO7TGHZeYRHS1MIVvaNRDWb+OqP+5y6vYIKH1O95Npo9Oe/x6JQ3p4ixB1xz3zDfNnt+jujc67z0HNLZlo8E5gh89tlnOUN2lswpN+fMq/fABDb073/lBv1k5KJ4l05F3PTxIfEuN+V4/ZWbeJecYW8P6Vo/szvYgniXHVSSLF4rkPeCzX/D38GuK9JUHXyhbNNI7VxTXQv8XzkVZ90mkq+TSII1Xad1THwkQIAAAQIECBAgQIAAAQIECBAgMEfgxYsXlUFc5qTQX6Zyhy+PuQ/2JfYTuW5OXhtRf5L+umTvsFaCVBLy0u9Nnd+ZnBTyhPngM4cJEsrN3avv496h+DZxGIHBY3zwGeD2XZX0/CfYxZuMDrMbbL8ggyEvuQ+Vl6tcsR+OBbskAmbyxPv37WPJ4X4F0jLYb+blnACBOwsk5OK08S65Bps/ts3V9dK/0itJ5TqwTJsgQIAAAQIECJSSSSgAACAASURBVBAgQIAAAQIECBAgQIDA7gRyTzSPXvdvwSY8KCEveUd8M45O+9Zplk+vaf5ySzU9tJnolzorJgboitu3/aTMITBHIM+mZofMX3vh7L0Jxmr2w+y3+TYvLyt77NVBBu1NmCZwkUDCrbLjdeIvs09mgKLsq4kEnZlaxnrI/cGyM5e1EmWYoUbKx8rE3yrf+YrAjQJl12wGFbgxNasTIHBsgVxm5KmFmWXMwCdjw/fNTMFiBAgQIECAAAECBAgQIECAAAECBAgQIHAwgdyCzSgXna7m9CcnOOD58+d5f1PeS1D+cl82M/McZsZ0Kbe0GpDc2EqUTAbVSIKCXQ62k2y/OLn9kZv97XwmHiu7a7PrZiI7bdljs6SRXdpWpu8mkNisjObSf6tA4lcyXsvke4gycEYiFMfG5ZoZ7JLCine5W42fcUPlVCve5YzVr8wELhfIT+D8lfqvBpy/riUJECBAgAABAgQIECBAgAABAgQIECBA4JACH330Ue6z5i5sJ2JgTmETKJMwl19++SVDaORWbnswmDmrW4bAUgK52Z9BMvqRBO30c/s1y2RJO2qbxfQ9BRLXkrCVjIPV2WiGIEogS87GeT9XJ/AlHxNHmBUTgNi/05eTcM7AOf12Eqx8fOevv/6qfO2riwRyQuncrD05b3nD3PyXI14EfsKFcwrovHZk8I19J5RR5GMI5BIigcnzy3KYc2wKnujstFzz657iN03YZrrRuL212n7BXM4bSTbPNOTfTGcizeI0O5pt+ZcAAQIECBAgQIAAAQIECBAgQIAAgVMJlM7D9BamW/L23shN6eXmXUa/aF5X1HSHJnulDzZdo7m9mn+bW7ObyrnMEIhAE/hS3reVXbfZXRPOlYgBRAQ2IpD7XHm3UcbKujo/TbjhFXu1eJerzQdWFO/SQcke2bxeLlG0V+ydndR8jIB4F7vB4QVyKdXEYcwp6UWvAJyToGUIECBAgAABAgQIECBAgAABAgQIECBAgAABAgQIELhUINGTGbIlf+UlMJMpJIQr44lkhJirn8r+++Q2LEDgaoEEzDbrdoYkuTpBKxIgcHiB/Krlh3BmMcW7zISyGAECBAgQIECAAAECBAgQIECAAAECBAgQIECAAIH1BPJMe15FlL8EvmRQjPwl8KX5KxttxijKMEX//Oc/FxlYS7xLsTWxsECGLWoGacj+erCx7xaWkhwBAi2B/LzNj3e5ZWC01jZNEiBAgAABAgQIECBAgAABAgQIECBAgAABAgQIECCwgEBiA17852+BtKaS+NvUAr4ncKVAuQ+du9dXJmE1AgTOJ3DpGeOnn346H5ISEyBAgAABAgQIECBAgAABAgQIECBAgAABAgQIEDi7gHiXs+8B65U/7xlpEv/444/X24qUCRA4mEBCPjOU2fxCZTC0+QtbkgABAgQIECBAgAABAgQIECBAgAABAgQIECBAgACBYwiIdzlGPW6uFHmZ0c8//5xs5b71s2fPNpc/GSJAYMMCFw3xIt5lwzUpawQIECBAgAABAgQIECBAgAABAgQIECBAgAABAgTWEhDvspbsydP96quvGoFPPvnk5BSKT4DApQJPnz6dv0oTWjd/eUsSIECAAAECBAgQIECAAAECBAgQIECAAAECBAgQIHAAAfEuB6jEzRXhjz/++Pbbb5tsffrpp5vLnwwRILBtgQ8//PCiDP70008XLW9hAgQIECBAgAABAgQIECBAgAABAgQIECBAgAABAgT2LiDeZe81uMX8l2CX3LT+6KOPtphFeSJAYMMC//jHPy7KnSFeLuKyMAECBAgQIECAAAECBAgQIECAAAECBAgQIECAAIEDCIh3OUAlbqsIGdzlyy+/bPJUJraVRbkhQGDbAu+///5FGXzz5s1Fy1uYAAECBAgQIECAAAECBAgQIECAAAECBAgQIECAAIG9C4h32XsNbi7/r169+vPPP5OtDO7y7NmzzeVPhggQ2IPARUO8GN9lD1UqjwQIECBAgAABAgQIECBAgAABAgQIECBAgAABAgSWFBDvsqSmtN6+fVteZmRwF/sDAQJXC1wU7/Lbb79dvSErEiBAgAABAgQIECBAgAABAgQIECBAgAABAgQIECCwRwHxLnuste3m+ZNPPmky9/HHHxvcZbv1JGcENi9wUbxLSvPrr79uvkwySIAAAQIECBAgQIAAAQIECBAgQIAAAQIECBAgQIDAYgLiXRajlNBnn33WjLLw7rvvllFesBAgQOAKgUvjXbzS6ApkqxAgQIAAAQIECBAgQIAAAQIECBAgQIAAAQIECBDYr4B4l/3W3bZy/v3335cYl0y8995728qf3BAgsCuBS+NdvNJoV9UrswQIECBAgAABAgQIECBAgAABAgQIECBAgAABAgRuFRDvcqug9SPw9u3b8iajTz/99MWLF1gIECBwi0CGibpo9d9///2i5S1MgAABAgQIECBAgAABAgQIECBAgAABAgQIECBAgMCuBcS77Lr6NpH5BLs8ffq0ycqHH374zTffbCJbMkGAwJ4Fnjx5clH2je9yEZeFCRAgQIAAAQIECBAgQIAAAQIECBAgQIAAAQIECOxdQLzL3mvwwfn/448//vnPfzaZyPtH/vWvfz04QzZPgMAhBC4d3+XPP/88RLkVggABAgQIECBAgAABAgQIECBAgAABAgQIECBAgACBWQLiXWYxWWhM4Ntvv21uMyfY5ccff3zvvffGljSfAAEC8wUuHd/F+4zm21qSAAECBAgQIECAAAECBAgQIECAAAECBAgQIECAwAEExLscoBIfWYSPP/44wzBkiJc3b968//77j8yKbRMgcGIB47ucuPIVnQABAgQIECBAgAABAgQIECBAgAABAgQIECBA4IwCfz9joZV5OYHEuOSVRsulJyUCBAgQIECAAAECBAgQIECAAAECBAgQIECAAAECBAgQIECAwISAeJcJoBu//v777ydTyPgoz549m1zMAocXmLO3/Pbbb4d3UEACEfByNLsBAQIECBAgQIAAAQIECBAgQIAAAQIECBAgQIAAAQIVAfEuFZwFvvrkk08mU/nHP/7x66+/Ti5mgWMLZJicOXvLsRGUjsDVAr///vvV61qRAAECBAgQIECAAAECBAgQIECAAAECBAgQIECAAIHdCfxtdzmWYQIECBAgQIAAAQIECBAgQIAAAQIECBAgQIAAAQIECBAgQIAAgTMLiHc5c+0rOwECBAgQIECAAAECBAgQIECAAAECBAgQIECAAAECBAgQIEBgfwLiXfZXZ3JMgAABAgQIECBAgAABAgQIECBAgAABAgQIECBAgAABAgQIEDizgHiXM9e+shMgQIAAAQIECBAgQIAAAQIECBAgQIAAAQIECBAgQIAAAQIE9ifwzl9//bW/XMsxAQIECBxd4J133plfxHffffePP/6Yv7wlCRAgQIAAAQIECBAgQIAAAQIECBAgQIAAAQIECBDYtYDxXXZdfTJPgAABAgQIECBAgAABAgQIECBAgAABAgQIECBAgAABAgQIEDidgHiX01W5AhMgQIAAAQIECBAgQIAAAQIECBAgQIAAAQIECBAgQIAAAQIEdi0g3mXX1SfzBAgQIECAAAECBAgQIECAAAECBAgQIECAAAECBAgQIECAAIHTCYh3OV2VKzABAgQIECBAgAABAgQIECBAgAABAgQIECBAgAABAgQIECBAYNcC4l12XX0yT4AAAQIECBAgQIAAAQIECBAgQIAAAQIECBAgQIAAAQIECBA4nYB4l9NVuQITIECAAAECBAgQIECAAAECBAgQIECAAAECBAgQIECAAAECBHYtIN5l19Un8wQIECBAgAABAgQIECBAgAABAgQIECBAgAABAgQIECBAgACB0wmIdzldlSswAQIECBAgQIAAAQIECBAgQIAAAQIECBAgQIAAAQIECBAgQGDXAuJddl19Mk+AAAECBAgQIECAAAECBAgQIECAAAECBAgQIECAAAECBAgQOJ2AeJfTVbkCEyBAgAABAgQIECBAgAABAgQIECBAgAABAgQIECBAgAABAgR2LSDeZdfVJ/MECBAgQIAAAQIECBAgQIAAAQIECBAgQIAAAQIECBAgQIAAgdMJiHc5XZUrMAECBAgQIECAAAECBAgQIECAAAECBAgQIECAAAECBAgQIEBg1wLiXXZdfTJPgAABAgQIECBAgAABAgQIECBAgAABAgQIECBAgAABAgQIEDidgHiX01W5AhMgQIAAAQIECBAgQIAAAQIECBAgQIAAAQIECBAgQIAAAQIEdi0g3mXX1SfzBAgQIECAAAECBAgQIECAAAECBAgQIECAAAECBAgQIECAAIHTCYh3OV2VKzABAgQIECBAgAABAgQIECBAgAABAgQIECBAgAABAgQIECBAYNcC4l12XX0yT4AAAQIECBAgQIAAAQIECBAgQIAAAQIECBAgQIAAAQIECBA4nYB4l9NVuQITIECAAAECBAgQIECAAAECBAgQIECAAAECBAgQIECAAAECBHYtIN5l19Un8wQIECBAgAABAgQIECBAgAABAgQIECBAgAABAgQIECBAgACB0wmIdzldlSswAQIECBAgQIAAAQIECBAgQIAAAQIECBAgQIAAAQIECBAgQGDXAuJddl19Mk+AAAECBAgQIECAAAECBAgQIECAAAECBAgQIECAAAECBAgQOJ2AeJfTVbkCEyBAgAABAgQIECBAgAABAgQIECBAgAABAgQIECBAgAABAgR2LSDeZdfVJ/MECBAgQIAAAQIECBAgQIAAAQIECBAgQIAAAQIECBAgQIAAgdMJiHc5XZUrMAECBAgQIECAAAECBAgQIECAAAECBAgQIECAAAECBAgQIEBg1wLiXXZdfTJPgAABAgQIECBAgAABAgQIECBAgAABAgQIECBAgAABAgQIEDidgHiX01W5AhMgQIAAAQIECBAgQIAAAQIECBAgQIAAAQIECBAgQIAAAQIEdi0g3mXX1SfzBAgQIECAAAECBAgQIECAAAECBAgQIECAAAECBAgQIECAAIHTCYh3OV2VKzABAgQIECBAgAABAgQIECBAgAABAgQIECBAgAABAgQIECBAYNcC4l12XX0yT4AAAQIECBAgQIAAAQIECBAgQIAAAQIECBAgQIAAAQIECBA4nYB4l9NVuQITIECAAAECBAgQIECAAAECBAgQIECAAAECBAgQIECAAAECBHYtIN5l19Un8wQIECBAgAABAgQIECBAgAABAgQIECBAgAABAgQIECBAgACB0wmIdzldlSswAQIECBAgQIAAAQIECBAgQIAAAQIECBAgQIAAAQIECBAgQGDXAuJddl19Mk+AAAECBAgQIECAAAECBAgQIECAAAECBAgQIECAAAECBAgQOJ2AeJfTVbkCEyBAgAABAgQIECBAgAABAgQIECBAgAABAgQIECBAgAABAgR2LSDeZdfVJ/MECBAgQIAAAQIECBAgQIAAAQIECBAgQIAAAQIECBAgQIAAgdMJiHc5XZUrMAECBAgQIECAAAECBAgQIECAAAECBAgQIECAAAECBAgQIEBg1wLiXXZdfTJPgAABAgQIECBAgAABAgQIECBAgAABAgQIECBAgAABAgQIEDidgHiX01W5AhMgQIAAAQIECBAgQIAAAQIECBAgQIAAAQIECBAgQIAAAQIEdi0g3mXX1SfzBAgQIECAAAECBAgQIECAAAECBAgQIECAAAECBAgQIECAAIHTCYh3OV2VKzABAgQIECBAgAABAgQIECBAgAABAgQIECBAgAABAgQIECBAYNcC4l12XX0yT4AAAQIECBAgQIAAAQIECBAgQIAAAQIECBAgQIAAAQIECBA4nYB4l9NVuQITIECAAAECBAgQIECAAAECBAgQIECAAAECBAgQIECAAAECBHYtIN5l19Un8wQIECBAgAABAgQIECBAgAABAgQIECBAgAABAgQIECBAgACB0wmIdzldlSswAQIECBAgQIAAAQIECBAgQIAAAQIECBAgQIAAAQIECBAgQGDXAuJddl19Mk+AAAECBAgQIECAAAECBAgQIECAAAECBAgQIECAAAECBAgQOJ2AeJfTVbkCEyBAgAABAgQIECBAgAABAgQIECBAgAABAgQIECBAgAABAgR2LSDeZdfVJ/MECBAgQIAAAQIECBAgQIAAAQIECBAgQIAAAQIECBAgQIAAgdMJiHc5XZUrMAECBAgQIECAAAECBAgQIECAAAECBAgQIECAAAECBAgQIEBg1wLiXXZdfTJPgAABAgQIECBAgAABAgQIECBAgAABAgQIECBAgAABAgQIEDidgHiX01W5AhMgQIAAAQIECBAgQIAAAQIECBAgQIAAAQIECBAgQIAAAQIEdi0g3mXX1SfzBAgQIPBvgSdPnoAgQIAAAQIECBAgQIAAAQIECBAgQIAAAQIECBAgQOA8AuJdzlPXSkqAAIHDCvzP//zPYcumYAQIECBAgAABAgQIECBAgAABAgQIECBAgAABAgQI9ATEu/RIzCBAgACBvQn87//+796yLL8ECBAgQIAAAQIECBAgQIAAAQIECBAgQIAAAQIECFwvIN7lejtrEiBAgMBGBP77v/97IzmRDQIECBAgQIAAAQIECBAgQIAAAQIECBAgQIAAAQIE7iAg3uUOyDZBgAABAusK/P777+tuQOoECBAgQIAAAQIECBAgQIAAAQIECBAgQIAAAQIECGxJQLzLlmpDXggQIECAAAECBAgQIECAAAECBAgQIECAAAECBAgQIECAAAECBKYExLtMCfmeAAECBAgQIECAAAECBAgQIECAAAECBAgQIECAAAECBAgQIEBgSwLiXbZUG/JCgAABAgQIECBAgAABAgQIECBAgAABAgQIECBAgAABAgQIECAwJSDeZUrI9wQIECBAgAABAgQIECBAgAABAgQIECBAgAABAgQIECBAgAABAlsSEO+ypdqQFwIECBAgQIAAAQIECBAgQIAAAQIECBAgQIAAAQIECBAgQIAAgSkB8S5TQr4nQIAAAQIECBAgQIAAAQIECBAgQIAAAQIECBAgQIAAAQIECBDYkoB4ly3VhrwQIECAAAEC4wLff//9O5f/vf/+++NJ+oYAAQKbE/jjjz8uP9X9e42suLnCyBCBAwlohxyoMhWFAAECBAgsLKANvzCo5AgQIECAAAECswXEu8ymsiABAgQIECBAgAABAgQIECBAgAABAgQIECBAgAABAgQIECBAgMAGBMS7bKASZIEAAQIECBAgQIAAAQIECBAgQIAAAQIECBAgQIAAAQIECBAgQGC2gHiX2VQWJECAAAECBAgQIECAAAECBAgQIECAAAECBAgQIECAAAECBAgQ2ICAeJcNVIIsECBAgAABAgQIECBAgAABAgQIECBAgAABAgQIECBAgAABAgQIzBb4++wlLUiAAAECBAgQ2JbAd999N5mhd999d3IZCxAgQGA7Au+9996ck9tvv/326tWr7WRbTgicUGDOoaodcsIdQ5EJECBA4IQC2vAnrHRFJkCAAAECBDYiIN5lIxUhGwQIECBAgMDFAi9evLh4HSsQIEBg8wJzTm5v377dfDlkkMDBBeYcqgcnUDwCBAgQIEDg/wnMaRhow/8/Lf8TIECAAAECBBYT8D6jxSglRIAAAQIECBAgQIAAAQIECBAgQIAAAQIECBAgQIAAAQIECBAgcAcB47vcAdkmCBAgQIAAAQIECBAgQIAAAQIECBAgQIAAAQIECBBYReCPP/74/fff8/LfP//8MxPNv5988slHH320yvYkSoAAAQLbEBDvso16kAsCBAgQIECAAAECBAgQIECAAAECBAgQIECAAAECBP7/Ar/++msnkKX9MdP//8X/79PTp0/Fu/wfhykCBAgcUUC8yxFrVZkIECBAYIcCeQQhuc7DBzvM+9wsP3nyJIu+9957c1ewHAECBAgQIHAXAe2QuzDbCAECBAgQIECAAAEC1whkmJaff/75mjWtQ4AAAQJHFxDvcvQaVj4CBAgQ2LxAHlB4/vx55UGEzZfgsgy+++67b968ef/99y9bzdIECBAgQIDACgLaISugSpIAAQIECBAgQIAAAQIECOxSIL0Eybfe+11W3lkz/bezFly5CRAgQIDAVgRevXp1nmCXoOftuf/617+2or9QPr755ptnz57lMiB/n332WXNVsFDakiEwIfDFF1+88847GTkpExOL+poAAQI9Ae2QHsn+ZmiH7K/ODpRj7ZADVaaiECBAgAABAgQInFfg7du36d9OH+MH//nLRD7+9NNP5xVR8v0IiHfZT13JKQECBAgcUSCvD/jhhx+OWLJamZoXG9WW2M93afQnzuDzzz9PEE/ilvL37bff5qLg+++/308h5HTHAomv+uqrr1KARJI1EzsujKwTIHB3Ae2Qu5MvvEHtkIVBJXehgHbIhWAWJ0CAAAECBAgQILBFgdevXz99+rTzkGo+Zlj6tPm3mGN5ItAS8D6jFoZJAgQIECBwd4Hvvvvu7tt8/AY//PDDx2diiRwkqCXvDx5MKfN///33hMIMfmsmgUUE8phF50J0kWQlQoDAeQS0Q3Zd19ohu66+A2ReO+QAlagIBAgQIEBgLwIZeaLJakL20+GWZ37ytvR0iZzwMcK9VJl87kggwS4Z+XUsw3m28913380yYwuYT+DhAuJdHl4FMkCAAAECpxaYeVX2j3/8IzEi+Td/GRwl/6aV2YySMhlRkevAXP6NhWW09ZPsl19+mQ3NSTnJZt3mCrMZ1yTXmT///HOm22kOTuelP4Pz9zUzLy2qq+ZiwPtl9lWnO8ptOnqy+8053HZUKFklQOD+Atoh9zdfaovaIUtJSucKAe2QK9CsQoAAAQIECCwikI7Qpi/0o48+yrAT6Z/85z//mQ7JRRKXCIETCuTSshLs0oBkSOn0Q+agO6GPIu9CQLzLLqpJJgkQIEDgmAJNJEqlbB9//HGakrlsay7kKktWvsq6L168SCxL/dZ4AmgSsDJ/Q82Szb/txm4KlTiPxM3kSYvBXCUng/N3NzPvMKrnOZ71BXxL4AqBHGK5Cs1RdsW6ViFAgEBbQDukrbG7ae2Q3VXZMTKsHXKMelQKAgQIECBwGIH0TGbQyrxY/DAlUhACdxaY+Xr0dEV+8803d86bzRGYKfC3mctZjAABAgQIEFhcoPISgZcvX2bolAxTn1CV+TEolRwmtcq3+Sp30BfZUBLJoCbpCk+wzuAWjxHvksh375EZrF8zVxXI2KE5ggS7rIoscQLnEdAO2W9da4fst+52nXPtkF1Xn8wTIECAAIGjCmQY6cO8Of2odaRcWxao9Ay0sz1zsfYqpgncTUC8y92obYgAAQIECHQFBm9a5wrtl19+SW/yItEnzSYTfTI22krJ01h4Slng0okE6wymeYxL0DkDpT59+vRSNMsTGBTIWwMySO8777yTuLTJY3kwBTMJECDQF9AO6ZvsZY52yF5q6hj51A45Rj0qBQECBAgQWFYgIz2km6L5WzblK1LTBXcFmlUINAIzexpnLkaVwEMEvM/oIew2SoAAAQIE/isxKP17FQkQSZjI4jqTI5FkxIg8DLH4dlOWRO10WsPHGN9lcrycYA6G+yyOLMGjCuQUkVdi/fDDDzl+6y8jO6qAchEgsKqAdsiqvGsnrh2ytrD0tUPsAwQIECBAgMCOBI7R2bgjcFklQIDApgTEu2yqOmSGAAECBE4k0B8D8NNPP13pLZj9bXWg//nPf3bmLPXxyy+//Pzzz9upHeORi8lS5I1Ua4QQtSVNH0AgL6RIKZqYsAS15P5l/s1fguHy7wEKqAgECGxWoN820A7ZbGX1M6Yd0jcx5woB7ZAr0KxCgAABAgQINAKdx9sey/Luu+8+NgO2TmC/AgkXm9MJKapsv1V8hpyLdzlDLSsjAQIECGxRoPMSgUScrBTsksJPju+yXrzLJ5980ol3OUbj+KOPPqpcDMQzb6Ta4m4nT1sSyNsBJm9YdvKbvS4xMZvqVOrk0EcCBPYioB2yl5oazKd2yCCLmRcJaIdcxGVhAgQIECBAoCMwZ8TBzio+EiCwQYGMUP7VV19NZsxA5pNEFnigwN8euG2bJkCAAAECpxXovEQgTyH0H7NeCicPbk7eHV8v3iXvM2oHuKSkmbNU0R6bzo8//jj4+Eiej//pp58emzdbP55ADtLscjmcnzx5crzSKRGBOwjk8MmP7x02tItNaIfsoprqmdQOqfv4dlkB7ZBlPaVGgAABAgQOIDBnQIgDFFMRCBxe4NWrV3PKmB7vOYtZhsBDBMS7PITdRgkQIEDg7AKdh6rzcb0okMnBXRKPst7WU9PteJf29N53gryuKNf2aes3US/5N3Hub968WW+cnr2Lyf+lAs1OlWC4PDWVIKpnz55dmoLlCRCIQMYwyM/cBx98kHAxp+hml9AOOcChoR1ygErceBG0QzZeQbJHgAABAgQeKyDe5bH+tk5gKYF0mEw+iPv111/nCnSpLUqHwOIC3me0OKkECRAgQIDAtEC7EZnHJV+8eDG9zrVLTMa7rDe4S5PldoxLe/raAm1ovVwP5Napu6cbqpLdZiW3lHInPgdI+fvwww9dSe62PmV8WwIJTCzjnOUVe5999tm28veI3GiHPEJ9+W1qhyxvetYUtUPOWvPKTYAAAQIErhcQ73K9nTUJbEwg9ybSS/DJJ58M5ivBLjpSBmXM3I6AeJft1IWcECBAgMBZBPJKhZ9//rmUNk3GMr3GxMPjXdqFevr0afujaQJnFvjoo4/++uuvMwsoO4H7CLR/c7PFDPeSo+8+m97mVrRDtlkvckXgzgLaIXcGtzkCBAgQIHAwgfJQwcHKpTgEzimQkJcML/3ll1/+8MMPTTRbHsnLWOZ521EetDiniVLvSEC8y44qS1YJl0zhewAAIABJREFUECBA4CACaTWWkqTVuOoQDrmnNXn9ufb4LqWwmUhDuf3RNAECBAgQuLNAenDuvMWtbU47ZGs1Ij8ECBAgQIAAAQIE9iWQpwj2lWG5JUBgUiBxLa//8ze5pAUIbE3gb1vLkPwQIECAAIHDC7RfIpCg6VXLOzm4SwJQ7hmjnVe0rFpeiRMgQIAAAQJ1Ae2Quo9vCRAgQIAAAQIECBCoC0z2N9ZX9y0BAgQIEFhQQLzLgpiSIkCAAAEC0wLtlwhkYJVVB3dJbiavP+8wuEv7hb5rl3e6AixBgAABAgROLKAdcuLKV3QCBAgQIECAAAECywi8efNmmYSkQoAAAQIEbhYQ73IzoQQIECBA4NECT548eXQWLth++yUCL1++vGDNqxbdQrxLeXOElxldVYdWIkCAAAECiwlohyxGKSECBAgQIECAAAECZxWY7G88K4xyEyBAgMADBMS7PADdJgkQIEBgWYH/+Z//WTbBVVP79ttvm/QT/PHs2bNVt5VnuP/888/6Ju4wvkvJg3iXel34lgABAgQIrC2gHbK2sPQJECBAgAABAgQIHFvg7du3pa/v2CVVOgIECBDYhYB4l11Uk0wSIECAQE3gf//3f2tfb+m7BKCUl/tsYXCXBKC89957awuVIn/44Ydrb0v6BAgQIECAwJiAdsiYjPkECBAgQIAAAQIECMwUKDH0M5e3GAECBAgQWFVAvMuqvBInQIAAgXsI/Pd///c9NrPENtoXhJ988skSSdbSmBxc9A6Du/zxxx8li8Z3KRQmCBAgQIDA/QW0Q+5vbosECBAgQIAAAQIEDibw3XffHaxEikOAAAECuxYQ77Lr6pN5AgQIEPi3wO+//74XiB9++KHJ6scff3yHgVW2EO9SBndJwZ8+fbqXmpJPAgQIECBwPAHtkOPVqRIRIECAAAECBAgQuKfA999/72VG9wS3LQIECBCYFBDvMklkAQIECBAgsIxA+yUCn3766TKJjqeSzU1ef95hfJd2vIvxXcaryzcECBAgQGBdAe0Q7ZB19zCpEyBAgAABAgQInEDg1atXJyilIhIgQIDAngTEu+yptuSVAAECBHYtUF4i8O677z579mztskwO7pK7PncYY6bEu6TUd9jc2qrSJ0CAAAECOxXQDtEO2emuK9sECBAgQIAAAQIbEcjgLqWjbyNZkg0CBAgQICDexT5AgAABAgTuJFBeIvDJJ5/cYZOT8S53GNwlxSyXwR6qvkOl2wQBAgQIEBgT0A4ZkzGfAAECBAgQIECAAIE5AncYr3pONixDgAABAgTaAuJd2hqmCRAgQIDAWgJv374tkR/3uTjcSLzLmzdvGtOnT5+uhStdAgQIECBAoCqgHaIdUt1BfEmAAAECBAgQIEBgQuCzzz6bfHP6RBK+JkCAAAECKwiId1kBVZIECBAgQKAnUF4ikGFOPvroo973C8/49ddfJy9B7zO+y88//9yUzfguC9ex5AgQIECAwGwB7RDtkNk7iwUJECBAgAABAgQIdAXyJqNyTdH9zmcCBAgQIPBQAfEuD+W3cQIECBA4jUAZ5mQjg7vkrs977713T/77hNfcs0S2RYAAAQIE9iKgHaIdspd9VT4JECBAgAABAgS2JvDTTz/d5+XsWyu4/BAgQIDALgTEu+yimmSSAAECBHYv8OWXX3744Ycff/zxF198cYfCbORlRinp119/nYK/fPnyDqPa3AHWJggQIECAwB4FtEO0Q/a438ozAQIECBAgQIDAwwUyssvz588fng0ZIECAAAECYwJ/H/vCfAIECBAgQGBBgWf/+VswwXpS24l3yct981fPrW8JECBAgACBVQW0Q1bllTgBAgQIECBAgACBGwXyavL05uW14L/95+/3339v3lT+7rvvPnnyJP8+ffo0ozVn2MK7RXL/8ccfr1698hqjG2v2DqsnJikjembHyf5T9pxst9l58iBis+fkqvAOmbEJAlcI5GyTfTg7cLMn5+zX3pOTYPbh5i/nwPyNjVv/zTff5KyV5ZPO+++/f0VO5q/iuJtvdYclxbvcAdkmCBAgQIDAXQVyhdxcEle2mnZh5VtfFYEM2frDDz+kx6E0snOVmC6GDNXjKrEomSBwQoGcHMp1eDqVylm3dCflRJEz7d06Ik9YBYq8WQHtkAWrRjtkQUxJETiSgHbIkWrzMGUpt+rLnaqmaLk7lVaxK+jDVLSCLC7w9u3bBJR899135aKys4nMb77KFWj5KsdUXjD04sWLMmfZidx7Tq4ySGSz6cnEcwaYXGZwgbVvSA9udHBmipzev/x1TmLNNX5zoz1dgjmhbSfPubWfamrvGJ2i/Wff+TNdFpn/1Vdf5d8U4dNPP13j0cQANn2n+bfpJGlPJCeZ+csvv9T1kkiOhdRCCtVkO3n2O9Kp1lU/NpfzTVWmCtp1usae05xqUumV3bgpbzKTv0w3EXg5EpOfzjkww+o3+3kWy15U39muZtzUcXd1KQ644l/+CBAgQIDA9gQu+sXNhcf2SvDIHOUVQnXAXCc8Mn/Xbjtt3065rk1p1nphzK7V2WL7Yxh//PHHWWlZiMByAtnx2vthZ3q57UhpQCDX+Tkz5KK6w175mPrKKgNp3TwrfXCd7SZ7N6d6zAQ6UE7da1ezdsgiwtohizBKZHEB7ZDFSecnuKl2yPxsW/LwAtkzm9cmdlpc/Y+5vl6pYbwjZG34HVXWHbKaI6L+w9o/jjpzcljlBeKLXAkmkVwopectCSYkorOh9T4u5Vy5Bkmh6lvJAhcVObWW894i7PWMjX2bTedO/42VkooeS39yfsJWkoEEXcUtGvXu03Y+s+JY4vkqCbYX7k9nWy7nxwDL/Owe+YtnfnEyUea3J3K8ZAdoKjF9XDMrMbt9O5Ebpys1nvwkV9kfksN2Pvt7WnuXyJLtfWbZ3KawwXzscXcj+OFX/6/Dl1ABCRAgQGCPAu3WyeR02jp7LON6eZ68PEjjbL2tr5fy3eJd0uCef6F7y/XhelZSPrBAruUqZ8UDF/yxRcv556Iwl04dta/AlyqIvvL5kp3q0EE2n+66JbVDrnMra2mHFAoTGxTQDnlIpWywHfIQBxvdmsB1N37SqB67/Zb5aaflb2yBrQlckR9t+CvQDrlKbjb3b9zmsiUz02WX034ahO2C52NmpgNq7If49r6p3BvuXDfd52O7mLdMXxfvEtXBiphZ9tvZryhyNjqYvcGdp9lzxi7QskoErshDTtSDeZic2dmxy6bHCjWYYIX99nCEzhZz0i6ZzES4Ogvc8jGM7cT707d0QzUZG9xEfmSvy/aCEST9msrJLel3wPsmyXwO9o5MExnTKdSCuU02xnbRex53fQ1z2gLiXdoapgkQIEBgKwKdBkr9YxoWW8n3NvIRkLrYdRczDy9c/6JijSylYd0GTOBLtlu62/Jtv3OhcqG1Rg6leXKB/h7YPt5PjrNG8XMhPWY+eFmbPOREkevqftjcshfb2Uq76jNdzlRrOOw6zQ7UYI/Prgu4tcy3f0Y7+M1H7ZBKlWmHVHB8tQWBsd/E5ujeQg4PlofNtkMO5qw4VwiM3fhJGzj7bfuOZtM2bjcPcibpN1w7t75y7+qKXG1/FW347dfR2jnM0dG/VMzPaNP7NGfr2YsGwxdylN1ypZPL1cGm+9oz5xR5zjI584xldfDqI2ehzi3znJpyZoth+wSV6czpnKDaG8pa7TPenKxevUxyMtgSS9Wn+PVkU5Cx83Z2p3aR6+k03yYnbYT5032rbLpzRCQ/qbKy5ODePtYTW6mp+ZlsL5nDrQ2SjLW/vXE6jO3E+9OdXfSKzQ1uIuZXJJVVFunUSs12duPsAB3nPkV/Tlap+yyS22x3O8ddH8GctoB4l7aGaQIECBDYisBFra4067eS7w3kI63GSb1LL2M2UKx/Z6F/UbF4xtoXbGM9BWlP94UHL54Xz54ECUSgc1nY2RsRLSiQ43pMOxfVg70Gna33r4qXut7Ohvrnop2e2ztoa3zsHCZz6m6NbJwkTe2QWypaO+QWPeveR2Dsl7E5094nDyfZysbbISepBcUcFEgrdPBUMHm/qn2rNSm0266Dt6zGbmcO5movM7Xh91JTK+VzMKZkrPepnoe0ujtRAs1vcYID6iuOfTuYt86V1Bofx/Jz6fyL4l3S6g57Kc6cC/ycsgbPVEkkSaU6Ls3wpcu3T6El55lIhMf8pMZO4J1z8mSC7cuWdmYmpztQUW3/oKQs7Z+GZGNwJ2+2krL08ynepVMFg70fQe4sNvPj7T1a/R/ByVCtfi2351QO/Ntzmw1t6rhrF9x0X0C8S9/EHAIECBB4vMDMZlazWK4rHp/jzeSg0s5ruHIhsZnMXpaRteNd2rfo6ld67atiO+FltWjpmwXafQH9U+XNyUvg3wJjXYcBn+zH7wimH6HTQTPYKdNZa87HfjdBp2NoTiInWaZzpAz2+JyE4g7F1A65Glk75Go6K95TQDvkDtq7aIfcwcEmtikwduNn5l2l9kV97hw3ZRy7y77fvotK3WnDV3AO/9XgMBVXh6dUDp9cgeanZHHP/t7bvs5afHOXJli5DMmZp51a+0SU88xFl4eVkJdVr8fHtptSt4s2Zzr5HGzOpatzfhGyg2XXbf6St+xy/Z7S9u5Rpjt7ZslJVu9XxNivQ5Na+RFpl1q8S6FuJvqq4UpFp8ryF/9SBZ0VBz/O/K1v10h7OrXfSXYwe+1V5kwnkU6yzccbc5tNb+24m6Nx5mXEu5y59pWdAAEC2xUYbKaMzUybeLsluXvOcrExBtXMvyjw/+7Zr22wfUXalKW29OXflSZ+JurXeLkk6CNfcZF5eR6tQcD4LqvvA5UulesO8053Us4wi5Sh39tYP3EtstGdJtI5Yy/SpbJTijtkWzvkamTtkKvprHhPgbKjdk6tazTO71mu7WxrL+2Q7YjJyd0E0tQcvPGTDpm0S+dno72TN63rsbukh+zq0Yafv6scacnOJWH5Db39dmyU+n1lSf/SA3OOdn/vLQXJxJwUVl0m55N2ftrT7XiX9q3xXLlckaWxttBg+MUV6XdWyc4z2AmZArbL1Vmr/jFpDp54U7R8VV+38m2iGbJLD6ZcqqMd71KuHLNKe37ZxBh1Sa2S23yVNFPdCdOsZ6mklolUYnak7OqVlJvsNelnyRR5rILaKWc6i81MvAhkIhtqtjKp0Wwui6XIKfhkETpbySqlRjo5Lx9vPGV1itC0AdrZuHp68DR4S26jN1atWzvurkY73oqP/x06nqkSESBAgMDtAqUhNWcizdbbt3iYFCYb8Vc3yx5O1G+8Lpil0qYfu8pqb2uwmy/t4PYypgmsJNC5PuycJFfa6EmSzQXt4NEd5LAP9r/MlGn3qSW1Rc7D/d7Gi7ozZub8GIt1DpNUxzHKtc1SaIdcVy/aIde5Wev+Atoh65nvqx2ynoOUtymQlvDg4T/n8rlfotLkzur9y/zScjvkJbY2fH9/OPycnN4HD59b7sV20MaOo+xvnSVv+djfe8vRmolbUl5k3TnxLu0iXO0/ph2ERa70OxpjN91vjBVoU7TrMefnTgYu/Zjfi8olYelXKfVV+R1pZ2xwev6lfbnaGkynmXlL9WV3qqScr25JvFRBQRvcVvOTWha+bqJekKuPmmSmMz7c4j/x/Sq+Jbe7O+6uq+6DrfW3wQPDTAIECBAgQGCPAr/++uuff/5Zz3npWqovdqpvf/rppx9++KEp8rfffvv+++/Xi5/eiv4CP//8c3+mOQQI7EUg58/0Qv7rX//qZzinzXw7eWbor1jmPHv2rN3FWekgK6uYILBHAe2Q62pNO+Q6N2sROJKAdsiRavN4Zcn++fTp099++61TtNxayx3TKxrJ5Y5dui8q757Qd9EB93GPAn/88cfg4ZM9/4svvliqRC9evBi8S51Nv337dqmt7D2d1EU5q4Trav9ot6/u2yyvXr1qf7x9Oj0Jg52NubX/2Wef3ZL+Rx99NHj6TZfIN998c0vK+VGYdEhdfP75581W0j0y+DuSZW7JRmfd77//fqzWmiWjkZrtrDX/Y3ansnf110p93ZJ4STCVPtablPiM/EzfvpUUpA5VMnPRRGrzq6++aq8yuZO0F54znf78OYvNWWaPx92cch1+GfEuh69iBSRAgACBEwkM3qltlz9t1vfee689x3QEPvnkk8Zh5hVIv6evWT39gDwJENijQG42f/DBB4PxgumzyLe3F6r9rMnkufr2zUmBwEMEJvdt7ZDBetEOGWQxk8B5BLRDzlPXeyxpbpbnlvlgO/m6YJcg5NZmuc86mHIDVbl3uEdJeT6nQHbjfg9S7kzfGFLQxxy73Z4MLBs30N/0XubktNOccDJxdbBLU9j21X27+KnrRXoPmjSTycHLq8QaJnqjvd3rpgdjpJJUIlFu3Gcmz94l1iFjfiS2YDD/c7qvL4rMKKGWg5sbG89jcOHBmWOeWTg/o4OrXDEzES193jhkV5kjNmeLY7v3nHXHlunj3B6a09lWil+aFp2vLvq43+PuomIecmHxLoesVoUiQIAAgZMKDF4ItS36beL2t+ecfv36delimxMMnqu+snxHbGx+ZzEfCRDYlEA6pJ4/fz6YpXR5LNVd1e7gcK4Y1DbzAALaIVdUonbIFWhWIXAkAe2QI9Xm8cqSJzrShzDYdh17In8mQue9BoNrtdvPgwuYSWDjAhmMYXBwjrERGm4szmCyOX71BAY2v7bNuM6JDLg92KhEq/errIwe3f/qojmJaOmMh1FWn9N1WRauTCQ+YOxUfGPcQAaPqWw3vyxNERK4k0uhypL1XTerDw4MM5ZgZ9jdzmKDv3SdZeofU+qxoJnBYcLrqVW+7dda3uu0VLBLtntRFFEln+2vOsfFGpvI5voy7TzMmd71cTengMdeRrzLsetX6QgQIEDgXALuM11a3wleaT9VMOfyYBL50jxYngCBBwpUbjKl92S94/3G56UeKGbTBCoCk4dMvcuykvJRv9IOOWrNKheBmQLaITOhLPYQgfxIJSh88BZgboXe+GR2blLWb3flruGcy/OHyNgogTkCuW86GJeQw+eim/RzttUsk0OmP4hCvkrMzY3DmczPwzaXTLRB++05t2eyEs8xGHV06RZz+h2LOMmZ88bTbzszpUe0PTPTiU5YbwTrEsczuLu2c1JfoP5tO50yXRm5ZPBoLSvOnBirtU60x8zUxhbrBIPGYdlTSv3XeSxXlfnZlzrDXKW3rbL81V9NNi3qKR/7uKuX/Rjfinc5Rj0qBQECBAgQ+K80Hwe7oto07jO1NTLdvp4Zu8zrrFK5dl2pvd7JgI8ECCwlkOHZx0Z2ySZy537BTvbO5f2CKS+lIR0CNwpoh1wBqB1yBZpVCBxGQDvkMFV51IKk96DTgm1Kmjtht4+OkKQq9x3zrb6Lo+5XJylX5b7p7SMQVAwT1zLYMZUIg0RYVlY89leJNmjOZglHqISqXIQwFhOQjtnU/kVJ9RdOPsc6eJfdf9IvMXayLVEp/ezdMiflaq6AApgBkOpJpbLGXkIUh8nV+4mPxaNkyewhaZj1V7lozliWFkm85KTdm5TjffvRbIPDXJXiLDsxtj/P2cqBj7s5xT/AMuJdDlCJikCAAAECBP4tMPlQda4l2m1iahEoTwOkUTsTp+K8bEC9CiJAYFWBdEJVroTTe7JUR1hTivYAtmNdY6uWV+IE1hao/D42m9YO6VeBdkjfxBwCJxHQDjlJRe+3mGPvYUmJxu4+XlrYSlM8SdW/vXRblidwZ4Gx+6bZsdfuOBp71U4Z4OTOFFvYXLlOKW3v23NVuagfjBScv8VEXVSGAxmLqJiffmfJsdDDdlx+Z5VbPpZkK6En7fRT3jdv3rQzmYMor++pvwipnUJ7Okff2CuHsljl+cZ2IvXpdlbbSy6SeJNge+idmYztnNx/OjXY2eh6ETBXNx6Ofdx1/I/6UbzLUWtWuQgQIEDgdALl+m2s5Fe3+cYS3Pv8jC5bHpiYeYXQXqVTfLwdEB8JbFwgx2w5A3Symq6r63pPOum0P7Z7rCo9LO1VTBPYl4B2yKX11W5UaIdcqmd5AnsX0A7Zew0eO/9j72FJqXMn79mzZ4sUv/NGhk6aS22lk6yPBO4gULlvOrPJd0smxzaRIIxFRma6JW+PXTenr5nPuc3J5+A4Os2KN8a7jNVgEh+LpZiT4bFlxgKksnx+C8bWunp+CfuoFLOTeJ5ESk7++n9/Ganolh+ISnlLLE4nAxd9HCvXIok3OWl3Lo1t7qI8r73wYM/bSiNOXd3bVpE8wHG3dhVvJH3xLhupCNkgQIAAAQK3CrjPdKlgudjIve2ZAzmUC7P+ttZo/va3Yg4BAosIZMTXygMlSz20WrLaeV1xpYelrGKCwO4EtEMurTLtkEvFLE/gMALaIYepykMWJIMPVRqrC46OULklfPX9qkPWiELtTqBy3/QOD0qld2ssFGPmW7x3Bz4zw8sW/8mTJ2PbrZzcxlYp8xMsVempqOxaJYVLJxIDNDZWTblauTTNyvJN6EMOhAVjjyqb639VMUzebg/CGIvFWSTxpjilXvJbufZ4UX3Apeas9MKs60AOf9wtVWsbT0e8y8YrSPYIECBAgMAsgdxMHQyXbq98h+vq9uY2Pp1evHJnrnK10ylFO4i+81WlT7CzpI8ECDxWIJeylUvrdBmM9VBcne12z1o6H1+8eHF1UlYksE0B7ZBL60U75FIxyxM4jIB2yGGq8qgFqVzY5hmP6+4kDVr1X3BQFtN3UShM7E6gct80V5r3ucc/dhSn23DxcUz3UkG5DJ/5nNvMEo0FFWX19ruMZ6ZWFqvHFNaHxSqJXDoxdsotvaaXJji5/AOfGMwxWAmprPT6ThaqWaAyKM7tiWcTOcOUgKr5vdkzM3/PxbJ3VazumZNs6yTH3Z1V77858S73N7dFAgQIECCwvMDkRUii9e9zXb182dZJsT1Sy8wLrcrQr0kB7zoVJVUCywuMdf81W6pf6F6Rmzwh1O7X2HWXxBXFt8pJBLRDLq1o7ZBLxSxP4DAC2iGHqcpDFiQ3nyq/6e0Y7tuLX9lQ/TC5fdP9FHIHMQMvJSo90QCJSe0vYA6BmQKVy8mVghX6Gavczq9kr5/Okebc/6xyhV5OPu2ug04K68VLVXaYnBs72Vjk41iEzSKJTyZS6ZMpQ6dMJjK2QCWF9gXg2OqT89uJ7GKvTonGBhBK/m8fUKcvVmLRykR/mfac8xx37VIfclq8yyGrVaEIECBA4HQCla6ixuKx1xIbrI9yDZlm98xn1Moq/eJULpb6C5tDgMADBRK4Vp6G6WcjHT3LDu6SQS/afRC53j7tE3V9bXOOJKAdcmltlkaFdsildJYnsGsB7ZBdV98ZMl+5sE07ednRESqNh2U3NFlxn332WQIRMgBkfp0T05Of5pVu8U7mxAJ7F5i8b3qfAlYCazLEy3bGVLiPRrOVSkjH4tmYHH57bIuVUImsUqnWsQRnzq+kXBmIa2bi/cXSKzKzG7a/7iJz2l00/QRvOUByBqj8tC1y9JWdJP38e3nwsnL0PX/+PMGm/Vq4ZU5+x7OP5ad85q2QQjq40crRMbj8/JmVlNc47uZnbL9LinfZb93JOQECBAgQ+D+BSnu6WWhmI+//Ujz6VBGbObhL5aIlzehlb5Af3V75CDxSoP5YaqWL/4pMp6M8V7Dt3q72szhXJGgVApsVKL+qYznUDunIFDHtkI6MjwSOLaAdcuz63XvpEpbdbrh2irN4O3lsW3duM2RMl869rmRs2cJ2JH08sEBnX+qUtHJ3s7PkjR/rEWPnvCa984nluhqsV00laOC6zZW1EhlQpjsTP//8c2fO7R8fXhcJE6nkoV4L9eJPrju5QD39dDGVn84d/U7V+8wTbJoaqQypXjfpf5sAmvTh59mzmWFV9Uo5zHHXhzreHPEux6tTJSJAgACB0wmkDVfau2OFrzTlx1Y58Pw0fEvpZl4hVLotZqZQtmiCAIFHCdQ78ZOrPNy5VN5yud4JdsnY0fXr/KU2LR0CdxbQDrkUXDvkUjHLEziGgHbIMerxqKXIb1M9Hqv+QPylLCXus7/iPfsu8hx/GXGtnZPc4m3/WLe/Mk2gIlC/b1qJKqiked1XeS5rbMXBfX5s4cPMn3nn+4HlzTmnHlyy3v5TGSZkjXEm7hb4VanNSkduDpCrz/+l63issm48+kr6KVqCNSsF3NpX9Wc8clPj888/z36YHrk7j692nuNua7vEGvkR77KGqjQJECBAgMBdBSpdRU0+0s6uXL3cNa/b2Fg0cuM5/Wj5d+ZFb/uiolOIZTv+Oon7SIDAggL1t5XXr8DnZyNvIM6JJZfr7VVevny5+DCt7fRNE3iggHbIpfjaIZeKWZ7AMQS0Q45Rj0ctRX3/zLXzsl0KlcbDPeNdKpf5y5b3qLuNcrUFJu+b3nOnGrvd3mQ4V6ztnB9+uhL9s0bZf//99yuSrZwVm9TqdXrFFturjCVeeRl0e/WLpse2dVEiNy5cDxapB66NbToPgZSIpfykjhXzlvcllYwt1Xk1VpbF59fbGM3mEvWSH+WEQ+VUmQrKI2R3iH05z3G3eJ1uMMG/bzBPskSAAAECBAhcJDDZOLtnh9FFOX/gwrnxPP/ec1rYY9d4uYCpDxX7wDLaNAECbYF0K9SHwroxdi39m+l9yFis/dPF119/veDIMe1C7Wu63QF0t5z3exvzo1nfE9bI27F/LLRDrthntEOuQLMKgV0LaIfsuvrOkPk0YivFXPzWWqXxcM/r635DsUFY7/0FFWRf7V2gslenaHcOuXjy5EnFM1k91cijdY0K1D2/qu8/ycnMp/Wuy/PY/rnGhfNGTrD5XRsbbSXzr+jAaaeWcI30Cw2OmpaQjnq0zVgNJkytVEdlfJqx1R87P3tv8lyJMW1nL8UMZvHMDpMgmPxRTHJ3AAAgAElEQVSbuxuLHwXnOe7awkedFu9y1JpVLgIECBA4kcBk40y8y417Q6VFvrtrjNxgyw5TrpFulNns6rlWz26fa8t7PkG1WQ0ZawQqB3KzwHWdDomHyzGVSJfyKE8bPNfk+Wrxa/L2JvYynVsXg0T3z3/9ds56+UnIS4aDPuRJSTtkvd2mSbly+tIOWRv/uvS1Q65zO/ZalQO5KfiZ2yGuUB6+8+cp6noebowL7yReeWL7zn0XaZ4NNlAnD9hOiXwkEIF6k/jOIRdj4QtNTdWzerzarGtspLxrvDloftHuuX/ec1sVgVxGlYiKzmI5QPI406VX7uWHo4kQzb+D8S7XJZ4clvSzP+8xXi1DvKTs/cfDOvj9j/mZbv9SN4EvaS0sgnCe464Pe7w54l2OV6dKRIAAAQLnEsjj8pOxC3fuMzpeBZSLin7R9nWfKd3oY5dz/aLtfU4uh3IpVelL3XsB5f8igfRWZH+orFI/T2b1PP2Zk23+zfV585d9LBNjaab3PNfz1927Gktzv/NzE6XdQ7HfgtyS8+wt2SVev359SyIbXFc75A6Voh1yB+TFN6EdsjjprhPUDqlUnyuUCs7dvqpHA6edfOltv3rOK83yepu8nuwV36Zt1r9AztCM9xxj5opsW2WbAvX7pncOuaiHFLg02+AuVOlbSG7vvP+s6rPsD8rVWU20RFTHetRz/TV/UPDkIRfFpQabjuI89ZTIjMFjLc9E3TJ+zLIRqFcDXrpi6j0Fz0gtl67YWT6k+WvaLQkqivYtgS+l1jpbaT4e6bgbLODBZop3OViFKg4BAgQInE6g0lXUWOSe60auJXZaN5VXq6ZhvS/bfl/eTitlZrZzCXTFMxkzE7fYvgRyXV3PcM6l77zzTn2ZOd/meji9D7nk1kve5qp3IrSXPPb0IR20Q9beabVD1hZeL33tkPVsd5eydkilylyhVHDu81Xl7b1NBhaPQak0HhbfVt0w9yMTo5Cme87YWTJbTwSMZnwdzbdjAptq6k/eps3teaOQjlXlQ+aPBV40mcm3i/RXXFG0ZXvVJvfMK3J49Srpuhl7riAtt4viXUo6KWAJv8iPy+eff97PXha+NN6lfUmYZPtp7mJOfl7zm3t7yEspbNqQ+Yt5frsvJW0SOclxV8SOPfG3YxdP6QgQIECAwOEFKl1FTdnv3GF0PPA0mscKtbtrjE1dWI6pLjt/XwFJy5Zdam2ByVNle+FLpxNWmOi3nCty6Z7OoIxlope8Y+iXqAE5pMPkwXXIUnf28FU/aoesyrt24tohawvvJf3JU+UtBdl7O8QVyi21v8i65S7dWGpp6I59dd38sSMiO8P9W9HZYiJ+/vrP308//XT/DFxnaK2tCeQysH7ftD7gyv2Ls6nonPsXf2tbTPjR1rJU8rNsa3ZTB0KlUzdBkBdVSvklbQ++0p4unpm4NPGsUtJ/yA9lO/M3TudHNv1my7b9cu5NXFEC+PIjflH2Lqrii1K+feFlj7vb87OLFIzvsotqkkkCBAgQIDAqMNZVVFZwn6lQXDGRtm/zpFd/3bTOS8x+/9ttzsk9s8FnC7aZ29tzVblHeHviUtiXwOSpMiPN1kvU9MvkwM9EbixlIv/mz1Nxdbfm25wtMzJ8hpw9bb9qdpX0pl33yNEc4QcuM3lwaYfcUjvaIbfoPXxd7ZCHV8F2MjB5qjxzO8QVysN31Pr4Q2n0LtvcrbxwVpvh4TuDDFwtkPfeXr3uQ1asR+c8JEtn3uic6sgV5Z2Jcv6vRITcOTNrbC6xF1Ed66NIiMnMlxHnd63UYFssIQv5XRtsBGZUkvnjxyScriTSTn8NkzukGfaYJxioFGqRjSbN58+fv3z5cmatZaOl1ioZcNxVcLb2lXiXrdWI/BAgQIAAgQsEchdksnGmz+gC0N6iJYK+981/7fEaI7damyuKscu5fjF3OieX5dnzl+2Z3SmFbEdg8lSZwzmDsrBaVSDnn/ytuomxxDsjP//444+7i1YcK9rD508eXMmhdsgt1aQdcoveA9fVDnkg/gY3PXmqPHk7JM0DVygP3G/bd+kGszH2ePrgwnNmVu5vaTPMAbTMNgUmu+a2lu3dBehsDXDZ/ExWR06Pl45dsWwOj5paBjDLYzmDpUtIyszIiXLJlkuAziBhaeMN/upllfnxLu2w1D32Rfd5EwmU/TkvaUpxlj15pjbz2OrMg8Vx16+aXc8R77Lr6pN5AgQIEDi7wGCjuY2SMGQj4LVBLp0uFy39FXd6jZH94cWLF/3imEPgwAJjozSVIk8+VF2WNEGAQFtAO6Stsca0dsgaqtIkcGcB7ZBJcFcok0TrLTD5U754DEpli4tvaz03KRPoCEzeN+0s//CPy95jfnhxZIDAdQLp2h2Ld8mDggkJ7cSvDG6lxKP0O4rHOmCTeOKhZz6kVy4J08k/c5XBfG5tZnDyl2fPlh0JOM2MPOA0M+Rlaybyc4vA325Z2boECBAgQIDAYwUqXUVNxnQY3VJBaRyPdQHk7viRrjFuUbIuge0LTA5o5FS5/UqUw20KaIesWi/aIavySpzA3QS0Q+5GbUNXCNz/p3xsi3ks3iX2FTVoFQIEDiDQvD25UpDdBVRVyrKpr/K7U3n8qQSaVPLcvmQbHBEtQ8gMrj4n8ayYlxmVyOl+PM1gyvuamXH+Evrzyy+/5AWXlbq4qFBpaSSSZnIVx90k0b4WEO+yr/qSWwIECBAg8P8TGOsqKgu5iVsorpioXHsc8hrjCiKrENiFwOR9Jn3ru6hHmdyggHbIqpWiHbIqr8QJ3E1AO+Ru1DZ0hcCbN28qay0+XmzleeunT59WcuIrAhsXmLxvurX8J8Jsa1k6c35UxwNrfzBIpclPGbilkr1yyZZfzMHBYMY6kMuKlcTzVXuxsdCZegq7+DadcnnBUwbUSWhX3kD98uXLG+9ozHkdleNuF/vG/EyKd5lvZUkCBAgQILAtgck3wSe7N7YOt1Xg++YmEfRpHI9tM+HnY1+ZT4DA1gTq95mcJ7dWX/KzFwHtkFVrSjtkVV6JE7ingHbIPbVt6yKB/NaMDWjapLN4O7kSKbv4ti6isDCBGwUm75san+NG4ZOvXj9XnxznxuKPxaMk2bBXwjSb7Zau47F08m6dwfNDEk94x2TmS7zLSQYazzsuI/b69evI//XXXxn3JVFHTfjLIGMF8NWrV+myqCww+ZXjbpJoUwuId9lUdcgMAQIECBC4QKDSVdSksvjDWBdkbv+LVqL4DxxQv/96UwICAwL1vsWlRkwd2LBZBA4toB2yavVqh6zKK3EC9xTQDrmntm1dJFAf3CVJLd5OrjQexLtcVHcW3prA1sZ3mbxNmw7DrRmeOT9GnH1g7SfAovJjV8JZBnP4/fffl/mVvuKxIWRKLEtJpDORcI0SNj0WT9NZ5WAfc2jkzURN+EuCdBP+8vXXX89vMIzJN0qOu4PtLeJdDlahikOAAAECJxKodBU1CvPbfydSm13UylXHOa8xZstZkMDmBOqdfcZO31yFydBOBLRDVq0o7ZBVeSVO4J4C2iH31LatiwTKXbSxtRbvUvj555/HtjX4Goixhc0nsDWB3DKvZ6n+W1Bf94pv66GWSXAL8S65l5+BHJq/K8p4sFXqNTJ5uj6Yxp2LU+nmrVyUJZPl2/rgK2PpV55waARK+vlYD924s9ijNpcIlQy4nqFfcor78ssvJ0d8SaujPkKP4+5RVbnGdsW7rKEqTQIECBAgcA8B95nWU85V91hPXBrTuRpfb9NSJkBgcYF6Z1/9+nbxzEiQwGEEtEPWq0rtkPVspUzg/gLaIfc3t8WZApM3UJd99Llyz2nxwJqZAhYjsKBAZYiIbKX+W7BgNpqkJsNrlj26r8t/TkG5oGj+MnLDdYkcZi39Eg+synooSXsQl3Yms9Nm723mjEW0NN8moHOwfnOcVn4Zs24ZXSa/kpNBde28bW06l7dzXt40P9vR+OKLL1IFGe6lvlY7Zqi/5GC99BczZxcC4l12UU0ySYAAAQIEugJpKU5evuoz6qrN/vzVV1+NLVu/hhlby3wCBDYr4Pp2s1UjY1sW0A5ZtXa0Q1bllTiBTQloh2yqOs6WmXqXQv3m/RVW5b5gf119F30Tc3YnUB83tH64LV7YeniNn57FwW9PcPI0mOuv27cihUGBBE9U/MdGYWnPr0fMZKNjbzuqRGMkQKSEpe66LzoBQx988EHOkHkt0aD/LTMz3EtOd5UWS4kZGtxKpd6b5R13g27bnCneZZv1IlcECBAgQGBCoNJV1KyZy9ddh35PlH/lr9sXLZ1N7foao1MWHwmcRKDyMvWM2ORUeZLdQDGXFdAOWdazk5p2SAfERwK7FtAO2XX1HTvz9Tvi9Zv3V8hUGg+TN5yu2JxVCNxZYHI3vucQJuU2+SDCZFYH1zJzVYHJSqnX6ap5O0Pilc7eBEwMHrwlVCV1N9mtNJZ+JRqjpB//Fy9e7LcWyq9/u0QLFif4iQ2qHEGVQXQqazU5dNwtWFNrJyXeZW1h6RMgQIAAgVUESmNxLPXJFtvYiuYn8HzsyZv6C1nbdAkwz2uPxga9bC9pmgCBtQUq7/St3IJaO1fSJ7BrAe2Q9apPO2Q9WykTeIiAdshD2G30doHK09LXJT72yuCklnc9TKaZ58JziX310+HffPNN7hfmrtg7//nLy1zy0QX7JLsF5gtM9sLd877pWKdWU5zJrM4vtSWXEpg8DVZOoUvl4czp1ANK+k8jJAKm1MhYLEvbMz86Y7+qY79EZaNjY8O009/ydAmuzTlwMHJokcwnqGVMuNRUf0OOu77JfueId9lv3ck5AQIECJxawH2m9aq/Em8+5xomGcu1ShJJHb169Wq9fEqZAIGZApWgFiM5zzS0GIGOgHZIB2TBj9ohC2JKisAWBLRDtlAL8nCFwLLju9zydHUynztkubi+7hI7kS4Jc/n888/zGH0JAshdt3zMGyhyDzLPhV/hYxUCHYHsZvWry7vFu0y+gKN+a79TLh/vJlAPa7jb/nO38m5tQxX//igs7Uu2mQfUWJdyO6likh/N8oM1tmJZeEcTk90It5SlRAh1Ennz5k1nTvtjpd6zmOOubbXxafEuG68g2SNAgAABAgMCuXYtrd6Br/8zy+MaYzL1+elHqzS+J1/I2iReWtj1zo56TnxLgMBSApUjsfLI9VJblw6B4wloh6xXp9oh69lKmcCjBLRDHiVvuzcKVHbdK1KuXGXP6bsoq1/aes+QMIl0Kf0n2VbubLUfAc+trET2jD1ef0VJrXJmgfpt6fo91wXdKoMZZCv1m7sLZkNSlwrU959yGrw0WcvPFKj4B78zMEkJUpl/QI11KfcTT4ZL+vnVyw/ZzCJsf7FVd+MEsA5WYmkDDPoMrlKWXDXDZSsmFhEQ77IIo0QIECBAgMBdBSYbW+mZypMld83TUTZWrij6Bco1zEzVEvg/p+euvyFzCBBYVqDdo71sylIjcE4B7ZD16l07ZD1bKRN4lIB2yKPkbXdSoDL4UNadefE7uZVmgUrjYc5Vc1l9/qgzuTeZ9xSUFb/88su//vorT8wntCUDunTub+U2pFFeZlalxSoCnf2qs2Q9DKWz8C0fy24/mEg9k4OrmHkfgYQ1VEL6EpzXCblYNVcZsyTRA1e/Qm7VvK2UeN2/fZmWxz/KsB/zD6j8qo793pXHJkvRSsfyWJRMWXJfE/Wz0+1lefnyZT+R8kKl/leZU693x90g2jZninfZZr3IFQECBAgQqAlMtg7HGtC1RH33H4H2BUyHZOY1THug5vlh/p1t+UiAwIIC87vFF9xoJan0UnmEtOLjq+0LaIesV0faIevZSpnAowS0Qx4lb7uTApURXCpfTSbbXyCt38qd/kSl9FfpzCltj/l9HVmy2WjuH//yyy9ffPFFO83+1f3B7im2C2v6bgK5n13pBSq78dr5qWwoh/bVY0VUQjFuL9GyAXa35+dRKdTfit6Pilgpn4n/S7xF7vTX87PS1h+YbOWHoI1fLtkuHXyl/9PTFLYk2Hxs9xeNrfJApVs2nZ1q8oVrt6SfIK3+maoe3ZvN1ffzdtXfkrfJdU973E3KzFxAvMtMKIsRIECAAIENCVSuXZtczu8D2lCpNpCVdoR+Jzvzr2FKDH76EdLO7qTjIwEC9xeo9KHXxzVdKau575VulEquVtquZAksJaAdspRkJx3tkA6IjwSOIVD5xdcOOUYV77cUlaCW/u2iW4pZaTnM6bto/z7OWT5Z/eyzz0qwS14i078w7xcwN+Haz67cUl7rnlkgIwlVin+HfSzhZdmZx/IwOPjB2MJrz3/Ij+Dahbox/UTm9c9OJc3S31jmrDTRCb9YaSsbTLYSXJLflBKoUSqiEh8zWLqMmjM4P4m3B+8pARbZGSrNyMGktj+z6K2U1X6geeWYavLguFupLu6crHiXO4PbHAECBAgQuFUgzevJa8KZfUC3ZuVw61fa3JVrng5DuSycv0onBR8J7FogV+k5TbWv1bdQnLGzYqUrcKVs53G6ZqNNF/xKW5EsgfUEtEPWs9UOWc9WyucR0A6p17V2SN3nbN9WXrY1+TD0RVbl1l1/rbFWenvJEi4z885fnowvV+VZtx/s0k68PV021J5pmsBFAtnfKkO8VBp7F22lsnDZ+fvLJMQtoWD9+TPnLHtayEbrLxmZmavjLVYZaiLnqPv0tJS9qLIzH08+JUpwSSUStGHJIBylH+kKn7FVinmquJwoDtmxXEq60i7Uj26p1GnJw8GOu21eEBXtlSbEu6wEK1kCBAgQILCWwGQXTJpxBgK9Tr/SDTfzGuPAY05eR2qt8wjkaiqPROTkk16wDz74IP+mp++bb77ZiMBYT3rpp7hPPtO9WM7hm3q07j7Ft5VjCJR9eKw42iFjMpPztUMmiSxAYExAO2RMpj1fO6StYToCaa73bws1Mgveh06kbLl112cfa6W3lyyrz1k4K5aL97S3x56MH7wKGJzZzolpAnMEKkO8VBp7c1Kes0zlXvLXX389J4WxZeo9jfkhHltxbH454ubcjR5L5Hjz069SAansXUtRtLtxyul0qcS3n85YPEpy3vwYlUMsP6BXvB1sjLQk2z5LjC28fcZKDnPgJ2aossCNX/Uj8yoHVNnWYY67169fp3W3zY7Zor3ShHiXlWAlS4AAAQIE1hKYvM80sw9orfztOd2x4Rby3Fsai3NKVq48Uwv1voA5qVmGwF4EcrGaC8ivvvqqPfpULmI///zzdDFf0fO1eMEr3QTpgl98c4MJ5vq5dGHkrJKr0MHFzCSwcQHtkPUqSDtkPVspH1tAO2RO/WqHzFE64TJjvQftVv2NLPXXPYzFo7Q3Wtoe9aSaVbKrN5nP5UmlvT32m9vermkC1wmk+6h0DXVSyM7ZDibofHv7x7wvqQSRdFLLwX7FvflOIpXbxmPb7aTQ/lhWqSTbXv4805XIpPS6rN3BUga6SL3cvs/srtYqfUfZY9PmLPEolSUrpQ7pYKRpEm/6pkqIZ/xn9kVXNrfNr8bOkIvktpxYSmpjTZ2yQDOx9+Mu+092mBy/bYFMb6djtgO++EfxLouTSpAAAQIECKwrUPp6xjYzsxk3tvpp51eiy+d0q8UtKZRes1Xb7qetIwXfpkCuqfJ+3LE+8RwUWzgpJf5sLBvlsF2VNz3v6ZlqNpHejckz+aqZkTiBWwQm996xY+2WjZ5hXe2QM9SyMq4hoB0yR1U7ZI7SOZcZu9RdanyXFy9eVBrbc25yt4dQnWxj5DZwaXLXL8nLDct2veeipv3RNIGrBXLWHXtfWAkmuDrxyopjiecKdHCfryQ1+NVYobLwmzdvBlepzCwnh0qyldUP/FVCIiqxFGO1vAhIwgRL3079LLrI5jaYSCIGKjtkfjSLz9gP6GShxlbM81H5FSuX25V9YHITG18gMT1NcM8a+WxHeyT9nP1mhg3t+rjLnpM2TKfshTcn2zO0cMS7lBo3QYAAAQIEdiCQ5mBpWI9ld7IPaGzFk88faxSGpTKaZRutXHPm0mjOY2rtdU0T2K/A2LV6KVGurG55TXhJ58aJsc6aRTr+6nlL8UvPey620xVo/Ke6mG83K6Adsl7VaIesZyvlYwtoh0zWr3bIJNGZF0g8ymDx0+1w+xACuW9anlMf3ErlnmJZvoyPmI6OySZ0WThN7rGiJeW0Z8qN9rKhTOhLaWuYvlEgN62zH/YTycGVaJj+/NvnZOSYwR07Keead/LwmZOByjEytumxZHOGKa3fSrJjqx9+fmpzLCIwJ7pKoPwtMjk3tjs2K2fRW7ay/XUrbcuy06Z2ru74HQtkyS9m+RWL0sy+6O17Duaw7GmD3149s31iaRIZ0x7cxH6Pu+y09RtG2XW30DE7yL7UTPEuS0lKhwABAgQI3EOgRHmPbSwN7kUuYsfSP/D8sSfYZkaCZ9jYUjtjt9UPrKdopxUY6yzugOSiPUt2Zt75YzojBrvUy5G7Rn5ysZ3tlj6LJthl5sMla+RHmgRuFJg8XrRDrhbWDrmazopnFtAOqde+dkjdx7eNwNitoCtGa2iTZlyWybtZT548aa/Sn84+XNoec+78lVZ3fdNlsfYW01C/+uZlOx3TBBqBdM2NPVmRZyEWj1fIwTK226eHaqm30lTiAMqhOnMHaC+/VPZmbnovi/3444+DIVPJfyoiNb54Qdr1O3ieXHyL20xw7Gexnds5y7SXb0/nt2YwmCkRCaU/OZ1Xx+44SnBPOtLbLItM98+6l9bUHo+7XBC1z6hjkjmo1zhvjG3u/vPFu9zf3BYJECBAYGGBevjqwht7dHL1p6OSu8G7uY/O9T62P3ixkazPHPEvr8NsypkHU1yr76PK5XIJgcmTUtlIGeCkzLn/RP/SN3nIj0h7mPQFc5Wr95xYyoNumc5tg2P3WSyoJ6ltCkwe8tohV1ecdsjVdFY8s8DkSangaIdoh5SdwURHoNxd68yff3x1VszHtK7LfdO0Da4evKF9w7Uk2N9cMycBBOXJ+/r9rXayJbX6KmUxEwTmC6RraPAKNCnkoFj2vmMSHOwdzY694HAyCeIZO5xz9F30iEs5DMcSnO/cLDlY/EsTmb/8HTaXroOxe9jRnjwlzi9Ls2T79XP5XThz/F/288mr2jkhmJUqGFu97FcP/Ekqeejnf+wJjf6Sc+aUjvQ5C89cptPgj/OlXXB7PO7mN9jGTikzeTe+mHiXjVeQ7BEgQIAAgf8TmBOuO3az5P9SMTUiMEY39jhFO5l0H5Seta+//rr9lWkCywqUPW0w2Ys6mAZTuHTm/MvdsZ6+S7d4y/K5cH358mU/hbEn4fpLzp+T08Lz589LT0F68QS7zNez5DYFtENWrRftkFV5Jb6UgHbILZLaIbfoWXc9gdzYG2whX916bwe75NctN1fGbuxNFqrE4iSF5LO+fLmLk/uUlYWTvdJEbyf4wJuL7WyYPphAYggG+4iyE+bZqqVCXhJYU56yaAPmwMnrOdpzbp8ePF00yZYQlsmttC8rljr0Kk2UyleTWR1boNITMniGGUunPj9BJxltYnCZnPEWfN9QXnRSbpmn7+LGGKnKjr1GXQz63DizvlvmV+bSKIpOfurpZ+HF45k6Gah8vM++nQxkZ1j2edG8RbGzg80/KbVBdnfcdUrdLktnev6SnRV38VG8yy6qSSYJECBwOoE5EQanQ5nX2F3wsupswrlWGdzxJsdYzhAOJX48/XE3XvOcjV15LxKYHIak9FBclOx9Fs7ZafFBm6/IeS6A+0/q5JIv869IbXCVVFN62MtpIcvkzJATRaXbfTAdMwlsTWBOp5t2yNW1ph1yNZ0V7yagHXI7tXbI7YZSWEMge2Y/7DK/6ZNHfT8zSao0GJJmAr7TBi5zOstXbqplySRV2hVzwtPLXZyxzTVbH7z7lfu7LuQ7tePjUgKJJBiMHssem5CX2x9ZyQ3jEuzVznMCU644hNspDE5nc2MjsuQSuBLo0E6tHNHphVsqaGMQodloziS3O7fzn+nK5m58GVxnQwFPgoPdlen/WSRcIFVQTozpLbn9LTMVnJTu9vQ7RGt8rP+OTEarTGYpvzj9jqmyVg6xB3YfVapv2X075c22coYsBb9lIv2N5cTSpJNYw6sZ93jc3aJ3kHX/8keAAAECBLYnUGnzDf4Ap5dke4VYMke5Nu53Pw1SZGZan0tuezNp9TsIFs/a4BVLZlY29Msvv5TLzlyQVJb0FYEbBcb6ODqngjz9c+OGLlp98GG1TpbKxyx8UeIrLZyfjMEz6u0nz/65uunlX6Mg/Y6Gw/8UXs1Y9sBm4s7HyNXZ3tSK/X27o9r+ePuhtKmyl8xohxQKE+cU0A5Zqt6P0Q5ZSkM62xHoty3z455L3Yty2B7HJc3gdut08Fo7PT9j6Wfd0rqYeaGdVXK5Ub/iyPV7SbY9kV/5sZwsO7/v3FZadltS25RArkFK31F738vMq3e/7E6DF7ZJv34g3CgzdhxluzkJTCbeblQvlc92mm3eMj3zNDKZ+WaBMvRUSb8zUe9InLmV9mIxH6vrW/ocOrtQ57zdzsD86ZzTxrLaKGWfT3HmJ/ioJbPPdKq1fFzkvF3Zi64+J9xuNTaeUCn7FXlrtw1KOu2JOeeNetH6v62LHIN7Oe5yIm17VqaP3Rv2TvaSSuF9RYAAAQIEHiKQKNpKNHE/S2l/7O5ZnDz0kPZxpyzN00uZn4k86pG/tNgGRyXtrNj5mEuL9Bzl3/xleJJcSzT/dhbLx8y/Oti5n9qqc/JgSie+fvFmTB74+OCDDzqlyBXO2MMHCR7Pt02thTqVtRfMThl93LJAM9JvHtyZf1bMbpnLxTwrdoc3LudUNjkGUuHNBefiwymXxC+aiGp8moO3rJhTZZCvQAtCHofKX07aJbVMpP/ixnGA26l1pnP+SRHaM/Pb4RTUBinT77zzTr4tKMcAABjhSURBVJnORK7wF3kMrp3mHqe1Qy6tNe2QS8UsfwwB7ZA16vEA7ZA1WKT5cIH+L12ylMuKOUNE5JL5888/L43hdEekXd1umqbhkUvmTvM76Y9d1KdNXnpCFuzwSeO8PQpjY56rgGTvPv7a8Pdx3uZWspulU2vwuj4HWi4e53dsJqmMZJAr0H5Jc6DlhvQVV7X9pCpzBk8XzfIZVyaDM42t2z4EcqLIx7ElJ+cH4d/dpr/9lvLOGek2MumRSG9J00faPkHN2VaWybbS7zezc6bZXNM3u1TXawZiGStpipZdaH6h+rtQ/7w9yVIWSGrpjohPdu/slv1TfVmyTKQi8resT0l8kYmxnTzZHuslvmi7QRvrTBv7Zbwo/fkLN9WX39ym+iZXzPkqCOmPmnkoDe632WOzuewzzeZuOXHlhNMZ2WVm02WypM0Cg/lvvnrscVfyX9mXyjLNxJ13rc7WV/+Y4vkjQIAAAQJbE0hz4aKfwB1Fp+YCIK35i0q39sJpnu4isj5XsB2KNfbbwfj61Fp/W+3o6b0Y9kthzmMFcu7KCaH/lyu9/HV2+Ks/Nqn1t5I52eFvF8iV5My85ZL49s0tlUKO60Hk+SZJIeeBFKpf/JgMnjeWynzS6T+/svYWF8z8nZPqVNCO2gxrQGU/ybHfMXnsx738hmqHrLFDSvOxAtohD/TP2XjX7ZAH0tn0qgLti9zSPEjLtrLRNEo77eH05wwun3NOSbNMDLa929cXydJgatfNTKujbLpMjGX4uk3U19KGr/uc4dvs0oP7YXbI7PmTlyrZhSpdpok1uZvh4OmiOazGLoc7HW6XdkWudxUzeCk9+DNdzhu3TNxSR7kkGdt/kqXsG9lD6uknhfY5tinIpafBwfP5LSaddTfSd9TJVfMxgHXh+d92fj2b9FM781O4bsn+DjBY0otm5vAcy0x/c00Zc9x1BDJ/cgdubyVnof5xusZpcCPHXbvsnenK70Kpx8EWVyedXX/8dwy1PwIECBAgsDWBziVQ+WEem1iwrbk2ReWCcKx0d5ifXK1d8NvTTy13KG5PczCFTms7G02rvVyHZ6LTnk7bunw7mKCZBMYEHn5CuLRTY7AguUatdLi0D9scLIMpPHDm4DVhipMr5PTgdLq9cqRnZmotF+H9i+qmpEnwPicEfeXzd5v2TpjpyU7k+SnvccmHn3Y61dF8TK62j6kdsv06ksNLBR5+QtAO2W875NKdzfI7Ehi8i5nmcc4Y7VZu2qLpt+ncfs5i9c6ZwdNO0imt7qzebmYvcpYo+INFS1PkortrJbXrJrThr3M72FrZ4QfP/6WdnF6pXJDmeMkRkb9M5GMuQivX3VmlfYTeRyx5K3nuTyRLObqT+fylvJ3MX3FR1jnh9Ld49ZxyCmq7tc9FV6c8uGJ7K9dNZ38YTLmZGersLe1dKBWRKhgEzMJX1MXY6bSSq4u+ys5zncyya4Wxn+0FN5FDo5/+FdVxaZYGy9XPyUVzsneNZaOzuc6S/Z05h15mxqF/TsuhmvnZn7OH9LP3/7V3h1dtI20bgJc9WwCkhLAVEJcAqQAoAbYCSAkhFQRKACoglJDQgSkhpAPe+1t9R0tsY0tGlmTryo8cWR6NZq6RxGj0eJQNV6o3XdSXZWjhvHtNuFg//5I1wT4/qzX9VrzLmjacYhMgQGDDBdI7edljWLicjs66iKSoC6vTfoKVdgebaprpG+mmcp7OZ6IvPqdFknLmjfF0ntYQmBaYeXM753hr/KumRpBzFrx2Z5W70HxblDy3f9MIna/JoPPMcZ9a2ql+Lu9tXg2MlVc/ciaaci3+5FWvXd2U+iF1xcr0+iElhYWNEdAP6UNTrmk/pA90yrA6gfRpZz5JmuhTTXzMnUWVzvD039OJfMqPTd2qlFAzb/NbfgKkD182h4WcL3l6mnvk8phfbiEHdo6rrjzzQLru5SJVXq7Ab79tf0145rXrtSGO1zKpvr6Rxnr78ZOGWHo4ve64fXWcImUOqkaU3pjJdDVzur0xz5ebpxEnZNoZNJv513CiJHU/zvljmr/mZW45raZPt7d3ht9yML9skYXL3Z5384uXsr12kWz2uJ1fjA6//bM8ziwQIECAAIH+CNS9qZgeMuhPXSZKkh5G3dpN5ND4x/Q7Dw4OGs92rTPMW1ozDJfu8pxapB2TJimrvx93Tm6+IrDWAjkLxuNxHptlVKI4cfJ/lnOO5MXGPT9H8mrzvDU8AxlL3PPnZjIjRBnjS/XPz897XtO1PsYUvikB/ZCmJFeaj37ISnllvnkC+iH6IZt3VHdbo5xT6cOne1zxMXaGFNIfvry8rNIZPjo6yiOZhR3v3FkkwwYdnp6ebm9vpzN8+Rxu+ltrCKxOIOfLxcVFjszcNS88I6aLkdMzp0nOpvQbc0s7naCdNbu7u7lcZFS2YhVyxj0+PnZY4HZYWthLefwsMZSRcYwcPDn2MojRQlHXdxcZLZ8YGT4+Pm6wOmnEiROn2fwbLGojWWUgPdeK6a5COShXsdfxsjABzCW0tYO5z+ddypaxzWiEsRyYjU8uEfkz8RJtU5e3EmuzqXVTLwIECBBYa4Gtra3q5U9PPX/Rq6eXch0F0jmb6Pe30I0pHjg9PDzkhjxo6S+mdz4ajdJfFCS0jkdR38qchxM5unJcvXv3rjjA8n+xXBR1+j6wbhVy11dukrGwLP/69Sv/ZzkLOZ7bGWkqLump6cvylAXr1ULO+tyBF2d9oZTiFfeKaZqI5S9OcR1oh+41nPzVy7Xo5bcp7dsPmJcZbszyRI8id/su4BvTuG1WRD+kTW37akdAP6Qd51p7WZd+SK1KSbzWAum959nJ/f19uscv+8ZFfzjPVBK/slwFk/PV1VVyTt+7uENJlzv92+SZJ+KNd2sTWPDp06fporbchdaHn24Ca0qBHB45IzL6lJOiGIMqT42kyUlXnHe5Ie3t7UxiX4rLRcpfVCElX+mpXepZmHP8lEMZxTW28QtsI/gTg0U9KWRCgr58+VJUcBUjWjllPn78WAImeDQxZOXHzVjIkZm/7Ll85eKwsFlzGCRZ/hWXweIaWPoXR3J5Sel2UK4o1bqfd5txjBW1EO+ySa2pLgQIENgogXRZMp5SvUothD5UL4yUqxDo5DnTKioiTwIDFCgCDnJ/m0drA6z+Kqqcm2rxLhVhxbtUhJJsvoB+yHwf3xLos4B+SJ9bR9kItCOQJ4jl0/dyj/kdS/6+lx9bWNCHbwHZLggQINCgQMLLEn6RGItEf64i1KwMqcnkwWbcabDhZDU0gb+GVmH1JUCAAIF1EUjkb614lzxD3bwI6HVpLOUkQIDAHIGJn+nMSekrAgQIECBAgECzAvohzXrKjcA6CiTKZDrYJRWZOePLOlZQmQkQIEBgRQKZgmVFORfZZvqx/FvpLmROYAgCfw6hkupIgAABAusoMPGz9YVVqBUcszA3CQgQIECgKYFycDnzuzSVp3wIECBAgAABAlUE9EOqKElDYLMF8qP56Qrm3qQPr0KYLpg1BAgQIECAAAECtQTEu9TikpgAAQIE2hPI/C61dpapBWull5gAAQIE2hHwnKkdZ3shQIAAAQIEpgX0Q6ZNrCEwKIFM8nR7eztd5bOzs+mV1hAgQIAAAQIECKydgHiXtWsyBSZAgMBQBHZ2dmrNBPD9+/eh0KgnAQIE1krAc6a1ai6FJUCAAAECGyWgH7JRzakyBOoLXF9fz9zo9PR05vpi5eW//+Yk8BUBAgQIECBAgEBPBMS79KQhFIMAAQIEZggcHh7OWPvKqrzPyKvZX7GxmgABAl0KlPNv7e3tdVkO+yZAgAABAgSGJ6AfMrw2V2MCvwlcXV399vnfDycnJ9MryzUXFxf//PsvC+VKCwQIECBAgAABAv0UEO/Sz3ZRKgIECBD4P4Hj4+NaEOVQZq2tJCZAgACBlQqU82+NRqOV7kjmBAgQIECAAIEJAf2QCRAfCQxK4MePH/lx1HSV58e7lCEy29vb09taQ4AAAQIECBAg0CsB8S69ag6FIUCAAIHfBD58+FBrcEG8y298PhAgQKAHAuPx+NevXylIXlGXF9X1oESKMHSBWm9LHDqW+hMgQGDNBfRD1rwBFZ/AWwXKyJWXGaU3mOGml2teLue6Ub4Hre6vsF7mY5kAAQIECBAgQKAdAfEu7TjbCwECBAgsKVBrcOG1tzIvuW+bESBAgMCbBW5vb4s89vf335yZDAgsI/Dy2Esc7e7u7jK52IYAAQIE1lBAP2QNG02RCTQpMHOYqOLkLnkZq3j9JhtDXgQIECBAgACB1QiId1mNq1wJECBAoCGB+cMQEzvJFAKZq3ZipY8ECBAg0KFAOcR8eHjYYTHsesgCX79+zeOKCOS3vOUBOWQQdSdAgMBwBMrLvn7IcBpdTQmUAt++fStmmizXFAvzB5rKKWE+ffo0saGPBAgQIECAAAECPRQQ79LDRlEkAgQIEPhPIHPM1nrvQDkw8V8WlggQIECgI4FMBv7w8JCdZ1KNg4ODjkpht0MXyIQuCYd9fn7OAek4HPrRoP4ECAxJQD9kSK2trgRmCMx853Vm/psza8vl5WURIpP7l6OjoxmZWkWAAAECBAgQINAzAfEuPWsQxSFAgACBKYH5v7yZSF7+gG9ivY8ECBAg0L7Aly9fip3Wejld++W0RwIECBAgQGDzBPRDNq9N1YhALYHHx8fp9PNneyrndPn8+fP0ttYQIECAAAECBAj0UEC8Sw8bRZEIECBA4DeBWvEu+SFOZqz9bXsfCBAgQKALgaenp3LOrVpX8i4Ka58ECBAgQIDARgnoh2xUc6oMgeYERqPRa5mdn58Xk7tkmuHT09PXkllPgAABAgQIECDQKwHxLr1qDoUhQIAAgRkCmWm21oPS8md8M/KyigABAgTaEiiDXfb29vJyurZ2az8ECBAgQIAAgT/0QxwEBAjMfDv2zJWxyusvy9EkMwc7eAgQIECAAAECayQg3mWNGktRCRAgMFyBs7Oz6pXPG5rzY77q6aUkQIAAgcYFch0u5wAvFxrfiwwJECBAgAABAtMC+iHTJtYQGKDA/v5+xVqPx+MycQagBOtXdJOMAAECBAgQINAHAfEufWgFZSBAgACBBQK7u7vl0MOCpP9+7dlqFSVpCBAgsDqBvPm+mAw8k7scHBysbkdyJkCAAAECBAhMCOiHTID4SGCYArkNmZ7N5fHxcUIjM7vkJUfFzUuGni4uLiYS+EiAAAECBAgQINBnAfEufW4dZSNAgACB/wRqhbCUk1f/t70lAgQIEGhLIEPG5XW41tW7rQLaDwECBAgQILCxAvohG9u0KkagvsDXr18nNirvU4r1iW4pg10Sqf/t27eJ9D4SIECAAAECBAj0XEC8S88bSPEIECBA4P8FMp3s4eFhRY78Lufy8rJiYskIECBAoFmB4+PjIsNct03u0qyt3AgQIECAAIH5Avoh8318S2BQArkZmQh5SbxLxpdOT0/z1dbWVqaDKkBy55JouUHhqCwBAgQIECBAYDMExLtsRjuqBQECBAYhUGuSgHLMYhA0KkmAAIHeCGTsuJgkfHt7e+LXk70po4IQIECAAAECmymgH7KZ7apWBN4gkMvC3d3dyxcbPTw85D7l/v6+yDW3LYmJubm5ecNObEqAAAECBAgQINCZgHiXzujtmAABAgTqCuzu7p6cnFTcyhQvFaEkI0CAQIMCGSYuY1yysLOz02DmsiJAgAABAgQIzBHQD5mD4ysCQxbIVC7j8fj6+jqTuJSBLwlzycdEujw9PSUmZsg+6k6AAAECBAgQWGuBv9a69ApPgAABAkMTyBQv5ZPUhXX/8uWLMYuFShIQIECgKYFMAF6+QSDhiUdHR03lLB8CBAgQIECAwHwB/ZD5Pr4lQCC3J+5QHAYECBAgQIAAgc0TML/L5rWpGhEgQGCTBTJVwMSrl+fUNi/UuLy8nJPAVwQIECDQlEAeMo1GoyK3vb09l9+mYOVDgAABAgQILBTQD1lIJAEBAgQIECBAgAABAgQ2UkC8y0Y2q0oRIEBgkwUyZUuepFas4adPnzIzbcXEkhEgQIDAcgK50u7v7xfbZobw+/v75fKxFQECBAgQIECgroB+SF0x6QkQIECAAAECBAgQILAxAuJdNqYpVYQAAQIDEqj+SqNfv34l5GVANKpKgACBLgRyWc71NntOsMvd3V3m4uqiFPZJgAABAgQIDFFAP2SIra7OBAgQIECAAAECBAgQ+FdAvIsDgQABAgTWT+DDhw+fP3+uWO6MfmZ264qJJSNAgACBJQQODw+3t7czxcv37993d3eXyMEmBAgQIECAAIHlBPRDlnOzFQECBAgQIECAAAECBDZA4K8NqIMqECBAgMAABc7Pz6+vrx8eHqrU/fj4eDweV0kpDQECBAgsIZAYFy+PW8LNJgQIECBAgMDbBfRD3m4oBwIECBAgQIAAAQIECKypgHiXNW04xSZAgACBP+7v7/PijOINGvM5Hh8fEx9zcXExP5lv107g5uZmYZkz58TBwcHCZBIQIECgPwJVLm7509afAisJgWEKVDlV9UOGeWyoNQECBAgMUKBKx0AffoAHhioTIECAAAECqxbYen5+XvU+5E+AAAECBFYkkNGEzN1SMfO7uztxDxWt+pmsVnOXVUhQlNl9Sg0LBAj0XyAz5bx7926Jcv78+XNnZ2eJDW1CgEAVAf2QKkrSECBAgACBYQroww+z3dWaAAECBAgQ6IPAn30ohDIQIECAAIHlBI6Ojs7Ozipum8gYr9uoaCUZAQIECBAgQIAAAQIECBAgQIAAAQIECBAgQIAAgT4LiHfpc+soGwECBAgsFshbig4PDxen++OPvPlof3+/SkppCBAgQIAAAQIECBAgQIAAAQIECBAgQIAAAQIECBDos4B4lz63jrIRIECAQCWBTC+/t7dXJenDw0OmhKmSUhoCBAgQIECAAAECBAgQIECAAAECBAgQIECAAAECBHorIN6lt02jYAQIECBQQ+D+/n57e7vKBre3t5kSpkpKaQgQIECAAAECBAgQIECAAAECBAgQIECAAAECBAgQ6KfA1vPzcz9LplQECBAgQKCWwHg8Ho1GeWlRla2+fv16enpaJaU0BAgQIECAAAECBAgQIECAAAECBAgQIECAAAECBAj0TUC8S99aRHkIECBAYHmBWiEv19fX3m20vLUtCRAgQIAAAQIECBAgQIAAAQIECBAgQIAAAQIECHQn4H1G3dnbMwECBAg0LbC7u1v9xUbHx8c3NzdNF0F+BAgQIECAAAECBAgQIECAAAECBAgQIECAAAECBAisXEC8y8qJ7YAAAQIE2hT48OFDrZCXy8vLNotnXwQIECBAgAABAgQIECBAgAABAgQIECBAgAABAgQIvF1AvMvbDeVAgAABAv0SSMjL9+/f379/X6VY//zzz8XFRZWU0hAgQIAAAQIECBAgQIAAAQIECBAgQIAAAQIECBAg0BOBrefn554URTEIECBAgECDAk9PT6PR6PHxsUqeJycnJnqpAiUNAQIECBAgQIAAAQIECBAgQIAAAQIECBAgQIAAgT4ImN+lD62gDAQIECDQvMDOzs54PN7f36+S9dXV1cHBQUJkqiSWhgABAgQIECBAgAABAgQIECBAgAABAgQIECBAgACBbgXEu3Trb+8ECBAgsFqBb9++nZ2dVdnH/f195oNJiEyVxNIQIECAAAECBAgQIECAAAECBAgQIECAAAECBAgQINChgHiXDvHtmgABAgTaELi4uLi+vq6yp7z86O+///ZioypW0hAgQIAAAQIECBAgQIAAAQIECBAgQIAAAQIECBDoUGDr+fm5w93bNQECBAgQaEcgE7d8/PgxES1Vdnd4eHhzc1MlpTQECBAgQIAAAQIECBAgQIAAAQIECBAgQIAAAQIECLQvIN6lfXN7JECAAIHOBE5PT6+urqrs/v37995tVAVKGgIECBAgQIAAAQIECBAgQIAAAQIECBAgQIAAAQLtC3ifUfvm9kiAAAECnQnkXUV3d3fb29sLS5CZYH78+LEwmQQECBAgQIAAAQIECBAgQIAAAQIECBAgQIAAAQIECLQvIN6lfXN7JECAAIEuBQ4ODp6enk5OThYW4ufPnwvTSECAAAECBAgQIECAAAECBAgQIECAAAECBAgQIECAQPsC4l3aN7dHAgQIEOheoJjoJS8t6r4oSkCAAAECBAgQIECAAAECBAgQIECAAAECBAgQIECAQE0B8S41wSQnQIAAgU0RyEQv4/H48+fPr1Xo3bt3r31lPQECBAgQIECAAAECBAgQIECAAAECBAgQIECAAAECHQqId+kQ364JECBAoHuB8/PzvLdo+vVG29vbZn/pvnmUgAABAgQIECBAgAABAgQIECBAgAABAgQIECBAgMAsga3n5+dZ660jQIAAAQLDEshcL4+Pj2WdR6PRzs5O+dECAQIECBAgQIAAAQIECBAgQIAAAQIECBAgQIAAAQL9EfgfYmhAQgo7yUEAAAAASUVORK5CYII="/>
  <p:tag name="POWERPOINTLATEX_PIXELSPEREMHEIGHT#545B692C655D3D205C626567696E7B63617365737D20302026205C746578747B6966207D2065203C3020205C5C20312026205C746578747B6966207D20653D693D30205C5C20545B692D312C655D2B545B692D312C652D20615F695D2026205C746578747B6F74686572776973657D2E205C656E647B63617365737D" val="133,3333"/>
  <p:tag name="POWERPOINTLATEX_BASELINEOFFSET#545B692C655D3D205C626567696E7B63617365737D20302026205C746578747B6966207D2065203C3020205C5C20312026205C746578747B6966207D20653D693D30205C5C20545B692D312C655D2B545B692D312C652D20615F695D2026205C746578747B6F74686572776973657D2E205C656E647B63617365737D" val="246"/>
  <p:tag name="POWERPOINTLATEX_CACHECONTENT#693D315C6C646F7473206E" val="iVBORw0KGgoAAAANSUhEUgAAAjUAAABaCAIAAADPSjBpAAAQ30lEQVR4Ae2d4XnVuBKGN/ehgCUlLFsBSwmwFRBKgFSQUMKSCgglABVkKYGlAqCEQAd7v3u1z6C1rPH4WPJxznnzI4+OLI3Gr2V9Hlm2T/7++++f+vxdX1+/f//+69evMv/48eOLi4sHDx70aQqrEFhE4PLy8urq6ueff37+/PmrV68W2aIyBCDQiMBJD336888/nz179v3794GTb9++PTs7G2TyEwL7JfDixYs3b96YDz3OCDNOAgIQiBNor0/v3r2TONU8uL29vX//fm0r+RBYmcCTJ08+fPiQN4o+5TRIQ2CPBP7Ttu0vX7444qS28gvVtk1jDQKzCPz111+acB6I0ywLFIYABLoSaKxP5+fnvrsfP370C7AVAr0JfPv2TXN6jx49SjdHezeHfQhAYDcCLfVJwRNXo7sdBmqtRkDLH3755Rfi+NWA0xAEdiZwb+eaZcVPnz6VmYMcXbQOcvgJgRUIaDZPmoQsrYCaJiDQikBLfdLah0m3nj59OlmGAhBoQkDzeJpP1kMOCuuZymuCFCMQWJNAS32ajI14BGrNQ3skbWlWWXuaHmaQCOkiSf/1p2he/48EArsJgYMk0Hh9uRZE1QYFPaKr56IOEiI7tS8CmrWbvCoa+KabT9Kw8uE8K8b6ckNBAgL7JdByfYT25ObmRg/hl7ukx/IRpxILOWsS0BWS+qfirdPT0zXbpS0IQGA3Ao31KcVPUqOkUvqvG066B6B3He3mH7UgsIRA6oF6cYliJl0h6WncJdaoCwEIrEmg8fzemq7TFgTy+T1JkQIjTd/Z38OHD0df+ejMQgsp83v0KwhshEDL9REb2SXcOB4Cv/32G3JyPIebPT02Ao3n944NH/sLAQhAAAKdCKBPncBiFgIQgAAEFhFAnxbhozIEIAABCHQigD51AotZCEAAAhBYRAB9WoSPyhCAAAQg0IkA+tQJLGYhAAEIQGARAfRpET4qQwACEIBAJwLoUyewmIUABCAAgUUE0KdF+KgMAQhAAAKdCKBPncBiFgIQgAAEFhFAnxbhozIEIAABCHQigD51AotZCEAAAhBYRAB9WoSPyhCAAAQg0IkA+tQJLGYhAAEIQGARAfRpET4qQwACEIBAJwLoUyewmIUABCAAgUUEdtEnfSf7xYsX+gjp/fv3T/7/p8/EKUf5i3yhMgQgAAEItCZwfX395MkTG66V0M9Xr159+/ZtYVNfvnyR8bOzM0mA2ZcmKC2BUL5a0Ueud29Fnx+N/71+/Vpf0XYa06e1b25u4gYpCYH1CaiXOn14fX9oEQKdCLx9+9YfsZ8+ffr58+e5ravKxcWFfx7lp5hK/vHHH3NbUfmfgnXk0MOHD/MmnbRcD5qlGATWJ+CfV+v7Q4sQ6EHg+fPnziidb5KMBR2QEEjS8rrxtJQy3lDyJ6RPHz9+zEVYQqVmbm9vkwltLU94JCp4vCm2PoGyu+bn2Pr+0CIEmhPQCGy9Wh3ehEHjtkIZ22SJSHxTCp4sK1PGB0GYRKEsnNpSfnxnp/VJ83W2D1Kp0ek7eWNlLGFE4t5QEgIrEECfVoBME3skoLHXxmGFO6UnoxLljNhlECKzyiwt5zkqkAc25lJcoib0SapoRnVWW8yUO5HSpR/KKYuRA4G9E0Cf9n4IcKAfAY3SNhprrqvWkA3sllCt0RFeyw6sjBJSptFiow2Nhi4yIpuj5QeZE/pkZ7IvTjI6encq6MTAJ35CoCsB69X5WWfprk1jHAK9CeQTa4Npt7zpx48fW5+3RBnZ5POEErDR+bPcbJnO/bGGlIiInLe+XKsDv379KkPJLS0ZzK0P0qenp4Mc/Xzz5k2ZSQ4EIAABCPQgoAXfNupqEk+LvGutjF6lqW6+6FxPDV1dXSUL0jPJgRam1wzW8mv69PLly1oVy6/qkx5mev/+fSonp539TGUkhmbUEp8+fbI0CQhAAAIQ6ErA5ERBxeXlpdOWCoxutXtXqm5SpyhKiuCHKKPWlKlHo0bbMuO1isq/V9v27NmztEmzjQqkasUsP0Va9tMS0vNJbbPCG0nI56NVVl1VqT9t5EDgBgQgMIuADfq1qGXS2ocPHxQ26albkzrFYb7UTdp89OiRzJbF3r1754vLuD7pod/v378nc7bDpXXLUUho5S0zJWr5g2Lb+anR+WjFKR0FSZTuau52rbSd44gnEDg2AhIV2+Wd9Umjn0Kl8/PzZEqR00Jxkp3R+En5Ei1fn0bm9yQ2NjMo5yLj1Kg2Gqk7lNABPnJx0sFSKDy6/PQOHUdchcARErA7MlqtNjlrVZvxUn4+eaZYZTnJ0dUJMltb3WctjuhTHjCZUFmF0YRNWZZba8pZltxCTu2YbcG3NX2Aw5q0aQsCywkorrA4IRI8ORfiadJLIqf5t+WOORYmZ9dG9MmunbWTkeBJzRuX0pVJGS+r7DFndM3lHv3ZV9Nw2Bd52oXAbgTyIMECIMeUfw2quMIZ1R2zszaNrqrLLQz1SYJpmhYRYdnKq+Smlb5zw5xWT+qZrdGVl4NdO9Sf2nddoOgG6aHuIPsFgYMkYHKiuGcyrph8p7hm0SaNxDHWtNC0pmZquD7CJvfi67hy3R40o7V/g5zt/9TQzOi8/cOEhxCAQE7Abj5FogITs9yCpYNrtq38ZKKmT5N3f/4VP82dwUxuGZfSy0iYWdYiBwIQgAAE4gTyeGi5PlmUEnfAL1nTp8mZqn/pUx4JBUOffEXjwEVZaBghDozzEwIQgAAEEoF86I684sGJnzS933bc1uOktcM0T58sElK14LoGq1J6ELx9VVYkBwIQgAAE4gRMb0bfgzqwkwdbg02acFv+tNPAprNQcJ4+2U4Gg6d8PnDgk/YzIuODWvyEAAQgAIG5BEwDIrdUbJwvW+kRVDjN6b0SpQ95zo/5PYmNbQh66UxTBi1YiyQgAAEIQGAHAvnQHQktHMGI3Lua66HzEO5ktHei16Fbe3pUWK7LxWCIpznA2o0v+cRr3AwsiU0RcPqt/MzPiE25jTMQqBGYNXSfnJzU7PTo/LXmNMeWK+uoS//Sp9EStUxNYtaiM80qOvfEagbJh8A6BNCndTjTygYJOOO2IhO9ea+tzzL4+++/j9pUqDf5foof83ujJpxMJvccOGyCAAQgsEECK0/uOQvoInOJ6NMGuxAuQQACEOhCYGV9WtjcjvrkxGU89tSlW2EUAhCAwGICjmA0XzGguzy1BQrBR5h21Cd7h2yJi5V7JRNyIAABCOydgPPk0+RSuh2cd7QwMrmnFnfRJ+fzsjz2tMNRpAoEIACBFQgsF4xZTjo3nyLr4NXWLvrEyohZB4nCEIAABLZAYE19ct7eIBTBtzegT1voNvgAAQhAoDsBR5+CghF30WkrGDyprdn6pPXstY92aAYz+Na++E5SEgIQgAAElhNY+eaTM80WeQlT2t/Z+uS0ysqI5X0ICxCAAAR6EHACmuBqhVleOc2dnZ0FTc3TJ00pOre8+KxfEDrFIAABCKxMwBGM5vrkP4AU3/F5+pR/ZWTQRnxKcVCRnxCAAAQg0JuAo0/Nbz4502zxyT0BmadPTqtM7vXuXtiHAAQgsBsB5+ZT8+DJX7kXn9zTnt6L7+3xPPbk7Gkc1x0tqee6mz9GfkdR4DYEDoaAEzw116eG02wz9Onq6qp2tA4peNLobB/7qu3vYedLovR5lLbfeD5sYuwdBDZOYE19ajjNNuP7GhqwaivLP3/+fBgry6+vr8/Pzzfe1VZw7+LiQl+UWaGhvTTB9zX2gp1G90ig9hEmudT2m0+afPr1119H9zTywadBxej9J63HqIlT/LEnLfDTjThnacfAufV/1t5muL4n+20RDvvlT+sQaEjA+apT88k9Z4F3fGWE7lFJKeR2dH5vecgmWUpGNPbNukXW8DhNmtLRcqYxJ6sfTIHmvfZgyLAjELhzBO7W5J4msZLI3d7ehuInfz1GUBXtpplub2z2AEu0X79+vWUPe6PTvuvl9DzK1psz9iGwGoHV9EmrBGtTLxpYgguvLBbS99lD8ZNVKIHGv/Zkcd/Gr801NDM6lweaHAhA4I4ScBZ8BTUjuOO+UkSMKBYyb6UUofjJaTW4ci+fAOVJ3shxogwEIACB5QTysXdgrXmosFwpbJpNrob0SesxaiFb/GtPFjwpyjuMlX6DI81PCEAAAhsk4Ezutf0mobPwLb6GzpRC4qQV49Pxk1Uo0QeDJ1U0XY1XKZsjBwIQiBPQVIkuLvU/XmW/JXG4B39Hn9rGTzbIl3sRHPbVAczbf6po8bv/52isHnvy66atecimJRmRKpSBQD8C/vqXfu2uZlkrXPJ9VFqrflZrfYeGcHgHaMEqpVpYTtBCsJiZLRNBC+oGVjdV+d/DWf6fVRgkpFt+RdtqCie5tkwSENgXgXzsHvRq/dyXV03a1SVjbe90Gm7w6hCHmxz3mpGbm5uyh6ec+ABeM57n640ztYa04CAv6aR1wygZUfCUik3M7zlvFQwuK5cFW4+Ry2NtZ8iHAAR2I6DpES3Jrd0t1mmorbtZ7lQLhzuBNbM2XWY5lmg7uefoU1Ap8ldA6P01yc8Jfar1dVUOLsN7+fJlakly3XYto4EmAQEIiIAGgtpLXhIfnc6benYCh3v329X0yel4wbcxmFJIWX6soXOiLW3StPUoQQVifsW0NY8ulY5UoQwEehOozYClrt679U72NVE2eqqWmRuZ5cPhTj0hN1sefcvJiy1P1+bGdK5FjOdCo45hVSbip9qZHJwosHetKpZs/gksA00CAhBw1tkO4DjX1IOSXX/icFe8Mu48+WRrAlr5YLeOBgYjDWma14In3Xn6ETxNfp+wpk81b3LnLi8vbXowl8e8DGkIrE/AuuVo01qTPZq/8Ux/p3Ln4yXzWs3TcTfiJZs7mRuMuxEvmdtvnrYb/6XltjefZL+mFLX83CVpUpoelKwM4rCJ+ElSNipFp6eneQNlWtJtL1pVk7kkloXJgcBqBJynCJMP8ev61XymIQjsQMAJlJvrU216bFIpdD7aGacnqAafnZvQJ0EJrr7I8ekK1GoJhAKpfCtpCOyLgFaT/vPcX90DTTU4EyP1enveEplISS7GS3bdpbgb8ZI4nBNw1tTV5CSvPjcdXDGXm9X5aEqhE3NkJYXdiaolRm9jSnVq5QXFQi4Fdxu5GVvzlvxjIKA+rBnmWdeMKqwq6sx3hY9OtPzMd9Ib2SMc7nogRsft1Cuc0XuJS6Ny6Dz8lK+e0yXIaNOhpxEHc4JpJ0eFJ7/PJJXKV2KMNk8mBBYSUC9X5y7/dG2kP2eYnrUpWStbUY7OjoW70Kr6ZGioXd6Ot9prHG516Es7+VA86Or9+kB5QKUCpW/KyTVFJ9eomqhYSJ9Urrz21Jlp8pOuT/PhQGnbOuofmRBoQsA5DwenZaefOieb7EgTI/k5WO6vztkmrTQ0gsMNYeamcgEY9ISuI3OpFAqhTH7UtByzCTY5pj5pW3P/UzqqTyodn17MHSqbJAcCDQmgTzlMneo64QfjUfrpzLTkFlZO43An4PlbT/P+sEI3iCvF5LXdDH0SR+1zLn35bqe0roZUphNxzEKgJIA+lUx0DuoyNp2q+q/xYuNPx+NweRCX55Sx6WoBtM5KXynkSaRPnohCKTN+jlYEqj9pcX1a5i8/BEJP7Oo06LEsxHeGrUdOQItF1RXVCdNK1nRW5KtaBytWd8Cl5wetlq73lU6PayithDo/L+4yPiS2QyA996qxOvVSvdRu5bdbjSqFrpy0Zi94yvwX5cqUdxotUWsAAAAASUVORK5CYII="/>
  <p:tag name="POWERPOINTLATEX_PIXELSPEREMHEIGHT#693D315C6C646F7473206E" val="133,3333"/>
  <p:tag name="POWERPOINTLATEX_BASELINEOFFSET#693D315C6C646F7473206E" val="1"/>
  <p:tag name="POWERPOINTLATEX_CACHECONTENT#65205C696E2053" val="iVBORw0KGgoAAAANSUhEUgAAATYAAABkCAIAAACD74u2AAAQ+ElEQVR4Ae2d67UVNxKFzawJAAhhTARACOAIfAnBEAEQApcIgBDAERhCAEdgCAHIgPnGmiVrlUpqtV79OHV/3KVWS6XSVm1VSd1HfePHjx8/2Z8hYAgUI/D58+c///zz48eP/P/y5cvXr1+/f//uat+8efP27dv/+fvvwYMHd+/e/fnnn4sF/1Pw27dvVEf+H3/8ccMo+g8wljIE0gh8+vTpzZs3Hz58gJbpUvIObP31119/++23VVy9d+8e/ETW06dPjaISU7s2BEIEcGgwk79VzAwluDRe8dWrVyVEvbq6+v33310t86IxkpZjCPwfAcj54sWLly9f5hHBTxLfujJEvHkm405fv36dEfjs2bOwRaLonwh07c8QMAQEAni8FJHgJEx7+/Yt/BG13CX5eD/ozVo0FkL1v/76S62IzLA8JSlmFFWxsszLRYB9ILgRUsWnWVVydxU0sJH1pJfgE7Eccvxdl2AioC2j6CrArfDJEcD1CZ54tqRcXwki+FX4JiSHLKWAj5Z9MZwqwo2iJQhbmfMjAEnY0fH08Ak8asilFiCIfr1YEnCSRp1A1W+7u0bRFsyt7kkQgAwqSVyo2bGTuOLQWzIpIDw1Nbh2jaId8TdRh0RA0MY7Ohdndu+SWHOq/EQHPzv8yytkCUPgAhHgVaH79+/714M8AgSlPJ/0lx0TvJYQ7tzyLoQq3FPXXl1Q8bHMi0Agw8+HDx8OhQD5KXK6dom9b926RdooOnQgTPiuEeBdn/hNA1zcIP8ZYsHscOfOnTAnTLMwpoDLsUA3RMbSF4QAfizmJyvACfwEZWYHnrKm4PZRLgWMoimULP/MCFxfX8dxJr4r/3ZeX0SeP3+eEhhS1ALdFEqWf1oEUkEme63s5czsNqvNeKcKBfxClLR50ZkjYm3tAoFHjx7FehDiTuYnOqia8ODUbRQ5JY2i8WBZzpkRIJR1P8UUnUy9+ieK9b0MA1ovWWQaRT0ylrgIBNQVIDs3oeOaBoT6Uxij6DT8raHdIcAukbr2U3k7QXv1F96CorZdNGEgrIm9IKBuz7D249fbW6kons3Gyligu9XQWLuzEXj37p3qQoXXmqxW+FY9TcfK/HuyQtZcOwI8M8DUeOzO1jzSVLNb2wqGwquq87c01+rZUj61IRSzoqWVtXU5MTCsEitjFA3x2Wmas+d4zs5TO3cq5DgtsY/379+Pk7+hZEJZdSMXlZibNlTMvOiG4Dc1jUnxsignwcUvwTTJzVamLSg6+g3yrAqjbmZgFCQZpUGBXDSJN5DMixYgN7cIJOFISH9M49zG+4TNk3UuaS78/ZcoL0JNcXfmZRzl0rpRdOYQLLTFU3UOaIzf7V6o1vW2aiVdW9hGWCrK3UabRKsq+EbRBFpzsyEnj+YqNn5ckNbuB5DDS+TosMkT/AlgZya+8IXYCZqIJsJBN4oKcHZxSVj75MmTjAF5LXkThY0N919dtPiSlhAIsN8mcsJLwI9XgGGBoWm3LU8TqTE1LzoU/5xwNoR4dTu/5mTYKMPkesotnBw6Xe95GqhSiYE3hNfPzqoLRWGjqDpqwzOZ1xmSMMgRTcJM/s79oFJ0edxlBmcaZSeJzzSMaz0v2euWevZjbxflARxylzdFGQ8/NmEbuE2esDPrszo1fobIjEvjRf0pJONaUSWH7aa8qB3S2f0QxgWBmeMw+LLAQmW7XYVA5omLYw6DUiW4QyUmZXRgry4ly7yoOruNymTNoy4+mUHxnHjXUQ1ftlxHgwwGDMpWr1WxFuW9sdCdCj3tly4CkIGXBK7q0znm+DlHWg3s275FQ4DMcXtOd2gMVTbc2k1BOImiTFFYJxAwZ/Dnl2HgwjM99yABT3Li1ZfKTzoOP3doFilzOW7+jRs3FpUn2uSE690NRyoCbs8ncuMjjclFsAYYGFGlvem9SVBB2HD9szd8JuiDaWkWJ/PwGbB0gj7lTQzZLsIzqEYp8Uhcu8msvA87L8mzk7ijZO5c7ZOpp37kMx4Xl4P1EvHtBIHOFMUHpqYr5ifsEvaK7zSCBY8ZCPkEXmTuBKMWNeiv6BeXtnPbAmldXcwsHoh8jrdY4sG6RrvU6kZRbDFFTuakkuCBMkLC0VnKZBQbgfnPLoZbIURYVzw0mRxcCBNriRlXKJav0oGiGGLsA11vyV8VMDBdCVGrque7Ov+u6AuYMFvNV8NadAgQ4mVIWH6LQcR5iGBwHMitFEXXVN/qNn5gaTjbkR7X+aGSY4OgL9uGTEP7ewjhxK4pc63IRxp7fgz0ULrWUxRrYzpRO4YttihNOBGKJYQ+xPCHSgJO2AWXPnREEPbuuGlhWvEYVedg8yxhRkTClRSFgakJqUssR4c9WEd8OMFoef1dwraIdkLseGjESLVfYrEd/UoNRTNTURd+MpbhFjlzwU5Gt1CN2IUy4xTWtWITEIj3CNppGUvAbrvsd66maIaf9LwXvuJZRS+xc+TE83THOXVOF87dCnPoHJbC28ZFHwOxjqIZfjJn0PNeQyso2lFyLw1TcmIX2nHmSjVq+WsRYJhSOymxP2zPaVmjrvilC79C/uWXX1Lqcghix2NveI83bKij5FDsiDSH9wmxmU1vUdIupyGARfHeeLieGto0xKn/JU3h9MOsk9ofom/d90JC7I61kBMR1LGULzSGMxVjm10M2Tiu1vnS0kA3040RVohMj9SBdnTZ6PZqu0SXDYMzUWKffYE8GQsXY9pyWfEwsoiioU+L9aubGzJDJQz9QHstcUx7oFV0ZkQu5BaGxwgOXaNW+LNlihIJxLT0Ocw93ccPt+nlH+uJi5iJR4DTHW0TqCKA48EziQH1ZtmSWBtYLVM0jDljzbq7UASGrXRf5arj0Ssz1Jz02sHopYbJ6YsANsmDtDwRxNDnL1fFVgsUjV80Ddvu7iWINMJNqWO50DjcsDf++lJlc2lQi2UXdA2tNGREYXqV41mgaF6VuhflU0Bj0KK57i461XSX/Hg66yLWhOwTAdwJIx4uygr5SbFVvidH0XjzQyjREbvYvg8XJYqXirqHGB3RNlF9EcC1rt1kKnc/OYoKnyb42etZCLrGUf6qSKAv3NXSxCD1wqdaH6s4GQHCwPLtJSb0QvWSFBWv4Al+ctn4LISwHs8ZkxPJ5Bdqv6tioi9HnGV2hedBlRHBVEwcl4O1FHYweUgnhzJnPmxMMzSQaj6T774JD73VE2WZhLi1u1MSM/0JbvFOmT98lGxikPZvCgbixybRFqPh44UnPid1LIKBdL4Qw3digww9WcggnaJ8tCtvXgR1mXcOqY6TxF75//e5uf/7ByfFm7eh4tgHi89Dn/hcclJr2OV9phmyA70RvU8M0QpLVj87ECrMhlORN1K9bbx5E4rumGbyJjA4x8OJjrBsKKpx/aKa0wVmMtPlt3IY4sIdI/3jhfkQt9GAcJgEtHwaDFdsYVUjmN2rLxpW9xZPKZBIhFUDf5nehcuiTDE90BXLqrj+4s6Vi5MZbxJwkgT/+Svy7HF7R8g5QaCbX78cYRB2pOPiapFY9fHjx4saK16Ub9Tk+U1oytcvF0VfWgGmoRA3zJ2/o4CA8sQ1Rw9qYAX7HTvpBX4OT6ZuizqryG/3eMtRKJoR6qotulAv/aISxAghdFxu+O3ni0LedZaHBe5D1/txIczRoUnUDYpy6kJm39W1cSDnUAdKXS0xKS7CWNeK1UohwEaXu7Uf5JmmU9qSn7/rK9ZQ9MTrSY9LRUIgzjZ1hRCrUo2Af8ixHxciTEJ0LX/XF15N0f303/dhJwkR/7MuZWm0E91Or4ZbhbpuioHYsO8isBKaFD5/VijKIx0hK7zcT/9DrfaQdguhUJOhz67Chizto1ygKPRO24JWziOFouG2ZNyN2BDjMpeZE28kGkWnWUII9SEWYuXRqELRvBc9xBQ1zTJEQwL3cGoXJe2yLwKeoruyzwyVhKlk0FAominNrV1BkFd1/l3xA1/iEZ4EzFfj0loMn+TzgHc/3c88ceFnKoV6KhTNrHHpf+Eat7D5kxWLp8b45OuTdXkP3fEuFGUy1jtf1dTjHzGV5xVTKJqZh3bV/3zHNrnLKkhsA0BR29cdPRYhRUe3tUp+SrHC35S6thSKZnhoUe7iCMXomyNdBK2xQMiEzPKvsZW11Qm/VS+KCyyPcmlUoWiGhxkHu7YDZy3Pi9ECpcUjoM4KxZx+hQtRWsw/j5ijkmvFv0ohGs3//EUU5lKhqAjV4jqWk0dAOFKM5vr6Ol/F7lYjELpQhOzHi6rRE9P32je3FYru7ckna7l3795VD+H8ivE0SQ6T/XxNLqFFQVEmxD0s/tnJV6Pc2DaWx0j9RXyqGjuWavmhmS7wxrcPbaWvcM4WExhuAl3fTu1TmlhWAHvhaQZDuxPv7aMYqlY0qp8AqDZAG7Cloo2WKqEmLXLm141N56AnG86HrrxFjv8RUyGXm5+9mPoFRd2hMzpFMzsc5fC1lwwXdZvjvrY76qtFmNRaOVY+g4B6yNZ8RyI0VHdzqsMonaKZNfc0IwtjxWNFuX7AwhDATfZYD9j6ApZoRCD1DsCGB9apswYhVfW46xQFuNi8nJHVOeu1IxHys6V7a9vtW55RicPdg043fZHpJS2G11lptctqVEwNvFGpZXmcpGgqnp7wHYQwvmUMpvntxuFRqzM2zmjC/1sZkKrhcTNTfHBQb+JI3dZmONakG9doSYoycmpIDWfGDSpuJ2z06Px0QKkLe7pZHfmMw/9YktWQ0tNj/opUDTzbp+McRVOz1KBYF4cTxi1AfGj/GZp7GBeENnSaDoadnZZOLUQ9whMiPt9ZVZkui5ocRWk+XBP6no+Yn0RDzD0nczLqEDIltaxSvH1cZiKc0L1xikRjkFkIrDq4vQKlBYqiYhh5+v4TvBVqv1gMnyyw7ih8sfWZBdSBBNI5ZjSzpxPaSoV44CkCTkKYcfqIpZknSC9+ovkyRVFCXQS3L8chp5DMZbvYcePRLjnFUjpu7nQVvKmFqFuFCbuCMCPWFGJp5vnZvv4MoVimKKXpnnB0aENOHZ3gPH5SgIjAszrPEG7SIqT340qCoR1hSUKBc1yqk503IdWv+LvtCCBf3V9gELvHREUUpUtqn1fxCgnMfCIIcQYK3NxtB+4oEpjpXcfV/6BRN/cdpftd9Ix9hghoVYulFkRtNDYkqANHpvPhXTrohZRS1FVQZw66zcyB0xc9xyGQCS2xudhnuk4i8DL9Br1WF/l+7LkLdAJSP2wXngA9D5RLqLEl6KkugSrkA+8q22PeVO3fKzBosNZRFMtA0bxtCezUSxjbPpmdwEwzQa/HrcKYToBMvgsiDMGcMuUzTg+QcTAgzEDAWDwK5g1v3R9pGqI6PiZ22n6AuDXCefoeraaoq0ln0NtrWZiA23SY/vvmLQEaqZk+RjU0JioybQ+auXc+LqE3gyGLFkWBCnON8Y9zsOfRWFVS1KvF/MEMhOkwk/mZhgR/5HiTYkLyVSwRI8CU1x6bxAa0KgcFUCPWbYc5mJbvWrlpQdSQ215CRQIFJpDTId9K0R2O33FVgiHlHrXCsEqqLHqkPcDrO1IXYVKrzqnieCB5+aTQBSv9K90eAkvMR4AjVDj2hr9NTsrCfK+urub3elWLnKDHeSisHku+cp2RDNTI4QQTzqRmyUBCYI63dH+EGMyem3yKwiiaGcGNb71//55T5JwNTVMFFxF/nGZa69ZQjIBRNMZkdzmclwVRIQ+TPTM9f4NUJIp7/fr1IOEmtg4Bo2gdbhvXgrQQldjM6SHCs7XKscSiCic/2tdA1kI3ofx/AR2yPkQnOI8CAAAAAElFTkSuQmCC"/>
  <p:tag name="POWERPOINTLATEX_PIXELSPEREMHEIGHT#65205C696E2053" val="133,3333"/>
  <p:tag name="POWERPOINTLATEX_BASELINEOFFSET#65205C696E2053" val="6"/>
  <p:tag name="POWERPOINTLATEX_CACHECONTENT#545B692C655D3D" val="iVBORw0KGgoAAAANSUhEUgAAAdYAAACGCAIAAADvgTxOAAAVyklEQVR4Ae2d8bkdpRbFzfssQFOCSQVqCXorMJZgbgVJSvBagXklGCu4WoJawdUS1A7yfsr7dgjMAOcMMMywzh/n43BgAwtmsdlsmEdv3779QJ9KCLx58+brr7++VNgnn3zy+++/X5pL6U+GwF9//fX48eMrGvXnn39+/PHHV2RUlhEQ+M8IlVAdhIAQEAJzIiAKnrPf1WohIASGQEAUPEQ3qBJCQAjMiYAoeM5+V6uFgBAYAoEPh6jFeSvxww8/ZBv30UcfZdMowekRYEutZLT88ccfr169Oj0a8zRQFNy2r589e9a2AEk/EQIlo+XXX389UYvVlA9kiNAgEAJCQAjshoAoeDfoVbAQEAJCQBSsMSAEhIAQ2A2BC2zBnN6hmhzF2a2y7Qt2x5N01qg90ipBCAiBfxAoomCOz97c3LAVOwlmuCj88ssvT548maS9aqYQEAJ7IVBkiMAJZh7+pSf+/vvvn3/+ea8uaVTu69evv/zyS+YVPs+fP9etFI1wllghcBECeS0Y+8OPP/54kdATJL7uwpQxG/7TTz9xeRDzilXvv/9+8EIt8YKyXAoIASFQHYG8FlziLl69WrsL/PTTT3evQ5UKcHkbRiSff00svOzs+xajgBAQAp0RyGvBhSowNy5CW3zzQYXkG4tq4e4WRMDCv+SaR8R+++23FFQi2fYPISAMKXyw8P72228EsiizWs+mGT8B1oY0qmjDL1++HL8hqqEQOCsCGQp25Jho/FdffcVD/sUXX2zxIiAvK2LoNU2ObpesvCCX0n1/9tln1goaBfVA5Yu6IcmoiSU+dOD29jZdf+akdAL9KwSEQFMEMoaIhBXixYsXOKixzoU9y2kx0Zisuxu7glUKQgiqH0TM/LFYn3NQMCrw+TYVF/tLkULguAhkKBhtMW4bdoCHh4e7u7sqhOjkQ4hrOqlVYI0xLcGlAeaPRZnnMARjcskC8vnnn2fTKIEQEALtEEhRMLQYP8ZwFheFVDeVZvU1NNPqhQIrLBxfVHYOLTi7qqD5izNQu9EmyUJACAQIpCg4tkJ88803cFYgosrPuKxALObmIKbWT4zCgahz6IbZVmBKajGrBWDqpxAQAgkEUhQcWCEgQdz7E7K2/JXVgttRcOwzcA4tmB3IREPAE1PSli5TXiEgBLYjsErBgRWC1XpWUb26NmwcZQ3B7SgYi7ZPVbS0oo37akyqZLy/v4/NLEhmNcN5jSpFSIgQEAJbEFil4EAF5mc7YsqqwFBku9KBz6dgP7wF2RHyYmfAzw/CdUTMN8ZfHNHarWZGaLXqIAQOhMCqX7Cv86KBNj3JmqXgdiqw6yqfdv3wgTpyrapMXRCuOHcNH8ULgX0RWNaCsQz4vhDff/9901ruTsF+67K7WH5ihYWAEBACWxBYpmD/UDJL16b75vsagmPsTqYFxw1UjBAQAuMgsEzBvhUi9tmqW/usCgwnNjUEB805x7mMoFH6KQSEwJgILFCwb4XACNtUBQaULAW3NgRTB/9uitbtHXMcqFZCQAjsgsACBftWCLz3W1drBAq2g2SyQrTubskXAkLAR2CBgs0dDT7iPQt+6urhQQzB5pUsCq7exRIoBIRAAoGQguFEW5WPoAL3MQRbk2UITowV/SUEhEB1BEIKNhWYkuKTu9WLH8EKwTlAa5e0YINCASEgBDogEFKwGYLxRevghzACBZsKDNxyCu4w5lSEEBAChsB7FOxbITjVaokaBQYxBPsULC24UV9LrBAQAosIvEfBZoXgMoHWG3HUJqsCdzYE0+oOiv9iNyhSCAiBORF4j4LNCtHBCgzcWQru4BFMNUwLlgo85zOgVguBHRF4R8G8C8PIqIMVgjYPQsH2CksZgncciCpaCMyJwDsKNisEyqD/vuFGuAxiCKZ1diGRtOBGfS2xQkAIrCHwjoJNGRxEBe5jCPZx6WP38EtUWAgIgckReEfBXMfDwQR80XjBewdQBrFC0FKu4qThnEPpoPt3AFZFCAEhcCAE3l3ZjgtEBy8Ig2YcCn7+78cqpoAQEAJCoBsC7yi4W5EUNI4huGerG5XFW+BwZWFK47Ihd9kFSj1biyxoes6pjVo3mljQZvMAqx1713zsdhE8Gh8/fuyQx6KlFdVoHTdufd7u8cm+hgND8B712lqmf8+y6/KtEpP5gZEnPzG2gJE3eCZl6M88AsxtQH3RVgHIkyUv+vIUtmdj/U71LhejHKMg8M4WbD3aITCOFaJDY1sUwTICPev29ta0sMVSUNNubm76GPcXK3D0yDdv3rCSQL0F6uyg9RsL8mTh7mm9qdqHReEYAVFwjMnoMXhwY2cwXzoWv2jfpgqhJaGC+W347rvvxMI+ICVhXngKgXJGKWZeVh54DYH5w8ODr0qBvNvTNvluCry7u7MYBYRAiIA/hvqEGbhhJaLfRih9qlSrlA6GCAwLhhZcsGhniNeqZKFutZp5bjkAFcxhBji2iEXAA0BIE0iAmoM0V/+MO/egD8vVCJws4wf923NWQzBItqZgf/biIU88e7GNmJj+fX2sEoGXJYURrh8gHu4rbw5dE4i6KHuiIFFwApwj/rWDISJe2fljnfBF+x5B3nP/xLDrGgj/8igmLhUKtDByYTVmcX1ufLa0DnPB06dPzbzji0JpwPhzkZMDXcM493uhz70rfrUVPgQCouBDdNM/lXz27Bm2RQLO/pDgX9Kwg/RPnvc/dgb9/ejZf3FnP3tur169ioGAQ1GNcRyP/8rG0EH+go++Y3Mvm0sJZkOgNwXLI/i6Eeacf11emDT7mmcWwnFBiypenGyqGAYkPLu4MmM1xr9ZqBNwwey+IhzbqRJ59dckCPQ+mrE41n2sGbJp/c5PPE/YlrEcuEAdzjbc6ctxso2cEgs8dAwTm9l2gobAv1X8yegvPFKc8OzgD+pw+p+MxmnVAojOmbaGo2AZguMHDzOl+f+WGBNYWVv6QNpafJBshp8J/mUnrQr/AqN/A6rA98cVBDQt/zocYGF2dHobIrKKgCjYH6aE4VMzU3KXUMkSIQtyUMSEPxP8i6m9HYD+u2InhN2azM7w5PwLFCxV8VbsSsGsO7KKgCjYhqkL+GqvcXGQJviZsDnGzmpB3hl+4t6wZn+g+fBvyTxXCFRgEaooubACYyYLYBmzkh1qBQ5dKTirXMgQHPc686SL5ERW4QOcwHnL5lJctyPGoIcmpvnqd5b6+6IM7yMi1qLOiS5oUdywMsFhLApWxwRjBTcmWzcUXqXvZwmkCV4AAQSDNMAHiqx+mNjex0hZwWGNoPSpfuIrgsfezHMSbUe7wt+x63ZcQjtz408cETyHZoWgwwqPBiSsEOzOB/Jn+8ldGQkTpO/GWwUZLG/+itvcWqoIP7oQ3dP9/x7sdqTPP1y7NnoSJ2671XNLQTH9bZHmr2HLLxlYw5b4o8O7BUzyxkd7faxQUTfKj7P7c16tA+JxKybv1hj2Y8X0M0RkVWAUvUJbp//knDjsE7r/MCeanDiCjITJ4U0roWZzT8B70V84XfhWiEI70kVFKPEJEBiIgmWFCMaTPcBMToXbaJYlEMXPySmAycm3CQT4oAJjnQwit/zEBOEzPipwdSvzluop7zgIiILH6YuwJrZuKFSB2eu3LIEsKKAuxQTyx/+Z9uerOz+5C539TT9/QTM+VqphTwQ6UbA8gi/tVN+Hv5AgbO8uLqtQQpzxHDH+8cLFFl13Ec+iKNRtTsT5/IuJY/L5bxEoRToEOnlErGln1g0yBBsULoDdlkcX3LDPFFohEhTsL4qDgmb4mbbzFi4yskBh/OVlRYG5A0djvbIkC93MCUahYBmC41HIo1v+9LL4DR5+E1ju0GZZzhRIOEq7Zm6cn1ivYGfgLp4Yf7zcKurXZ+oUtcUQEAUbFMcOJFTgya0QCWRcl5fcPBcPDuY81iiQ76KjMft7/FW4fImFK2YeBHpQsAzBHcZTgmhmpuDEFqXrlPTyi+x43WLY5Rsl133gXAJrfcqaA7vHdbS+JlPxJ0agBwXLENx6ACVexzC5O3DWFYHB+ejRo+0dhM8JBg1mu8JDjNtLlIRzIDAEBac1kXMA3bQVie2mmVVgMM9O/1v6BYUXgwP+DwxgMe8WJGfOKwo+fO9j51k0R9IwuQNnKRgOTY8A9xY+kCQA5xLgm4/svGnc9G8hAs0pWIbgwp64OpmswGvQZcceS4TEke41sYoXAhURaH40I6uGoFBMfnfBxu4UBa8BuLY4sPRZFdhSKiAEGiGwPwXLELylazkO4B/E8kXBL5MvlhN+Cw4ojT1/wCi8CwKi4F1gr1aoVOAElFkKnnyKSkCnv7oh0JaCs8Y42ilN5OrOxms1cTWazmWlKVgD7+qBp4wVEWhLwTIEV+yqWFTC6bXWvQdxoQeK4TxForYyBCfA0V/dENiZgqWJbOlpWSHS6K1ZyV0u/HnT2fWvEOiAQFuntKwWLAq+uo/lDpyFLq0F44qTlaAETRFIjOGm5Y4gnOHnjvM0pGAZgpv2NFdzrcmf/ETcGixBvCg4AKTzTwgo6zXYuUqdi2ME8ibAhoaIrApMDeQRfHWvJwzBomCHqjvYtogwh9w09haR6RPJiZjJ+Rec2S7maoE9KVhWiKuHe+IO3HJ3YFwmeJtD4oqfq6s3SEZ4dq0mCXZey6L4igiknVUqFjS4KHAQBQ/eR8vV274RB/MihJVK+qVqy8UfJDbBs7JC7NuHUr8c/uDQioJlCG43xNN34Ba+A8LsGCcmo0TTEgpyu46TZEOA5RevFEl0kKU8a4C2Y4VgJdpqO06G4HZDJ6ECl98ObGc6TqyPyPO33SDcLhn24bNdztEltNKCsxR84ie/9ZhIUHDhRhw3S1glT3yIYzTPX5YvJ7a824hS4CIEdtOCRcEX9ZMlxsKztpXB4rrwZemmArMaOvE9CYlr1NOnNgztugGmBPoO3Zz3ztWVLGnHRaCJFixDcLsBYewZF1GoApPR9OjyLHFxcQxaHl3Pd/zXXjFrM/3aNNaunsyOrlA5Y7UD+YiSm1Bw1gqB8iWvzOuGi22jxdkL+dRfCxdmicvyY+Dcly9f0qF4IDx9+pRvNOtBrkIfhIIxetpD8eLFCx89hWdH4G2DT9a8yJPfoNj9Rcb8WL1Oa+OV5W1hWbZJBT0VZkkk43jPmncBBXFEOJG3w1+JM8oPDw8dKkARPueWd9Na3QA8GAO7g7xWVcWXILCPFrymmwRjSz8DBBI2xEJfNCTYQjjx0s+g3LWfmB2wb67ZVSlo945GN1+rg+Gw1roq8awP7Cg5c5XpwlWES8gJEKhPwTIEtxsWCQtmduXhamUHMVDHErtVhU3I8j40t7vj0dpMEy9ZCltdnoy2+/yLAiv7Wzl6k6SsT8HZeV6G4KvH1tqyGvWqxLEBXzTrnTViKq8bc22JIsnWHynLxVZPyUxjthdfuEHhR9YKYx+nXNv2pIPg35I+qlUByTkKAvUpOLFl70BZfB6Ogte+9WT2WqxAoQPs7e2ty87avNB9bbE4F5ntaMtrmqDFdA4sKrzYT/ydyYpVYqqjp2x+Iiz+rQjvyURVpmD0naxyscYjJ0O2RXPWoFvbEPPrgFHS7BicDfX/ui68ppLH0hYZME7WLgb1098Ts4LMLGMx2wPgfHNzY/ZxZjvx73ZUTyyhMgVnjYNAaaPzxLA2ahpUssi2iftoXE3Qy0wVxQTReUVMjyc2EhthFYi9u7uLl1/MScQHKa/+iU6NqddwRg5Qg7zsv1dDOkPGahTM+OPBtsVXAjsMZLs/kInqDf5XySQXNIGlieVCKUNNCxJc93NNJV+Uhia4GN8zkvVZXGcU4e2j0Q1+QDb1goJoci2oe6KksjojkDqgzJZCvNh0g4x4AigRfBhqJczrNwzbJWMUrYRvPihxKHfu20/mwsRLjzBYWFDbJo9F0gsWDgLwC7Treg2oK9oEYBwzLgeFxj8vHSGxhO0xjKL7+/vYiw58YOcr/EN4QOgLPgH+KL8i3+39NYuE2HkYeo2XbPvCAUF3c6SPASmPiQmuPG95ykVnBnotluDbfFtgWOgJx+CB5uLq7RIDUExF8XgG1cL6IAFgaVEsBEAWO6JQckmyeD3RusSSWinN1Qh8EOf0n9t4kO0VQ63iqo4W04eCaXX8/DNr2ixFALh8oiFs/1YEjYd/0TYdDxIqULHc7aIWT2bTFhYZaMoBqQEdkUAKw/qo+s1EYAuE45aKgmNMDh2zQMGLSpY/2nYJ8wyMD3Q3CgaKcg20qWoGW62xEvME/7rRAruN1n1w2fbVHm3neQkou2lLRcFN4e0vfIGCmczXHqpdyJdCj3KnRE8KZqxQXFoJpR9J02FUoSFCuK4yfBO2coelYAcLU3v5ZGbjH+6GefuovUH3iYIDQI7+8xENsIGlwEYE2Bk33wMnqgO8FArfsd/lNoVgQJiXTSeYZfv5i42AkP3Ro0d8Uys2r7ZLaycBGGE3ByNardvAdJMKG8JACu06YK/YuKtYbfZXg5M41Fb71RUR7iwq5RHRuSoq7joEnv37uS5vt1ywWLeyrivoEDBe1zTlGhmBan7BIzdSddsLgcE1371gUblCwBAQBRsUCtRHwBxmWcLXly6JQuD4CIiCj9+HA7dAFDxw56hqQyAgCh6iG85aCVHwWXtW7aqFgCi4FpKSs4CAXZu33QN3QbqihMDxERAFH78PB26BObEGflQDV1lVEwJdERAFd4V7qsK4oc2uB5Lj6lRdr8aWIyAKLsdKKS9DwF6rEd9ocZkgpRYC50VAFHzevt27ZZzZc1W44gTw3nVX+UKgEwKi4E5Az1YMVgh3RzBnfEc4Jz0b/mrvURAQBR+lpw5WT3t/T3BpxsGaoeoKgcYIiIIbAzylePc6Cdf0xZt5p0RFjRYCCwiIghdAUdRGBHiXj5OAO/C+94ptbIiyC4HWCIiCWyM8nXxUYLv13wLToaAGC4EyBETBZTgpVTECvJPYuQOjAmsjrhg2JZwUAVHwpB3fqNlcKG5WCKnAjUCW2DMhIAo+U2/u3xbzfxjknR37I6IaCIEkAqLgJDz68xIEnj9/bi9PMl34EgFKKwSmQ0AUPF2XN2ow714z2iWgSyEa4SyxJ0NAFHyyDt2nOZiAzQSBIzDvYdunHipVCBwNAVHw0XpsvPr67/TFC+L169fj1VE1EgKDIiAKHrRjjlItvIDtIjReEGd3tB+l/qqnENgXAVHwvvgfvnTMvnYp8P39vUzAh+9RNaAvAqLgvnifrjScz7gLDUWYF2Q8efLkdO1Tg4RAWwQ+bCte0s+OALSLLeLsrVT7hEArBETBrZB1cnHVyhagG3WzEE2SoGS02EupJ8Hk9M0UBbftYnPVShTDLhYXnCcS6K8ZEGAxUTJaZoBiqjbKFjxVd6uxQkAIjIWAKHis/lBthIAQmAoBUfBU3a3GCgEhMBYCouCx+kO1EQJCYCoE/gdBcuOCvkH2AQAAAABJRU5ErkJggg=="/>
  <p:tag name="POWERPOINTLATEX_PIXELSPEREMHEIGHT#545B692C655D3D" val="133,3333"/>
  <p:tag name="POWERPOINTLATEX_BASELINEOFFSET#545B692C655D3D" val="33"/>
  <p:tag name="POWERPOINTLATEX_CACHECONTENT#65" val="iVBORw0KGgoAAAANSUhEUgAAADoAAAA8CAIAAAC4gD5iAAAEeklEQVRoBc2Z61FcMQxGIZMCgBKgA6AEhgqgBUqgBkqgBugAKAGogEkJLB2QQ5RRhCTrvry72R+Mrq4tH3+WH9fsfn5+7qz/9/j4+Pr6+vz8/OvP7+PjQ9rc29s7ODg4Pj4+PT09Ozs7OTkZYAF3Tb/39/fb21sgBgjM68PDQ6oUPDvFu9mv7u7uJlEa4C8T6IeHh7T1zrhoQ2OueXlk3K+urujJ29ubRSFDbm5uyAdXC6ctJnY3XDhaoCjdUssCUcZFiMQdcFEraiNS4Uc8y1TbpLsL5aovxUUAN4j6WE+aFjfEVmNsW3I+LnFb84k2XILaJgdtskL7jEGaaZWZuNAwdWxQtemDRp9tWIEvLi40zhxc13sFxejCCtz19bWGRZf5uAUrs0TjLjRIAMXF0Gg/rHfQZi89Pz9Pi6HB09NT+mq5c7VaSZAJuC8vLy1WYsG6v7+/nEwicLKwoTTyWFz611oHiEuqDZ9ObPtDNsuOFrHT7l9aaH6khlu9NRaGWxrT6lOdFnHyymDnqQUVm8k3laYuzyppW5m27rIN2srO7rgaaB+QU1uxqxgFhpPBjotGUaO7tG6hZGC1G8O47PtKFo3u0rrN0kk7jEuFSKmeeYcYq5a1yTrXXBy6KhmK05YQ28YW2nEY42GXJipc11cVVQy7vixhRcI4PVzKavwmrtu1HSuPdn3RcOMNNgIUjaBELnKsiVvsYYI+nsyWJEEZ5damg78+KP+MsuFhy63PK3VnqI54XCbwVy4W+Ms9gzsJ2KaRmW5cXl5aZ2LbrqsdEz+p2cPF9ODz2H2QKUY0cnVraRdyIiSDPvba5ntju/Tgu+friQOb3gvFt3hayaeFuUrCRjwM+DD4y+/o6EjLzDGi4O6EEYMyfLHWZjzJeZc5ERGtZ1BaW7ivneAW81farpeFvnwu2hzcpfnnEKY8TsbdorT0K8G130mx51tM3By3XsJYL2MfNuaZrC5r58bgYkMJbixkPf8drmxIFlFtNie9oVDnJo1EXZhaBEVPWlX6+hPcgmm7mUDPE9yCqRC+r4qtaAnudlfWFqj4E9ztrqwRl2+T+/v7v/704BfriIcdOC2/VqckJ2NOK/mnZetgQM21ksXglqSJW1yIxIjr8/AdoOMsNw+5usUpp/6w7ohub2klE5rq8sKOgnYRY+FtyMj+WFZWT+STirm6vGtd6/a6ayq4bQ7AaseziUu4dAGmftHSwleoaBt1rASvcFufxGvKB+724NPEYxWyuooQFS4lbA7ZQAtVjNVdQ8wczVdbeACXonZ0lDi9fLVxx9uMlRWVJorgw7j0Mj30jL/YaqED6iLzWIcdxqUxcsgJgAZ46tAtSvqPfg60FlVDjcKldEvjYuC0DTGIwMVmupyzOPLWlU8fx+JKZbsiah4jMxOFee2aZExwgghN1FKqEzBO/xRUnNNwqUMCpJNP6ccY0DMsrnsFpb6ajCs1kQ3NxpDZMvQTyklyKqgY+f2ubaO2OTijt1zko5Zcqci8lJtdENGSI3+Xf8n/BvDeciHAttpxAAAAAElFTkSuQmCC"/>
  <p:tag name="POWERPOINTLATEX_PIXELSPEREMHEIGHT#65" val="133,3333"/>
  <p:tag name="POWERPOINTLATEX_BASELINEOFFSET#65" val="1"/>
  <p:tag name="POWERPOINTLATEX_CACHECONTENT#69" val="iVBORw0KGgoAAAANSUhEUgAAACcAAABaCAIAAAC0fdh9AAAERUlEQVRoBe1Y0VEjMQxdrgJCCZcOkpRACakBqCA1MFSQSQnQQUIJGSqAFkgJd28x86LIsqx1lpu5meQjo7UlPenZ8srb/fmx33q9vr29/f31u7u7e39/J1RHaURhu91eX1932e/5+TmhjI8K1xncceDz8xPAI6OCxiOCJT0+PgL1lzXVPvbw8OAb7/d7KIyJ+vHx8fr66qOm2TFR397eqpCLxWLkXLFTqqjL5bLXGbFg0po5wKvV6kcqB0dCCRUnBjMcM1c4ReWY5wPOJkJCGBkVHrG6wEjY+MdCgnkJCfmqR/7nvzErJx78BTXOVZvmheE23uJWF4bjXLVpXhhu4y1udWE4zlWb5v/D8G63u7+/n06nk8nk6us3n88xgvFo6qqj8R9xOTSbMYKhR8SFznfS90xVjaSA5m82m9G7L7DvLTkPoaLJkykCHtfFdCeEX8zmbbAPXEcFY8wM2CaBZtfPO3KecQVV3keREPPLHUkyUpQYydXSSAWV1PmQ8GWuOnafCeyhft+/ug5RI2nTnoO4xnAhKCAUKkihiCqX01kh+jJzBTwVpGCPQoPrhIylQUmmPhNNgkmSjYpvFjR2dhAjgA71lZBfrWBloEoXftkR1fnaE0Udmiiwue9UoniMMswVUlddZpYLNMlRc2WMaIYlVyY5uRdpolDlVwFpqFFZdjgWpJ4jO/SGTgm5j9KnNweMUyo/+Vja/ye5IjTamLuASBSkCW2T4BT6CWoDvTRRkHg0304p3BNUWgbLVK4IbZOAXU0+cuGIKl0E6ZWVrVD9uI+oiAhewFh8H/E9qCDx6FfdCWpOhTMCvzlYGqlWXXs/vNlsSqg41EpTabz92xoa4ZJrbBG0yqVZjDfm+vLyUnKKMvUhe0Nn5ZypUucAh06Z0mELKuqqlKhfpkRtYficffQdLvHjgvM2DR4vgxmWvaPiudSH5vkMZngEertuWL0eDoebmxuVIh+RE2VfGJar06w4HYURQU66M3JmmdLzgN10fpkSdQDDT09PBldfQ9XjXhsSvyqcX6aEiDLs7KN4mYISdA29K+L7gtOVlZpe5ZBx9x2ImjMfZUulV6jrMGtaqUGWVp+AmjMfna7MaXqVK4bbe1Nz5qPTlUXepvApT+++Ak0YOThKmbK0UiNXR3Xo9ZteGbqkF+N1VOcUDL5NuXuBnbZeHZVhKiFepowbuzcRUEF1Wu3gFUF64IWggirJUbkG6eXxIrmpoJaup8FeUBaMrLEKqjSTuXKF5EbNZRa60q+gloo1ciShrhioWo4KKsI3X3Co+jwzOSJJyvddHZXHCgOH4KMiM8aquE2R1VFNkk1fySPKg5BYV/ONVEeFL/NQNN3JPQ9stZxcghAqtJGcZBgy6o9OIQCPOxazkDlLMApRVBjwtazg80domky0oMIGRxXXLAdLKUKH3kvCgFzpAn6RDflEHGAbu1qePlQ2hb/Q3osxTQOeLgAAAABJRU5ErkJggg=="/>
  <p:tag name="POWERPOINTLATEX_PIXELSPEREMHEIGHT#69" val="133,3333"/>
  <p:tag name="POWERPOINTLATEX_BASELINEOFFSET#69" val="1"/>
  <p:tag name="POWERPOINTLATEX_CACHECONTENT#545B692C5C63646F745D" val="iVBORw0KGgoAAAANSUhEUgAAASkAAACGCAIAAAAOxutaAAAPx0lEQVR4Ae2d65HUuhaF4dYJACYEIAIgBA4RACHARMAQAhDBQAhABAMhABEMhABkwP0OrtojJFtS25Kstlf/6FLLei5peT/06Ou/f/++pk8hBN6/f//kyZNDC7t169a3b98OzaX0PSDw8+fPk5OTGS358ePH/2ZkUxYhIASWIyDuLcdQJQiBOQiIe3NQUx4hsBwBcW85hipBCMxB4J85mZQnG4F3794l0964cSOZRgn6RODmzZs5Q/z9+/cXL154XRD3PEAK/3z8+HHhElVcZwjkDPGXL1/CVkvnDDFRjBBogYC41wJl1SEEQgTEvRATxQiBFggcYO+xhE+LWI9v0a6V6hj2KGBAr1S/qt0RAlncY8fTw4cP8dXsBBgcj58/f759+/ZO+qturoJAls6Je3Q/xGMYfv369enTp1XGo16lb968+ffff3mh8Hn27Jl2kNaDOrdk9lLHP9tWMqdgYtEmDsvo03CpZzRZ48iLi4vRJcR5fWzc+G1UhxrlzbSsvdThfPJK2eTPu3fvbqNfHK3AXkCSh93hyMVgw4ePFNMAgbS99+HDh5x2cBCG+co3HzwWfPOuzXRdMAPQ8XJO31Dsy5cvqSinZHMOMfPQmfnw+vn69SuBZI9QzJJp+k+AYhlH9e3bt2dnZ/13ZJstjMv0pML56NEjBCPJ4uXkPIVXcYghc5GKKAQCj6phQwNoSU6DwzShjhCmaRnz4MGDOKQMX8v27LauOTpnOJlsLJ8/f84kRqVhT00RpzylWeGjAVw+RSqiEF72SEVm3mhFybfAaK7eIhF62/MY9QbykvYk/JzoJGHpqHyXl5evXr0qwoShfJgwapO4tU9RxU1zUJgXx2iZ2zD20K6TaNy/fz+ZRgkqIRDjHnwIx4/JysbQ4uZQ8g2NLCpeKZhCv1D53IbcS+oRdH/01VNpqqlYD4EY90KF8+nTp0xWr4giP8O6vGKTpouXPv8ntp+XeBvSINkLrIYarzMPTP2cRCBi/nqqF7M/knjho1D4eC2GnAurmMoeygdiphLH48M3SDx97acRAV51NGv36+jKP8zX4imccCOcWB49Zv/EK5A09urJPaxWd47S04J27GxMimScWlVHf/n48WORKlTIbAQmdU7Py8LPejMyx9irVzvYudxzw7Nh7SQjKiWLmTBtUCv4xsDjHcz+sk5auOdmTK6tu1IOmZNzOHc2jknu1RN6Q5tdvrnh2T3qJyPvLJgmsvUzItaScbmHEuh6OM/Pzy1DjcDq3HM7lXRRuIkVFgKzERjnnruPDC2lqjdsXWMvBG5jci/soGI6QWCce67CGbrgyzY9KfQgQ1Vjz+uO5931nuqnECiFwAj3XIUTQ6uq0KMbSe7VNvZog7u7unZ/S42cyjl2BEa45yqcLL/W7mEP3LMlPimctYdb5RsCI9yz1QUmIiedLWmNQCfGnq0uins1RllljiLgcw8ymALWg9BrY+xZl2Xsjc4SRdZAwOeeCT0qix+7LNKaHhROdvBYXyT3DAoFaiPgc8+MPZYWGngXe+CeCT2w1uJe7Qmn8g2Bv7jnKpxsRLJElQKdGHsu9yT3Ko21ig0R+It7pnCy8a+2l4WmJIVeY2NvS7uow5FWTG8I/MU9UzgbWHo53GuwskczTO5J6PU2O7fdnivucRrdZmEDhbMf7tnZKhl7257rvfXuinumcPL6v3fvXu2GdmLs0U3bNS65V3vQVb6LwBX37PXfidBrY+y5WLRRcd0aFd4zAlfcG+6cZWmhzWWpSUdLMyZwQooldTYSNJD2e55q6ruHwNXZWRybDXybVn0/3OOPQfhYwxQQAm0QuJJ7beobaunH2GvZ60p1cfMK7w6OX7AX4vqfDwKcGN3IUgnwUsVeyb1SJeaUkxR67Y29nGb3loabILir2zaCW/PwHvHBeQaMaNQt1RlrgwJJBNaRe0nuNTP2kgD1mQDFAeF2enoaEs9tMItG/AlRGwPerVfhHATEvRyU+krDSixLkUi2oVk4irhnwO4UxV/tLZa8fv1a9OtrCIfWtL9mlP9ySAJhM6l985bU6N61UQlertw09NgEx8+wwbZcZCkJ0LYwpWLaIBCOCDN8BbmXVDhl7LmcccOomuiQQwwooVKO2nKoo9DSzUi4zbKtV6l+RhDokXsy9qYGzCUer9LIIS9P7aRALEPd0jkF7Crx4t4qsM+plOuJhw23g6oZIR6lD//L61Vj2wa9eP1cBYHW3NPK3rxhZrHOTplAoeRlanb7k1uduWfcSIXXQqA192TszRtpO9XFpr+c+/ntSIpXHe8+L0Y/10KgO+7J2AunAn/xa+t4OXpj5E98rZywFsU0RkDcawz4wdVBJDavDNnY8B0384ZkSeXi4EYoQwUEmnJPxt6MEXQFnZEwXk64zGjpw7UHe6RAYwSaci/5PtbKXjj89n8YLNDlCD1KiOCcdNKEDVBMJQT64p6MPW+Y+Xd7s9AyF8fdLF5pgtcDZN2f4t66+CdqN4UTjSDzaG9E4cRHmqhPjxsi0I57MvYOHVa8LKY9Zgo9qrBlwLA6W6gIHymmPQLtuGfTaKqTMvY8ZFwJlimyIrvGKCHTXPSaoZ+VEOiIe7JGvDE2CcZbKdNHYlm8oviZLznDvIqpgYC4VwPVMmWappAp9Fwd1WsBSwujJx68ZPv5iYKA/TxcscE34OCjatz9RndGyNg7dFwhkmXJFFnmmLGMFsgswdJvOACwaFje1lZec3yIR89vppk34h4diw+njD0PH2YAK3vDhMhUOCPck5dlgBficeR/arPrgDbXAnhjUetnm3O7Sa2JF3ObllStxfWODANWtTq38PBktM0Y3mtuyj2Hk/MQ0Ni4VxyicHTanVtPyj05Wowq8wIRoSeFc4AUwyfiizLYud7GwlUDLXwtMvaqDuFQuLiXBDkpAKyENn6XFtxL9lnGno36vEBkrmhZzyD1/CsWHwamDMIw5ZKYLrgnhXPJEJLX9luH5UjhDDHpJEbc62Qg5jcDlX7qja5lPRdWLjJ1f0bC+SkjhSQfVeeejL3kGCxMIEsvE8D8hZY2+xCqc0/GXubMmJ1M3MuEjiXTHA2cNYbMAhcmW597MvaWDCH3l9kBP68cFKfMRXkv44Z/Yhjj2It0ENC4HSeSoOAjca8gmCsUJaF3EOiIPpa5p8w5fMLtNrVcu1aXezL2DpoZhyZmh1RksVh/6DmKJ/SDYOxAQuEabq/hG9bxzxaRpZrRohZG1t3PKWNv4fDEs4db2Cx9zuYpS7zDAHec5lxzWhWZunIvyT0Ze0tGVwrnEvRWzyvurT4EMxugZb2ZwHWTrSL3ZOxVHeXIlt8cT3rVtqnwHAQqci+pcGobZ84ITaWJGHvi3hRoXcWvyT0Ze7OnAh655ct6OEJXuSthdq83lrGinzMp98S92ZNpuZcF9g6FsGd/dY/fbByOOmMtuSdjr960YFkv8l7L3LVoKmt8n0e9XqjkWtyLTI4BdBl7sydfROjln9azRXlpH7MHYmHG1binIZ89chHuZXpZ2AVqtWsV3qBoHBD3GgO+tDqU+alT1fmn9UzooX1ov/XSIZmbvwr3ZOzNHY50PqNNmDRT6JHRJGd+lrC6MAZDlKHnO3ykmBCBKtyTsRcCXSrGfCRhgZlEcncMZ2YJ63JjINvZ2Rl7lE9OTu7cucM3sjTyzxBu3l2Hi19FSIFJE4Ihr1Hv6mWGxCjepKnJyrmYzLrsBA0md2aWSDKO5AynAcKGURG3UEby7udRu/s5k3JPjpZwpubERE6XZS4tUIJd7hK5YSmnMaRBw+Sa56lVfirSQEeQLK9zytiLwL3w0ZSXhWKTusZQtf1jO0Ip8880I21OEh766RjhFIDluZcUelrZmxqMZDwq3GgatL4cdyVLCzY6RYSeidDRVg2R+HV4HUcS7PZRee5FHHEDymZv7Bb02R2f2oOC4pdT5unp6ZAMVXD5VVzJgbYmRY5cWJodBgpzjzecvVmn0JyaQFPpFW8ITEE35e2wjARwRZrKen5+7j6aF54SwmFpoQsqTLPDmMLcSxoAQDxlmu8Q/UO7jGI5SjPc+vGi0DZN+KBt5iio8QIPesqIR7xEBxW1pcTFuMeqESOaaQBoJGbPoZy3m1c4yojlQttEAHoJ5v2cEsKjpYVO9tFku4qMnSFizTTUKwapRTwBdBg+wJpDORdW7BNGDsOPbz68tnmdD99usiFMPOu2Yfw+Y7i51XalGAKMgoW9AK85+DaMGlAXVP/gsxmQXqXhz0NnSFjCBmPC9U141Zs7BGZeXl6GTe0tJpzZNVo46qJk1MK6XLuuBoaZCxvQBv6HzdtPTCj2/5NqYf/dAevnZUOrwqb2FtOGe/SaqewNDa9Lez0RAC6knKUhbE8LgsYEGrU/rV4L0ICC9R5dUaPcG7H3Bv3EUOsk4M6kTpq0YjPwnXgyB6WOvZTX/3wIoA2aIkpKxr6GfwVbgFqmhoYXxH9v9z8fC6wIWndVh68QXpBTaK7V+mPZ/9lM7g2jRnVxscM4kiYc4uIxiFmYNjSGb8JW7zBniCxe6REVOCr3rtOBtRi1vXpx9ppHcehdA3iplImO3BsEHbMcyuHNQtwtX0BfPkZIYgqhVXs+W4THy9v/gCIQ83Mux10lNEDgz+3mjxtUtKSK5ArkksKPNO+IvXekPVGzO0Rgz7IuORziXhIiJZiPgPl7evMgzO9SuZziXjksVVKAgLgXQHIVIe5dYaFQcQTEvQik4l4EHD1aioAdaultp9TSjpXIL+6VQFFlTCBg61qeh30i+b6ixb19jXfL3trtIThatBs+RF7cCzFRTBkE7GB7uPu0TAVHXoq4d+QD2HHz2W0ztM7betpxk5s2TdxrCvd+KkPhHM7ssZush61tHSIv7nU4KFtokl1R4W1w3ULfCvVB3CsEpIpxEGArmR2uL3LtvFP2doLi3nbGsp+eGPFY1lt+A28//SrbEnGvLJ4q7RpCz261sIBwCREQ90JMFLMIAa6dH64+QOjJyxKBUtyLgKNHByPAIVFTOCX04vCJe3F89PQwBMyr2cmp+cNa3za1uNcW703Xxl8O2b0VJv023eNFnRP3FsGnzIYA18YY3whoA6chMxUQ96aQUfwBCGDmmbbJgh5XyByQea9Jxb29jny5fruXcOHb1D+tZ0Ir7mUCpWTjCLCaZ8cUOCtkh2XHUyvWQUDcc8BQ8HAEMO3sj1YuLi5k5uVDKO7lY6WUIwiwlsBJBURfpWvnR6rcSpTuxt3KSK7UD/7mQZdwzsNe3JuHW24uPO/JpDrhloSo5wQ5Q2z3tbkdEfdcNMqHzfMeKRoXBSdNIwn0qFsEkPk5Qzzaftl7o7AoUghUR0Dcqw6xKhACowiIe6OwKFIIVEdA3KsOsSoQAqMI/B9+Odf8wanmNwAAAABJRU5ErkJggg=="/>
  <p:tag name="POWERPOINTLATEX_PIXELSPEREMHEIGHT#545B692C5C63646F745D" val="133,3333"/>
  <p:tag name="POWERPOINTLATEX_BASELINEOFFSET#545B692C5C63646F745D" val="33"/>
  <p:tag name="POWERPOINTLATEX_CACHECONTENT#545B692D312C5C63646F745D" val="iVBORw0KGgoAAAANSUhEUgAAAg4AAACGCAIAAAA6pZXyAAAT5UlEQVR4Ae2d7XXltBaGb+6iAEgJDBXMTAmQCgglkFQwSQkMFUwogaGCAyUEKgBKGOhg7ntHa+04ki3p2JYsy8/5cZY/JFl6JGt7762Pi48fP/6H30oE3r9//913352b2JdffvnXX3+dG4vwEIAABM4i8M8//1xeXp4VxQX+8OHDf2dEIwoEIAABCByKAKLiUNVNYSEAAQjMIYComEONOBCAAAQORQBRcajqprAQgAAE5hD4bE4k4mQT+Pnnn5NhP//882QYAkAAAhBYSOCLL77I6ZH+/vvv+/t771mICg/IyqfX19crp0hyEIAABOYSyOmRfv/99zB5DFAhE65AAAIQgMAzAoiKZzg4gQAEIACBkACiImTCFQhAAAIQeEbgDF+FZvopqqbtPUugrxM3lVHOn76KRWkgAAEILCKQJSq07MTV1ZXc4osetZ/IGpL0+Pj44sWL/WSZnEIAAhAoSCDLAKWBU8eRE4L977///vbbbwWpb5H0w8PDN998I/mn383NDatObVEJx33m3d3dxcWF9HUdHJfCrkuu5QLjv74tTlN1p9HHcSyjd8Mxy6PBKl88nU6jUzfmlbFy5nlcBwS+//774YvWQYn6LoJsKsP60rGkQNoAFXZ/Xipdnr58+bKPckUWu9UiuGoBOGb6qOhmSyFdtj8dvVna5TKWFhW//PJLzuO1kra6V/3rJ+ew/vUlm+kllsNcjSln+W4l+8MPP+hBOSmbH14GJRnQ9JO0/OOPP3SQLJGsNMkw7QeQlSlO9aeffsIg0H497jSHmsml5pfzuu20gMfKdlyTSlqfvv32W6kdChZPJ+euxEAcvWTPKg9SIpI3ozYZlwHlJCfDYZhQAwvD1Lzy9ddfx5Gq+mrmh2cdhIBeMc/oNGyHB4Gw32KOGqASbu2w77Mqf/PmjRqE7BuaKb6KEUOpWeKjB/Kur/Ig51uTzqGOcvRBSaE1Gqu1i1IpUPxbq5Qj5Oft27d6g6SwHqGwxyljwgA1Wt+y/0iErGuiUcctM1Gc+1TPHo8VuevkXGhh68NRIVNbpOzu1uvXr5NhCACBHAIyN6m7GO0xcqITpnECMVGh7jvsbtRfq4ddvVTJ7199p6wrnFwRVBYpGZ6U6kOrSGppIrC69F29YZBgywTURchYoY8tvb/4JFquqeV5i4mK0Pok+6OG5y9/aphC+CwvTNLs7oXPP5Xf4vb2dhi+j2/tZClkQiwhfYckOe6AgJuC4z6nJA/0CaJ//TJHiHRAgCL8n0DE9+LZYdRZRwIvvBVxMrt6kixZ+Iip6OHXt65MBY5fDwVePHzpuxH1qGhtli4X6VcjEHo4k/2mWl38da6WeR40j0BY6eoSJ93anvVJdR/2g8lGkxlAny2eCSiMWE6rkAFq2KWqpKs4z8Mi1L8yNflO2uGvv/5aPz88sW8CeknV5PQ6u7HsfRf2aKWbFBWee0qn5TrQHEdFuaeryoeiYni899Yg+5IMBRIM7itP/3JO6JOhkBVx77jI/wwCrlHpO1Ifnvr+0IS7GYkQpX0Ck76KoQ6hj4WcvZNmlzYpKsqpFC7PQ/EwPJ5donYiSsRKMCAb2qmR/eZEUkHqgl4Q+8lGjbtrvxV6Vs7HRYVUyOHYp3fv3p2V6LmBNxcVwwwnvcHDwBxDoG8Cr169kr277zJSuhwC4wao4VQDmSyKfjhs66gIGemLKbzIFQhAAAJHJjAuKobWJ40lLQooqVKo7y7qqPBK54378u5yCgEIQOCABEZExdD6JCdBUZVCxJOiorSjQnmQ79fqvnR57UEcQAACENgLgRFRMbQ+aZZW6ZK0ICpsagXWp9LVTfoQgMAeCYyIChsmq36z9NC3RhwVNqsDUbHHRkyeIQCB0gR8UaG+26wxLagUdRwVVmQcFaUbHOlDAAJ7JOCLClMpVJj4rjirlLYF65PmpVtZ0CoMBQcQgAAEjIAvKsxRoTGyFcYdtSAqTKUQFCZVWMvgAAIQgIAReCYqhtanyCZWFnnhQSOOiqGoQKtYWKdEhwAEuiTwTFSY9Ukz+Es7tEUzqVJUdlSo1BUUqS6bEYWCAAT6JvBMVJj1qYKXQliToqLCjAplw7QKVIq+2zqlgwAEZhN4EhXa79A6zQrWJ+W4EVFhi7PjqJjdjIgIAQj0TeBJVJj1SR/XWiOsdLEbcVSomLYwIlpF6UonfQhAYKcEnkSFfVw3olLUcVQMq62OvWv4RI4hAAEI7ILAk6jQsoCagKYxsnd3dxWy3oj1SSXVEusquOYbVtClKoDlERCAAARWJ/C0X4WGPFUY9WQFaEdU3Hz6WcY4gAAEIAABj8CTVuHdKHrajqOiaDHrJK5dKiXstCCuRvpefPpJPdIVds+uw5+nQOAIBJ60ipqlTaoU9R0VNYu/1rO0Der9/b2tdWjJylGvn8YpCKPMazWVRcsDBxCAQE8EttEqkqICD3O8kUktk+pwe3sbyolhRI1+vrq6quN8Gj6XYwhAoDMCiIr9VahmwGgKiPQGl3X55LVrobbc0B7I+mkkmzfq98cff0Ra7K+ayTEEWiKwgajAUbGkAcgDITnhlAmtRHI6nSQ5rq+vbUkSaRvD/W7dsyQt3r9/v+S5xIUABI5MYANRkbQ+4aiYapGSsjIoubuiJPvSqB9C0kJSxEukznQZ76GcQgACfRBoUVTgqJhqW0M5IUOTaRJheM8GpQBSROQGD0NyBQIQgECSAKIiiaiVALIyuUW6nN0pIieU48vLyzDftnZLeIsrEIAABCIEaosKHBWRyojckovC1v1Vj69ZFJHAuiUvdxjAPOHhLa5AAAIQiBCoLSpwVEQqI3LLloXXyitSLyIh3S1bJNgLKVHtXeEUAhCAQJJAc6ICR0VYZ2/fvrX5EzlGJO0WbuG91Kaue8E4hQAEIDAkgKgY0mjxWP2+pmS7nGlNw7iLwgVLqm4tlpM8QQACDROoKipwVMxoCUM1wmRGPJ1wXoWFDwfR2i0OIAABCEwRqCoqkl+7zKgI60mLw7uLmhiRo1IocIRz0h8eZoArEIAABNoSFTgqvBapKdbmXcicQzeM4qUGXg8IpxCAQCYBREUmqG2CmfVJ+pbmYOdkImJ90uipnBQIAwEIQMAjUE9U4Kjw0CdP5dA2U1KmSqE0bfpFmL6NuA1vcQUCEIBAhEA9UWG93lRucFR4ZIb6QaZCEFm6Qylkujq8bHAKAQhAoCFRgSXda46mH0iIZrqjLYqXlE7z9ZIwLlcgAIGDE0BUtNsATA/LVCmGBiuvVBojO7oGrReMUwhAoEECshbIVem2Q9a/3uX6ewpU2jAVR8W57U/9vkXJVAjMB24R7SAzBQvPAQQg0AIB9QMyt3irt+kjUj9dl426mlW5kqhQweLccVR4fNQCNKPCNYhM61NEVODQ9vByCoH2CUhOaB+zqfXcXOegnc3qFKSSASopKnBUhPWtXU61oGzmXqdqMVNNKn+gbZgHrkAAAlsRkDFg6qV2WZK2kdk/LC9CK1oFomJhXUZUit1Zn9T69W1hcw8Xkmk2uhxIavZarKWaDaFZFGQsJCCjfWSUioXXXshaTtROyx3UEBU4KsrVn6XcjajQEus5b4gVfNcH+iqUUKxmQ9g1q6NlPmmJMSBycedsTGDh5x3UMEAly4yjYl7lWazIcIjdTac4jpxw1SdpMRzCYHXKwcEJeK7sCI24kSoS8axbTYgKrE9n1VkY2JYUDG/tzvp0wLVvMUCF7ZYrrRFAVLRWI2fnR/a9qQ+QPU6niIi9s9HsIcLRyruHOmkijy9fvszMR37IzARHgxX3VeCoGOW+4sVuvBSOyc3NjYb2ymhZR61esSLOTcq5tTNHQp+bOOH3TkBvwe3tbU4p6syuLS4qcFTkVPaSMJ2JCqGQQaaCm24Jc+JCoDQBvQWyHkfebpcB7YxZOicu/eIGqKSowFGxpKY18WJqUKnUUr5Yl7AlLgS2JSDjpIb8RPKgd7zOSFnlAVERqYgd3Ip8dOzOob0D3GQRAhUJSLF4fHycckVocGPNYdZlRQWOiqLtSoMsI0NLZfQv+nQShwAEShOQtJA80FpPsr64wYH6l5A4nU6RIfIlclXWV5G0PjGjYkmlDje08NLJXIzWi8UpBCDQIAG57jb33pXVKpKiAkfFknaJ9WkJPeJCAAL5BBAV+azaCtnZdIq24JIbCEDgOYGCogJHxXPUK59pmbCpFHFoT5HhOgQgMI9AQVGRtD7hqJhXZy5WxFGBqFgClrgQgEBIYEtRgaMirI/MKxr8sHw6hYZIbbLzYmYZCQYBCLRDoOAIqKRWgaiY3Q6WO7QlbFwiWj9j88EVszkQEQIQqEOglFaBo6Jc/Wk6RUQMZ+6Navar+HTQcqUgZQhAYEcESomKSF/m6OComN1KIipF/u4UNncP3W52RRARAschsJmooIea3cgioiLToa2Vo+zpTNYzFBxAAAJTBBAVU2QavS7L3tTq3Pm7U5hKId2OJQUbrWmyBYGWCBQRFTgqylWx9fLhIzJVCkU0vSQ/Svg4rkBgvwTk8FM3xVa1+TVYRFTgqMivgHNDmjs6jJjZ7w9XGcuMEj6LKxDYIwHJhru7O63Bd3l5+dVXX+lfWvXDw8Mey1I5z9uIChwVs6t5am/U/N0pbIdO1YLemdk5ISIE9kVAS7TK4qplDoZzkmTO1WZzr169QsOI1yaiIs6nrbuR5ekzx8gqBRM2JjPaKiS5gUABAjI3vX79eigkhg/RS8H36xBIeLy+qMBREVJe68qUQ1vpZw5kur+/d5mRFqIvqbUyRjoQaJxA8ltK0oItXiKVuL6owFERwb3w1ocPH0ZT0NinnIFMGiNrtYNKMUqSi10S0PerKdORAmq4h0JGAhz51vqiIjJEx4Ge2v/vyNWQWfapmdXSrHNSkE3WBZOurdWfcqIQBgIdEEh2SlbGyILNFuaYByuLCslk+26dAjrV302F57oRmELndlK0YKMHGvhh9qt3796NhuEiBFYhYC1tNLX6X+5T6niYvcgIwzDwoa6sLCqSBkHBnfIsHYr7vMLKyjQqFTTmL56gTE/2uSTTU461Kp4gdyEwRWA4Gns0TP43/mj0ohfVO0UGjxR9dOOJryYq1D7UAWUaBKmM2c0iRxh7iesjzmLJ9CT1wgvAKQTWIqBXOzlZR2MrhkvLrPXoSDpT6vholMfHx9HrB78YW4RcA41Dxc3pBLquA6mZ+olsjoQYgpZtXZUnp4X+9dNHsT6W3f8wmDvWdYb/G5Y3b97YXGu7qFqwY+9Ar67Eg6s1oUa/9vhwugoBZ3mWupC0P7vHXV1dqVlq2J66ggoj8fSpZI66ZHnP7c2SCfYRYERUSEKoFkvz+iRlJjs4D64EiQQSZhNhEQRZkGzMqwOl91O1FgpUTUO1N0QMT6dTGMZDzSkEPALSALz25gK474/IZ4qXjneqRqufXdR3jI5H7avq6Beqwmr2EkuZhq/ZJbKy9HnwMfi16fNUroKcNnch/GYvlEXJcq85SkX7888/3eN0IFzu3XPBdGx3C2WJZHslsHmHIIvWcrYyhIzKIe890qleluWP23UKoQlO9EZ8Fe5jISS47ZVhx7dtTlp4uj70vDl30gK1ps3Fp58OpEzYx5FCopO1UGvkYUMCUiz0Rkx1I/r2MmO7HWyY2wYfPSIq1LNMAd2qAPqsYB6AB1/jCKTExD+UVI8Ko5DYnTx6nB6QgN4C+VSkJEkwuBdH/zrWO6JvL96ReJO4kKIUD8HdfALqlG2skYtVAa+TGdIqnBqh1i8JIW+hRD7yNb/uCDlFQN2rWpfalRuT7TpZd+yiLO9kh0v1uY96Z9vQsQ7Uniu4vlUW6eT6VwGH+ZnC0vF1jYVRBzIsoCpixK09DMFx+wSuP/3azyc53CkBjaTQr2jmh8JmeFz0oVOJD6XgVJgDXh8xQB2QAkWGAAQOTuDgmkSy9hEVSUQEgAAE+idgw0Ba89Q2gh5R0UhFkA0IQGBLAoiKOH1ERZwPdyEAgUMQQFTEqxlREefDXQhA4BAEbOo4uySM1jeiYhQLFyEAgWMRsCnK3jjRY1GYLi2iYpoNdyAAgWMQ0NwRN5NDPu3NR+u2iRxR0Wa9kCsIQKAeAVtJMFxdrV4m2n4SoqLt+iF3EIBAeQK20KfWOCj/tF0+AVGxy2oj0xCAwFoE3MolSk1LerAWzhRVRMUUGa5DAAKHIGB7CXsLuB2i8NmFRFRkoyIgBCDQHQGt52HbSia3eu2u9GcUCFFxBiyCQgACnREwOaHpFHXWr90pQETFTiuObEMAAksJSKXQ9sMuFTtYmmin8REVnVYsxYIABFIEtGe4m04hlQKHdpwWoiLOh7sQgECfBLSBj1mfUCmSdYyoSCIiAAQg0CEBG+/EfpE5tYuoyKFEGAhAoCsCNzc3tsGw6RZdlXDtwiAq1iZKehCAQNsEtB29iQcdsOhTTnUhKnIoEQYCEOiEgFwUZnrSRArtTN9JwQoXA1FRGDDJQwACzRCQnLA1xjXq6eHhoZmstZ4RREXrNUT+IACBVQhoFoUtHKvFxm0vo1US7z4RREX3VUwBIQCB/xOQW8I2pTidTrgozmoWiIqzcBEYAhDYKwENitXasVIstOHdixcv9lqMjfL92UbP5bEQgAAEqhKQeJANquojO3oYoqJsZWpYXvIBrJKfREQACEBgFQI5PZKbceI9DlHhAVn51IblRdKVh02bq0QCcAsCEIDAcgJSqnJ6pNEH4asYxcJFCEAAAhB4IoCoeGLBEQQgAAEIjBJAVIxi4SIEIAABCDwRQFQ8seAIAhCAAARGCfwPCBjD9Q5Po0wAAAAASUVORK5CYII="/>
  <p:tag name="POWERPOINTLATEX_PIXELSPEREMHEIGHT#545B692D312C5C63646F745D" val="133,3333"/>
  <p:tag name="POWERPOINTLATEX_BASELINEOFFSET#545B692D312C5C63646F745D" val="33"/>
  <p:tag name="POWERPOINTLATEX_CACHECONTENT#4F5E2A287429" val="iVBORw0KGgoAAAANSUhEUgAAATEAAACGCAIAAAA6vypGAAAYBElEQVR4Ae2d/bXdtNKHyV1vAZASgAqAEoAKSEogqYBQAicVEEoAKgiUAFQQKIHQAe+zru6azBqNxrIty/LeOn+cJcvyaOY3n5I/9qN///33vfk3EeiCwKtXr16+fPnVV189PDx0mfCQSf78888vv/zyk08++e677z766KPmczyaPtkc00kwR+Dt27dPnz799ddfOfX+++9zmI+5Sg+R5fnz54nbH3/88cmTJ205/09bcpPaRCBHgMTy4YcfJofkLOklH3OhnmfPniFOYphA8+LFi8bMkyfn30TgOARev36tTfb7778/bq5ulP/++29xS6SjGm849XsNaU1SEwGDgHFIMqQZcN1D45aff/55K1mmT7ZCctKxCLDW0hnym2++sSMufoxbsjYWGVu55dzjEUhnoyUCv/zyC5uTQpHq7qeffpLDm2mwVP7ss8/++eefJBFuieA7pbuMT/7++++//fbbH3/88ddffxGf+C9AAAHh6vHjx/ynygcj/oPOBx98sBOdefk2BFAWWpBruW1AjxzeWMMI2yD6jFw+sBr5+uuv9WJ6lTpxUS6HyMgy3h5vb9680RUdbWLo7YmpJWLjSlsmVqfPrm0Pt55Ef0hIltNC7m8DE7ayFp2e4xF8cA5r0EAKE0OpbmouvPoYDExb6Z7t5YFqV2oA9uV+/vlnLZtpo2/+qIVSpcp/jIAilv+UtahfF7TmWg5xdab49NNP81Pn9nzxxRdyP53GgBxW4gPnKEIGY5rczZPD227wTA9LKpGRAg21yuGKxgjxiQ06PK3EdCpBGYPjLXJLqsEOcNoSNfrxzKEyEhuSmluYXxRzzAEmV4DzmHwexBVGpfW4uWg/uXbFf/TaQ4tEm+Xy5tUgABkTMcTHuVeWF+oHGc2hZM2dj80WeSiTRxPHnrWZbQuvp/lknBtJHTVZcRFiPDO3eEENyJrMsshGPCDnMB4/4FmTIkAY/Q7IZweWTI224a7sCT7Jqs/wLU5Co5U3avRN9NLTEc5P34Qw+ZwyXjN/ibZR6L1VrVpHeXhaW+v19kmzdtLugSKRR4vXsI3jBUXyWtQaMgYpqmiDQ1v6R1Mz/CPLcXo8WpYm9A0gGN4qsv18Eq8obeTAdIdSB0MJ3LIDAyXFMLX2ybYPNJcmbdWfp4UN1VorZsahYyyNUqiet04+GafHbou63IC0M5yVLYlWmo1r2bSpWtfmhHpL3TaSeCccUoh1W6eYOIt+663rcJ/E3wQUbXmp3X/zE2hyNqSnVdHFLEhNXVAjoIkUNZesor/Nmmuuyhfq9NRc2GeMWagnLXdzS2P29dsEx/okpmOSuFg/jbPKxSBp1wMXWJVxe3Sz6OqrYDGmdlZeJdoa5TZBLwB21ak8XiSQuy0NjBkwe020RcYDfbIECsyhy27hylUk1qPdQLf36wwKmmBqx/rQ4wNkUHPO+VnlogkNiHBWkHVVbOKFINwzcJhUCQ81y7SjfDLORYt5w0W5YWcew0RnNDi7Z678fmMiHiRM7WklcHIfEJ73cLvtWlNvw0lPW1/kOdBvz/s0ORs1Ef8Qn3QTRTIgNFcTKhZB3z8gj2Fi4jszT1AgMIWbMLUb56KRObXTCp+pUaPmnObOnlzFQyXJICV0LvVzxQV1UFJKe5/U5mWsB1sfxCERPo9hmtudmsPxSrUTs+QJU0w8DwdBemSw6+E7/W3xcqxKY0U7Z3uRyKEDgoC7swhay3YeoBcTdWOfDLBAbaWqbK2crcbnMUyb2v7wQeoIAEFbIojEdViSziA9MkxfLpf0aUgEEbhOCQ2BsMJY3giuOugUlm/YiFNlS58M7A+eYj4OgiMmK55gIEuHO1OlTI3gpVxHyExxCptOk0oQLfHGgM6RXgRJjXwlCef745eZZc8hgLsKpRMT3UN527W5KkXLLsFmPsk0JSDoH2qxIUAEykuyyMj9DawWx3MzMxkPfNKMpCC4yocRa1HtCIVGniTp2Y9PQwoS4HKDbBVnV3HrRrFAlW18MteThoMssUqGnoPzukJzfkR9SJbL45c4Yc7PuWWq0QWRReOT2ufmbcMhhzm8wvNZrOYlZOAUDXwyT80CAY1TqoVcT6WeOJocxzzGDW65B2ro4I2cWeL8lP48BREyTuEkmFRjaNrBVYeeIrgbTjgsFfx7fdKdTE8f5OhDUagkfjr/LgME0ZLCKuU6aFgeRE6pBgPpgvXIcRE24CedcusLApx74S6fDORPbonBubOO07koQgm4/SIQrUp7P6A3YJKk8NPRNrVHi7l5Jheezw0feUVWKjG2+ySun0dNkZ9GvLm036abUHAD2NFSuEtKPam0Ce3jxLV8nVayqiaq2UYkZ1LAPGsxmQSRbTzhh4bL0nafDIRPs44WQUs61hi57dKFG/pxMOzYzILjSXQnmuYBldhHjD8XTzd4nZt5XPwNtvrQHd+t0wXQ3enZ6JNiQ1pm3T6u5GsOYu4kWhDa+zdagjI1ASWrShwSAQmfbg1CHHQja3NMcoLCoQZnPzL5RHt6gpXIiYtJkQgeNHqpLWelscUnA8nTNAOWNCJw3lhM+HuqR1yoRB8NSeoj4SToxHQIq3nCFHjxZAbkshzXk9sTUeO46bZRdgNHAm2ElO5msvzW/RafXEws+TTbIO5zVclnki757xYYi7xhHwFQpo6QzR4TzkoJM/HGVeLVi/zsGeDWXSml7yHb/NpSFAOus+oLLaObzHIYV/ukRHQxWdMwVqV5GrMdKDKJJrmrkn/8xK08hVruSDoumFmChJkI7knjZq7SoZt/Osxb4qfUH8BeuqRzv8uh4WGdT2JMxgPzwxECkhEyPpQclcuSetYWaYGTlyoonVFdboOEuZY9l37cqUOGoJRHlpjI0WcD41wbVY9j1bUN4zL/EYhrGvx6ezwM29r4Gwkx3SPPuoWZnjD+DRI9MrXd8SBD6fLw8JCPp0fzwE8a5mNAld+icDXqTpdT2NOTfstEUyAQ8PMYuuf0ds6ksOTGFDnbs+FyYjhf4ZP8pqf+eRZXEncV6468Vufbt2/rGc5xJz3iacEv82i/0m09KT+niQpYq5v6J59OX7W/7f7I6dGTbmDbWLamMA63+mc5hUP7u1X1adqYglCURociqp7b+pE1CltbpwnNlB5jZnSSBMzFHTKYkV1Q6K/lLWYmP+vuIMzFZA5UZY/4i25gA3J5bZ6k6CrFbyH97bffSvtCDeMSTTgnt+AqrBPi9Jjm0j+QRo85zPmhaOR3AamE+YP+0TWkjeL/ZciN9zmr3XrAoWSfEr+6MRNP5PKjk3ytT9YUpYubJTGvZ50t6VLzUzNGj6eNq1QurU1QMIeGrBxSCQfFsAzb2aBod2NEh6lXca5t2lwoNYvpP+vQDWea/yqfrEmSbD+w4DlLzj3zujZnCC7W7Wb8qkPDgDlcRar5YFJxTpOCOe9s20OhQVB7VP33/PnzEgMvX76sJJNW7CU6rfrb5MkbTpKrNm9aacXQMU5oDs3gzoc6fsvUrlXJ2SYNfKw/DlRDNaa+U0A3T2phl/Pkq1evFis30khlnbZTnuaXayyaE68kaOAdgSXh3N1pd61KLmnSOAuEx48fN+E/IFIq+9kjSFct+ySpP5ggnbroShLmK3V/6D6K4cG46CL4hw44q3Y9xaJILR3yJPpyi3+B+v9ijVLWG4txxy8+S+BeNUKnADECM6PxUNrM7FC7Up3xBwM1mFDoujU213JjqZJbMmS3DRF8MncrRHj27Bk8L/jkDz/8sAgK0aWUjhevPX1ADk3O0qEbPExHTtAmdUqKyKWmxy1c6T+0atCcVE4UBNYnT55ogoO03TwpprhQu7r3poxg102SCFIyOy2ji6AesLON3aRwzkTcoCc/7CTY6nKxEk3w6Ail56ppl5I511ZmyJpZ2o5xLUpMMcqTlcbhPoTZVoaDqJVuvpnpOmxp4Jb8mXlPP3R90rWnE1nVJYZhY7Q7k8JeCUMMkvo5ypM1SZJpLrrjCudBzSPw0SghqMfcZNvFZzQ0bsknE+CRTwbSigkOG4qEw6Ah1UIwhlPDlkAx2/vPXj1PDpstSnEtAV70SV5BqFHqpX2yJugAQofatQbq/mPcuzId7uDVS3rFxSTSlTZ4F3yy0l5v3ifZ0ighWG86VxxZug9RivGnyBhY6eCW6W6VtfHJ694FkccmYmMaXLUx83vOuoUrBF1j2jPRnmuv65NuuZEKE792rdyQvPRCK1CntpK79Um3cAUZ15g0Yj3bgRKHXUwmfNxyI8qTgaga8UsvtLglqGUpte/WJ8fPkxddTCZLc8uN9JqenyfdTfDcai9trzWbrgSzykdJcnCu3lN6jXOcPBlkjvEt04Uxql1r7BWbc/PvJWyxclf5uo9D7NdCqXYdZ8fr0j5ZUhDLxl158robPJWF66UfGyxpvbK/lCcrL+8wLPDJwReTgOPWrvQDu++TpRipgb5ukkSKmkeUEPC6QUdralu7xga2UW5y1aUXkyDg1q70A7vjk6UbUwbK6266zsLVqNI9dPNkKbq7FA7tDJLk+ItJkCkh6efJ0oabgfi6ebLmBTSEHeedKYP8PASBq/tkoEQnT1YWLRf1SdbQgToFKWLt3e64JhBcMyhVXIJbt0agxPEXkzFKjk+6RUtO5aI+WZkk3Q8N5yDMnlMQuPpiMgDNX0+6ATKncsM+iWhXj7W5vm6pJ0iSl1hMooug4nDyZKXyAqKVFPoPq/y80EyS/VWzasYb8MlA3u0+Oc6940A8c6rmG3xsiKVPFZlr5+E4CAQ+eQMFzkafLO3kjqO2nBNeBAl0KeP7fE1QppuNtQjcxmIy2LXZ6JNrcRxhfI2zsZKcSTIpyw27gSV1U3EQWK+ymAywAnbHJ11lGCqXW0wSXGue3XF/JNzIPg/PReC2fRJsHZ+8nL/VmEjN7/ARZW9gNVKDRs0Y1wwq9+Rr6G8eE/jkhdRXQhLYHZ+suckxQg1Tr9SZJOuxkpE15ZIM7ta4jcUkcJU8yK9da3yymw6aTFSTJFlt3vmDOwZqN0+aMf0PgyR5A4tJ8PTzZM1NjlLm7a+kxRnZbl1cSRKGXrx4sUjqrgaU8iQPJ56Iw834ZMmD8D6ndgXxmnc+ztVNvVnUvANZ+Tpl/aQ3MLKUJ0tFVx+RA5+80GISrAIYfZ+s+dBOQLSPempm4ecVFl9zoWq95/ckSzCW8mQpwJfoNOy/mcUkmLgwpmWj75M1pfmirTdUxjZSZPLgJ7UTTSSdVasLb2lb4cRYHCTJGot1xTyr04UxxcHtPln5zZ6zZGbexaoVCGbVWlJQySdPjMW35JMujFGeZKFZUomosPLbdjK+c4OqNVBhYoYBNRtanTkfZLrSetItuvrwHCh082KSepj9dv4qvz7RSlIXxsgnmXjxk20j58maqpVHduYyMrCwUrRyA3xAp9WpgxaTrG6QiL+eFVNpf3TBJxe/fIEYJdKt1LCZzuLqgrex5nOti/C62+/offHCIwYEOWBR3SV+8HPJvYsrnRKRDf0lDBd8kmzuqkRzIPLoztPb7NkE+oM9SoCHh4fT+RyfAXf94m5OdJAlMLbNPqnf3ev5m7wlDP8H+L/lv8UHsjHu8tXnnFmsQNDfOZxdcNbSu92niOIGiBQLtvGjHQNJtxHZdlXJsxK192KipZtUEhcRLKbQ8+ybN2+EMbdB5u/Jz9XnKgW4U5TuKpTOzTrVEaezRHpqkYugkwzGvxci4xafFC2pTSh0a7C4jR91IENW/r5dN54Hn6i0eCkth44Th4+2lIhvK1yxFilc2TopbWiVJt3Z766t3qG9GMvjVCnOvUjn0AHEuaC2AcFZsm7D3zU+AvE2apuvKhV7sPf69esNZPUWZuckCbeurfI8WRJkIU8ic/zxRUJm5xs7rpXgckHwZt0bBFqX4OxMCLwL3gqR/rem3cSSOIqLI8X1uybbrWLVlJGdkyR8uLb6DuqaGBOXB+emSoLcO2Hewf6u1Xn5XoPnhcbofCKY9i86SnfLKeI2gCn2vO3yDTPqS0q7HjJmYY8njcPu4wpW0q7Q7dNYLFmpefpwcquzuPsF/U3ZDQ3ECMLxWuR1Gbyt7l07oxnvQqoTW5VPQhTuJUy6DbzfzH30IRVUECk4dQriR0vdmX4pqHdeg7kbldjh2oytxcHPO4OZpnNl0czU+iTkSIauN6bODRFrDyJusBH2YKaz0eyRZfBr3cDXOd6V1L3WJ2VzReelzvhL5SzmSgMBhY0VPsk1pRIiUe/2CEHMxlmFtGB6Yw13LdcZZJ3ftCmv8kntDP3LOrEKzb+0dQpZ55PQdTUkpI/eUKFelVAnk0qDUwwQ4WejCQJ6ASZQr3KGJmy4O3n11Zm2W52UmvBWT8TdsjZJe7VPMn2cpnRlXM/r4kgCSTzv0eFgkcNbHQDy4orS6L/N44aGSjZ0hjx328+VwpjuFp/E+OK1JRDoXLzfWJHEXdUkE2G6E0uR/dKNT8GtTfpj7rIRV0Ywqa/qXHLnmtXpWgKcWZxv9Ekmg1DgJ5xqEpBibwRuI0+OwuzZj4C7VdjfvnEwsWNpYOWugGQFw3YTg3Tnqu/MXYYec/l2n4QQYrt+L3jhM9tqd9AH0FyA/ZSN/POwBgF3FdR/SQmrhGCxAWmwqJGkjU0yxixzMKQ4ndaAsH9MZUzZ5ZOJSyDQ5YEgJQ0QwcFqEhpjGBlTY1m/zc/3Y3rPFNz4eAogeJfLjNibaeCfbVdSm6V2V3y5XzxiAiPDtkO+f8OD9u6DfJogHoXLJa/jiy+AxYdJuCr96ZF5G3D5mx/syJHp0MOb4vIihUyHPW3+EI4Q2dDgrQ7eWJJnVksUKOIYNo7BgJV5M5vg4nysY7PTuxeiJL3HVQJrVT/IzsToot2z0627CJE9eTBzEdBZImIeKcRjVJg4bXroHyQ3Cs/wk5u9C2CD2lVmlUYCa49zkk4ry12ZdDaORgClGKvCB46e9Gbok1cMehy6q9xmtWs+X+pJnyGiNOV1G3yVhvmKXopt1LGprOXVm3GKjZJQ99nP8iT/hjVWNfVVYw954UpKxzvyaw/3yXzK2XNRBFj55B99pZyZHxyrUeijR4/MMLZ83G/wL7/TbAjNw7tFgHd/Wf8Y8Rc3Wsz4+zykxMgFz8FMY6ZP5ljNniICZEVzjpXI/IaDwSQ/zCMXDln6vsH0yRzA2VNEgK/+5lt3ucEVr7/LEywa82+X5NFNsJk+KVDMRhUCuTHxk7vOTbYqYncxKI9Z3K0hupWEnz5ZQmb2+wiwfzhTpQ9NoTf3yfgTrdMnC0DO7jIC+TNieU/56vs6w+6OuflHRIvvHk2fvC8TaSItJkX1pUlhdiN8UlSzNEg7fyBxMX5NnxxEdxdjIzesvOdiIh3ALnGKh2Q0YWJZnCQZPH1SIzbbtQiwRWFur7G1OFOlgS9fN9ZErumTBsZ5WItAbl55Ty2tWxyXJ0m2rIPtVsFgPlsnUMzGagTyJ2B50rrnDzmu5rjjBbifLlz917I8fmae9FCZfXUI8FvX5mWRvFqro3Rro4hW2iERz30vxBV7+qQLy+ysRcCYGoY4H0lPr1xrBNnaqX/5e/qkhm62VyNAhWaWkaTKO3+sBwT0PUmq1vyxgQDouZ4MwJmnahEwayfSwt3uwfK7w+bn99ausWeerDW7OS5AgG++6LM8AXu3L4uYW0Qcrt30mj6pbWm2NyJAnjQLy6dPn95hBcs7yvoVEL4k4L45GaM8fTLGZ56tRYBsoFMECyp9WEvlyuOoWs2TdKZ8qBRu+mQlUHPYMgLkBH1rhAp2Q5ZYnmbUEZQGmjUKB8oH3VPZnj5ZCdQcVoUA3y9lm1GG8k0tsocc3nCDMkHfkGQveu0yUsCZ+64CxWy0QYDX6j/++GOhhYtirKXvXMiwSze4Jasflti57Tzz5KWNYUTmKdj0OoqFpSnqRmR6B0/sMGuH5PXInfeBZp7coY15aRkB7FK74s7UUZ7n5DMUBdyNlCcEWE7vr9VnnjxZqbc6PaspfXeE/R73W6aXFp+bPc0dEkCmT17aKoZm3rgl9wlu6VHY3CHN7/Ns183N/B7DFGRMBHS2xExH+GHWJkDpuz6sIZvQTEQO+Q2fhvxNUjeAgPnFSLz06kJph+TRiLbiTJ9si+ek5iPAT+WJHXN3xB90kV5SvdSlR6T9uZ4UeGfjQAS4QcKGJHfScUi9H3vglIeRplJFCkIMgYa3upvP8//Vntxf8JO3WgAAAABJRU5ErkJggg=="/>
  <p:tag name="POWERPOINTLATEX_PIXELSPEREMHEIGHT#4F5E2A287429" val="133,3333"/>
  <p:tag name="POWERPOINTLATEX_BASELINEOFFSET#4F5E2A287429" val="33"/>
  <p:tag name="POWERPOINTLATEX_CACHECONTENT#4F5E2A285329" val="iVBORw0KGgoAAAANSUhEUgAAAVoAAACGCAIAAAATuNXBAAAb3UlEQVR4Ae2d4dnetA6G2zMBdAToBNARoBPQjkA7AWUE2gkoI1AmoIxAmaAwArAB574uc1QfSXaUxHGc73V/fHUcW5YfyY9lO8l7/59//rk3/00EuiDw+vXrV69effXVVy9fvuzS4F1r5Pfff3/8+PFnn3323Xffffrpp827d3/SQXNMp0CLwF9//fX06dNffvmFWx999BGXtszMWUQAPn3+/Hkq9uOPPz558mSxyqoC/1lVehaeCGxAgDntk08+SVxAdWa2DUJmFRB49uwZSCYooNcXL160hWXSQVs8pzSNwNu3bx8+fPj333+nG99//z0+rQvN6zACv/76qzACK6+2AcKkg7AdZsH1CMAFrHWlHnHB5AJBY1vi448/zhnhp59++vLLL7eJsrXm3oHFZOa0QeDNmzcEtCLrm2++mTuIgsbOBJsvxAgSc33xxRcw706ZVJ90sB/DKcFBQMUFnCbADk65mbUVAXZkHj161JYRLkMH7969I0b67bff/vjjjz///JO/AgR4sln94MED/kKZYMRf+JKwaivUs94uBDAWVhARHIyRI5fXSjDq8Lrc98TxktfhbMnf6Oa2wz+metyVVn7++edVkb/CuQHnctA47D/Q+frrr8F6mwNhLaojZNgO3knF3r9/D/JiMtLQ9+V6yvjf4Hv4KmsiEFjVX3gkwUXdVRUpzNasQE0CnddKyMvfyy9GSOM69BCyzDu5Pw1Ma43UGQ06PriGEUDohaJvxlWk4iBl0J/9TtWFDe6HAwetyZQu8rdNXfi2SCDB8NkM5kCLBSIfLMFOad43lcZO/INN09KAv9iP4I2/KaKTQE5VTJcYiSY+//xz9+6JmYSI8ogOiQE1DIKD5hhCCl/oWJGIHd/g6E6UdxO4n8Q+OBuLVrdYymSg8uBQpQAPDuQt4sbbVrgsUnJN1i46Pmi4mUgaVuT5KlD+oNP/p1LMTxnAWmwUSsYFJfr6f0n/XsWZe7G5JgUIEXM9Ub6J2P5C1DQFzv112NYiPpObIE/jmfSr4n64JcMPKnG9juqlMAGZqqFtylOLJnJRmxdoJy8WMINwbd6flCaO2hY+JYCUdyr52G8z+m0rMmyUbm3l95GmnHuzR/bRVlphLVOainC/tSsdhqUi92RZK4ccZXTcVbTakFCMtm1SOY0O8J6SGYAJTCOxwCJqmMcONjEDkDVpZVGNegGrYb38gHfV7ATC2HdAPZVKTAniDHmCkUmPVOH4JU5lp6KcEShgZ8H9iKnwZMPG5Al0AC5K79wSrYggN54izrw5rJLbKa/VLa1cB5bs1nSrhpRBx18mMCAtC+MYgN/KHwhslafJ3ONOhHJ3s1EsKa8NrnvTgRtKJdQwzx5KroOIjS0fi7XWolZva+1dNUeNP5ZUB5X+oHqcHVXT2y4ZeO6A3BmuW2XAIfe6ZNkSDdnqG3KULWh9lZB+dMCAdG2A96D0/khpsdvKNsIFKdFBgZKGNJ0rw5K1VHLAfFDNlSe9IUbt2a+SGxzkALh9jo/LBRRoyEQ5Aa2V3IkO6kHB/jAp6E/Wd3NTnRUjKI8ZfDgpqNUyYe10pKQdfVnigkNNr+g+dzlJNyQj21y8d4fTAUNdeYxAQILY5mgPUPKBJldApXEXVX7bJa3Qa6KhSAcVSUWqrJK/rQuRWnZThpxIxVPKnMIFqaeloEDcr+2MqEYcfhgE/Fg6wGtV6CL9J9GQEYO9TcUqoUocuEqLinGwzSLLrIJFbT2eFU3gwcq4TdCrALvzFurlOKd0HydUjK/UaI6b8kCai8wxwHsgHdipQ1DAjYiQd1p3T3XXM5J6+5fuSJCeSqJuDylGooIMZraanxWfK1ZC8z5Da5vd3fm54Yp9USvXK5Ldj1BDBQg0FAlAjqKD+gy8OFsugruzgKXPZJj0l7t75Lueh+RKmJAP8hI4dviJznu03VbXTnfNp7htirm14GLBShKdFVY7RKIGiSNo1Hp4ZJ47hA4qRIgNIizlGrVtpqVPsdDO+bYSFtGEGybkDGK7iSflfCF6pkTEzFbmzhxr4iN8eqeSqbplroRbJQpr0q4VotZWYseDRoT1mcUut6eD3LOlwykBHAf13EK/mGPpM9d254KcMV+yPa3YMEFGl2WiSlBAYZdcFvu+s4Cd6KzaO5toWN3l/SPi80WdXVMeB52dlhibdSUb04ELvXBBKQyuq3jcXUufOSPsZy4mzAog+Sa8rK1QSfpbCQoolleXKn0SQl4C1ymsFOmsHRJJ5/3GjbSuyuAPgpgkDg3u4BppKCXqAUJLOqi4PqrU9VDA9bmUQaggS5c7AwTpAh13pwVaga0TRTKcUqPC3yXdKLBza0MU25ZwY+9TRldEfzsewPnQEVjRyoXuUFq3XiQO5urZjA5oJjm0+3fMhSUD1dVWMl3ItmUyYBjzbjyCQ8i8gaeilS2GW2PaEcIrGxqcNboWDSEkKwZNiRNnJqUJl4fa1CWgSott6MC6SN7tU9Zpi76SCrizhyh/BHMzt1vqlPFv9Tl3XaBghNQEHEmcG60oDfNLCyY6k5mX6ZwWQyf0OihjY/bKeGxABzYgEUchgTadEV/VXJ3IjlOecQVurr8Keuh24jzmwmjnW/zbLXl6pgRcgmdKnBvLqMHZQRl396S0uNtLB25juQEqkcnpHoMCp+vvKgB/lwx2LmiWvyC1c1Uqta4GnvgkgJeqdMhXgWEHZdyADlp3O7uLDhbX3h166/YqnrnYhRJw8SZKJSHK0hYjvjtgaOAezY5J9+4YSIxwbsCFWYWYSPRBTzVKu6WYbjsdgLidK/Ku1vcwS4Okc37Fb1JfjuiFu32QQydpprhxKFXNbChZ8qrORrTNlVYK6NxnBFqVUk4+MjtsHKRGXTTcHZ/tdGCdQ5w4Jc7FvWQPm6/Utpe2yuYcxrbaTKI5xrysyXGX3GOSMvjN6ccKLm8Ou1KwGIpZ6chm8+2vmCtGer/AiATXdu6G4kY6EPcVlFXiuBg70v9VZez4VH3ZH17CjKV1QQIKmkiNJheBud3ICwp2SX1Vf7cVFg1zcPYjs02ZxVoVm45DBz3jPncnxcK4hQ4W19vDxpC2/+Qshjl7zFZZF2AhCaCYZtMwIzMpidfmM0k+CIEXEuns1tafusW6rtXqmTlcKi2Y1yUcdDd3tp6auPM3iwjVzS10UKHeBL1tRrU61GVuIeU66dINqxa7AIlUgFLRk8QOiklLYYIo1sel3GizW6y7CLUqUJ+uzgqvkpLCqp3J1MXEWnA1Hcg85o4cMpVDK1MNeFmahKWDMmMHlWeIuqF+Eog0O4ZzSlKtVMKEJHBP8KLaKl3ShKAhiQ7tlvSp5zPgRUmbUERcF9X8rjiGHYrN21ICpekcE1VmHR3gx7ksN30u+6ruRS5lZna7Q+ZaIq/wS2nvLY8jXJ0rYcJa9Vz59cycrQQlS2p1Id3uuhvpovZacm+rtqjRn5Vct1Sj9T+iXyTx9OnTejHcetUvUtel9bnrRsJ50/XffcxLprRbHmQI2F6+fGnLk5PrwC+I2zKgyo/wuRZ1m7MS9uSk34/MJcBB2368PBdySpqfkHQR7qBM3q7LsIfq4LaoLLuCDt68eZP/Gqerurtj4Za8Via/5xlX2OJOUIArVH6INR/SeTpvlB/zxARMfSrqs83ltfan3759a4Uc3ahtsWHOt99+21BaXBQEmmzH3FBxhrjAVSUfPXpky+tfSI7HQsoLrWgKxKWNUzLi2WsDY5GZgoJ6Z/PQAFQXN2JRRnakkL9Wt7oy9q67WzTsxgH61/cOkt+qINn2+qAcbE2QeJDwRbF2zJKDSlIxuncQmfb7L4ekG3sSMrRcsFLmhiFHlaDPqV3fIIzU4t+ejgfrwjgWmT5NBzVUxUDeKqxymLo22FQ1dLlL19Xz6Se6WIjQweKenDLJIJel4DxXL1ImL0+ayDC4jaKiA3WpxMol0WaHgJNVEnsW0qgkOjQtba1NRDY1MOjjx4/zxfzaVq5Y3l0v5NsHITpgA2xxPLDLxeL2ihi57q46srhQUuVXXSoF1OUqUc0LEwVYmW68YIudmBPREJwZHu7OyImaH9q0Gx2spoM7HBqs2iM8yFRq/KvLgxoNis19Raq4XiV3R0i4RzBWsRQjEMS9e/fO3r17OW50kPvbcnTw+vXrxdCAyTMYGI8GcY7FWbopeEdQSaBwz5Jcr5IqIyQWT8RzJaE8ekRs++zZM85uRpghcvUapktLPGHDZTp49erVokIX3TWgX8GxF1mOLqJUKqB0UOxQqtUn/6KLBfw+sl7IMQT2H374AR558OAB1V+8eHEn1xEuLGLlBToAEeWsOYKSXkXGUmuEhAAxgjKj6cBOm8tN4y8WQNI9Hw0iTEzELMhe4/379wl72Tu7M5uOLh18WBLWD0sia7CLPm6QOj5CB9VDtYRadaN0u6sUk7HUTYGdDbXdAEYa3sIDF5c+oXQDefg9Qb3w3IF4QCUxjvtu8B6XLFVnBawN8oNVGHi0gjKllxqCctoWc7eQL8T+keeRlK2Dl1gKtw8+V9LWKDuluTal10lsjQ7c99gsXlcEJXU+eMJ/ab7b4z31mWSP5G513S5YH96TQ8iQP8nTrWvbGipFfOnZxNregX6euYDZRc8U6E1w4yASQRSwuXa2i8+10OBc7OidDoYJe2ccTJTeTxvKCUrmS7au0cGHDYZyh+Th/HKRce+4p2hW3aP9ybY4SI67i1zyp0F0tmrgxh0syJ4rb0ZxAjX4pmPJfMnWRTrgANYia3MuTQcRvqPL4x+zW7s0yXGPFTiHayK8mxDmbQzdx1EZVA8fPhz5hLL06PACHQSHSh+UD3KdSB/ZOSsheJBWg4gtzXKl6WUQtV01sCBDdM/Royu2lMkJ5ciM4B64tKGD0nNOJaTGyZcnseoqXZrv6l2r303+Ycu4zmSLDZjD2p4VcoeFA30fmRHc+C5Fgv5iofQem7JxH2RVo60uI6EBbd0sHbgrBQBxnamVUY6Ww+zFNMBZWAfXHfaNSTe+q0UHwaFy6UV16cRFeeTN0sHdiw7EsumdJZ4m4hD+UPvCCNLoOAk3vkuH7n504J4w2f4cCqVtrm1O5FgBHj30bYW2PWorrfRQxqWjgxwiLJteTOAAn3iBnYXmIQOUOuDpo2vB2mIhMlRA1o06csSHTQfPTSKPMA/bx52KlRYLd3JjNb2YwDoiUQMPL7XybU4fr/KKJHruig6uu48YXClc99WsnVxA9VJ0sF/y4BKgBh5e4mAFBPATqMGNruO9KD0XHJfQtmSpO/TXp4PSzJCr1Yo+c5nd0pEHLungdfluP5IRH9jfysgSiIOePHkCNTBtstHAM/vbokXemx6qm+5iAQ2xuEMHpQNn1aXmCy0l/7jLuVKIYOtGB6WJJSLw0mXYaEgfR2E1QciwateMYTbUYwglI/rRQWlLWZnzutFBkK07vP2iIJ2Xl0CAkIHhveoRhkg0OkLfneggGCVelA4I/CLHqND/zZ4pJL903aAUZ47gyp11SI8wBOeMiMt11t9tzqEDN0q0lS9KB8HQoNsDrRbYmXMhBNhZiLhKMOI+t+P+3oE7LVhF7zAd0LXrvrVtLTVzDkWAJwsiW4zBLblDVU3CKyGeEx0EFaoIDUroX4wlX4SnI3zfX/nZ4rAIEHKW9udE54jjSeGzEtvp4IqPo0S+Co1d2UM+yx6z3SsiwFhY/BnYYNB9bvc30sEiF57bK7d1njmL7OiM9tCI25eZORoCi3uKwS25Dv2qaLKRDjoo3byJyDhn12CGBgl5l/ErntTcXosCOSQKvqW+KGp/AQKE+pM44y+usbhDB64fKLzG75tSmI2cyNlv8GuxSvi87I8ARIAT8k7tOPS96tmk/ohFWnTo4HJDPdLPxaUdQjDnPFAQMF03GGcBLG+djLNFVz9rq98V2DskSkbE4g4dRPQeKmhcRHCGBosQ2QKRINHW6pYjsd44c3J94NTvdsONhkqD118sjKN3K4wioQE7Czf+GKJC240OVJmzLtk1kKCgvmLvqWEdsfFP4vzoIKJ3Kd7oiX6wLRaZMpOUqsCAfAmjdPc280vRAUPxdEBkpYAml5i9xuEsECsNXga+s1igQkT7Edwi4peRbxbk7hWReQtlSnNdKdTsiUl+YHyJmG6cFQ1mqljQp4PIRxArQnt6Rr0tHimXqLJUkmXCLX/XoARLKToozS0lOUfkCx0MFRpURsRQdOBaMCHp00FE+8VhdoQfrJJJ/PL8+fN6FXo6lwkuRKWRVnF6V07zTDaGxaFLnNW80YjAyicFhzqxci2YkNxOB5XOR7DrUGZxmQAEc5lQMkSJDk6fBiQ0QPPSiqbUqUPzS8hEXnA6VDEl3NWzFh2wqVDyBhEd/NqylO+cYJmQ+43bOgUi+6Zu3TufWRppMjOfhcCiWUdTbPH55c4Kuxas0QH6LVLayNFBZJnAA4hzy6DiiCWidOeWipzmt3I6cOPe5i1GBLKEcZEhAh1qpVA6AVigg0VKo/Ml0RH4Di2zuPfBK8zjPNx6KBR7hLsHTK7T72llVd1844CK7kS3SmCrwqXD7MgzL610iMgpmW+BDji/cb0hbzLn6Tz/3DRbg/XIhcBnwB/DOBc0t3V3wXjuhKxc7lxlctDcr2wRGoy2UV1CbIEO6OpigDDgPhxfSa5/1IDAIfgl5dzYt5l26aBOtUcDpeiA6GCEEJVH3dxZd7TQAOu4epL/7+MbfCi68i8dP1RsDNlUqne+xcfwK6pyi3ins0qXbq5E9yca3Tokv6d2Osju4hRVT1fMKuB+6QveTyX9g0YZVIv0VvIYkdAtwSxRf3oKm43zenw3WPY0VFotlmaYPW1F6qqNg1RFxQsROW3L4FSuDu7yoW3TG6S5wd0HQ1v+UDmWj3MlhFdUrc6XzFduZCuqwgWdVbobzQmAeYI54JTeuV+jON0DP4ylDKNh/c0dJjyYmwy6EB3QwTrJMVGMsBQH/cqUxd7hUD+Dk7nN6EnX18965MSdhLH7iUEfj7fY+ZYZdJyoWXmYO0w+WDlC8ww2JTS/PJeeiQs+dCZX639pFkuRPs4yLgLudvJZU18pUD1Ln9Je1QjbGa41SwpL4XuSqiQYciVLpEEnwUZFyBG3FtcIhJdHtHs7Mt1ZDmfoj0DJlZMHErD0V8kNvEeeflxr5tN5iA4AGsL733Tr/4+1OtsDD6iQFLeGJenOQO1prjQIIeI9YjfUdTcOxBdzn94gfEMVN2Q+K04J6u8eKxAASvUoHVCBEEDQtwkidhHaIeHynGiFMv39tUOvT2nC5dz+VLv41DwFuuHjKtN5CGzorEthDCURtYIOqOOuJGUQdrNHXY2zVi6C6R1LuK7fH2SXlcT3UqJPoO4CcokZSMGVLvOJcx0d4OguFtLM0fZggeAu2JIC3DplDXnHxr/qjhuld46KS2sW7K5mvDz0VR3Zf8nIYdiLt0viElzA0BCFJaEWWavpAEzrk/NB9sAS9XaPZqL9znRRCSAv3iMJ5uqe3XEpCWVSoKtmCAbnETtZrI/cCKUzM26G3cVQjZotdIBC9X0EAMojkM0dkIr0xLVE8k6aO8L80vpMqPGWYO+JuRuTyoIFZ7Mayt395qtMRWo47W/rOAkuhmoPaCMdoHSJLJOvMHoZw/v7VicCnED1Z3+LU4JFAKdPZs3/NhxvtkWVYycDFYS6jEAtlNw5MyEh73WezjfhlMIDXloMyVF6bqcDBAG0SzkCGcN1G2TMPLig7cB+yar/8zKCgLvs7BYk4wxi95Rwm8YbyVclpTzzyqpwhi5XFqc0tJNlIrA3LGMxBBkGr2piFx0kWczPNlTLrcKoZmxHpnHKULIujZXhNopRPZ+XqxBwqXmVhM2FMXfuTrhHRVRlMkcIvWAk42OwA87GmGecpH+kaYjqDBK3s0kHbl3R/VxY7JBsQAfJNuBbH8YJTQYzcGMP/qEif+FgLBSpS0lsVnGFees4BLBUPiZT2vrTEQrkszSjkdFbb4UC9aDVdiSYg8fWmx72ro2bQNJq24wOkmj8wzYcxLpUDNNekY8t1pfOYYxZAzFQO3Qqnyri8wEK5zxilY/noMB1iQADsa6xnXVt15gOknPQPMHCHl4giGA66jP5dHDou9EERlFe5c4wzTsrjW6bFai1LVigd4yZOAE173grgSAgGErC7dd9mpQSRyT4ZAXvpfJaJe+BQhMk1OcuAR325TPeeBsJPmEyP3B8hCH2y+RlXvszNnjV0fbiS8S4EBPMzq/dLroi7pf+4YpMZpf4ubeIWROAeUm6CRp5TkofTge2yZlzUQT43pT98QWCuPkd2sENev/+faUhax/3m67Lnz9RgublzSLALy/Y1Xj96zg3i9U4HSems8pYO6Yykw4sVjOniIA9X2DpN780VcRrgBuWr+GC0m/qTDoYwGLXUYHltN0htg53nQ7dcU3ZILDfbrOcLihMOhAoZiKEgHUmfoBohB87CGl/Y4UsU3PIUtkinXRwYw6yu7tsU88AYTeKnQRYOqj/VMKkg06GuUvNsC+tumNzVIF52R8BNhHVoT48Xj8VnnTQ30yXbxGXUg/24HYjfF//8sg27YD9dcJF1p500NQCNyPMOpbNuRkwRuwo7Kx+UgEGr4cGdGPSwYi2HF8ntqPU2TU72DNAGMdwdo8gwteTDsax4MU0se5lcy7Wpbuirg0NOA+qHChIv+dDygLFTKxGwL7FwNsyT548WS1oVmiKACM/XynwWlDwJHhGB03tcGPCeKdIveZoY9Qbg+T87sLRORegkPtGo6vopAMXlpkZRUC5Go4432iKYndAOaIAxcjsIPKoSLCpSQdBoGYxHwHiUrVlgDsGQ1Nf4szdgQDg588asEywTyJVxM+9gwo481YUAbVYZUaapwxR7NqV44ft+VxILm/tVs6MDnL0ZnojAny3Kq/JWwzzNccckD5pdfTL5dpt3UkHfSx1x1shOlCbCE+fPp1Lhp5W53Mm+cuLfO/I/dJBXaVJB3V85t0oAkxE+ezECja/jEqZ5TYhwDJBPZKs4rWg1EkHQaBmsWUEmI7yc0eWDBsmqOVmZgmDALFYnkekRryW5wTTkw6CQM1iIQT4xim72VKUT60yccnlTByBAHFZ/qABBz1rtwxEq3myIFDMRBsE+ALPw4cPRRbsgLOWvsYlxWZiGwI85ZE/aLDzTGdGB9usMGsVESBMzReubCKoULZYc95YiQDHNzkX8DmDnee7MzpYaYFZPIYAfpmzwM5ZK9bmbZUiCuMpA3noiF2b/euyGR3clg916y3L1/zokW1F98P+3fS5Yw1xiNucC4Bo0sEd85OBuqMYgZOw+TpDE/NYLmAHt4nkuVhoAuMUUkRArRr2/7ZasaWbucFHjeSJI/YLGj4AOungZpzovI6ypsVrZZW79kH68xQfseWcC3jQq+2THXOxMKLJ75hOeDC/7CpPKM2nFTfbl8EvcQFxVlsuQKtJB5tNMyuuQIDTR2IEnpDhMYT8xGGFiFn03j2CLACEWN+/f7/z96xdOP8L59E6tGUJ2TMAAAAASUVORK5CYII="/>
  <p:tag name="POWERPOINTLATEX_PIXELSPEREMHEIGHT#4F5E2A285329" val="133,3333"/>
  <p:tag name="POWERPOINTLATEX_BASELINEOFFSET#4F5E2A285329" val="33"/>
  <p:tag name="POWERPOINTLATEX_CACHECONTENT#533D5C6269677C5C6269675C7B5C73756D5F7B6A205C696E20587D615F6A205C7C2058205C7375627365746571205C7B312C5C6C646F74732C6E5C7D205C6269675C7D5C6269677C" val="iVBORw0KGgoAAAANSUhEUgAABrQAAACaCAIAAABnvD9gAAAgAElEQVR4Ae2dX/rfNrGHTw59HriELAGygjZLoFkB7RKarKCwhNIVpF1CYQUpSwisIGUJgStuc94izqCO/thfW5Yl+/O7SPS1ZWn0SpZGo5H85MOHD/+jPxG4DYHvv//+73//+/Pnzz/55JPbFFoFFQEREAEREAEREAEREAEREAEREAEREIH/EojNIx/997JCInB1Ai9fvvz2229DKd+8efPpp59evcQqnwiIgAiIgAiIgAiIgAiIgAiIgAiIgAj8hIAzjzyR5+BP8OjHpQk8efLEyve73/3uT3/6k/1UQAREQAREQAREQAREQAREQAREQAREQATuQMCZR/73DmVWGUUAAj/88EPMgc3F8c95w//4xz+wcmL1Z6M0f66Y85ZLkouACIiACIiACIiACIiACIiACIjAuQS++eab3/zmN+w7/P3vf//Xv/71XGFa5e7sBphH5DnYiq3SGZ0Arf/Zs2cm5a9//Wv3PtitKQII/+c///m7777729/+Fgv81Vdf0WfFVxQWAREQAREQAREQAREQAREQAREQARHYQADLoHMtYhvi559//tlnn21IbZBHUvOIPAcHqRqJIQKrCOAnyMIFHoIYOv/whz84yyBJ/Pa3v12VkCKJgAiIgAiIgAiIgAiIgAiIgAiIgAhUCaRTbNx0MA6yLRf7IN/0qD49zU0ZB6epKgl6cwKY9tk7/PTp01evXqU2wY8//vj169ccIYrd8OagVHwREAEREAEREAEREAEREAEREAERaEIA75x37959+eWXv/zlL12CWAlfvHjxq1/96o9//CN+PO7uXD9lHJyrviTtHQlgFmRFAldB+9RyTAGX5rdv33L2AabD+LrCIiACIiACIiACIiACIiACIiACIiACOwmwsziY//DI4YAyl9o///lPdvXhx8OUfF4ToYyDrlr1UwQGIkDPEsyCrEikYn3xxRfv37/nayTyFkzh6IoIiIAIiIAIiIAIiIAIiIAIiIAINCSA+Q/fHY7+T02E5II3DybCSb8BIONgw3aipESgJQG8l+lZsmZBTj3AsZkIODC3zFJpiYAIiIAIiIAIiIAIiIAIiIAIiIAIlAngwYOJEC/CdKMxD3399dfM06f7rrGMg+UK1x0ROI8A3Q1nC2bzZ5mCQ09xbM7e1UUREAEREAEREAEREAEREAEREAEREIFDCeBFyFeMOeYrzYWNxs+fP2cncnpr2CsyDg5bNRLspgTYSsw24azDIK7LOAxiN7wpGhVbBERABERABERABERABERABERABMYggIcgx3zhvpMVh4MIJ9piLONgthJ1UQROI8CW4fRjxEjD94hxXZbD4GkVo4xFQAREQAREQAREQAREQAREQARE4KcEcN/hG6E/vfafX2wxnsU+KONgtgZ1UQTOIUC3UrIMTndmwTkElasIiIAIiIAIiIAIiIAIiIAIiIAIdCTA5r+KfRDvwo6ybMxKxsGN4PSYCDQnwEmC2d3EZFRyVG4ugxIUAREQAREYhACnTOyXpEki+8VQCiIgAiIgAiIgAiJwbQLYB/lESbaMn3/++fgqmYyD2brTRRE4gQBHEmRz/eqrrwbfTUxPh4RP9LeCgDxAs41cF0VABBwB9Es+WM9BNqwbuVsrf/IgfRKJfPrppysfUTQREIFBCKBZ8Qpzkj17SugN6ApiFWNztzBI6SSGCIjADQngOmddGQEmj+gnfNDjm2++udL8iBJxGli2fkuT/WzkUy4++fDhwykZK1MR6EyAA/uePXtmmfJxD67Yz9MD6HkvXrxIxeDj6OMvMtCnl76tnJbo5le++OILcN0cgoovAiJQJxB3qqiY25Rm1G6+oBcywv1cH7OqM9ddERiBAKopm0h4YbOHzJiEX3755VxfwDTJFRABEbgtAaxm3377baX4KDy41/Hl38HdYipFCLdK83ruvn//HsPoYgp9IqTmEXkO9iGvXERggUCpr6SLXHhygNt8qX0AKeYQQTvE56gnSSkCpxKI7QJm4HtUovjB0iE4j6ap+CIgAgcRYDKJhyDL2LiWxD1ANjs+Xpe9rosiIAIiMCwBVjVwksACiI8O7i+pnHR9dIB0gxgHp/alwCMyW0CKPPhMUMbBtFnqigicQOAvf/lLNlcWT7LXdXFSAhhStRto0rqT2CLQjQALy5ZXk9WXJomYSAqIgAg0JIBWwEyY7SNZmyB2QI6XefPmDSZ+ega2fPGnswIa8ldSIiACfQgEkx+bIXBYY2McHRo9GxZDbIVOAFY32ZSGh928JsKSf09pyu8InPXzo7MyVr4iIAIxgdLM7fnz53G0McN8nR3Px9hLJSsnCm5pFSUbv8/FQD5MxQkTKNVFK3lgJbW+FUylIwIisIZA6OLWxFQcERCBbgSYHuNHk/0YHc41eNDoNIBudaGMREAEOhPA9seEiD8OScBiSI/nDGfMyDARMm/C2266jcb04Vmei/Pl7FPdLso42A21MhKBIoHKqYLjnEpQlP7fN+i1F+2YWAan+Ig7BQrLWXTf9sd6PuE6hJV3mQaQ/iw1u7JQiiYCIiACIiACIrCeAL4zKE7peiTKEpNhmQXXk1RMERCB2QlwqAI+1PzhcOd6RaZgbDTGxxAz4kTFTN0hg/CudKOV6PxtxTSC8Cku7MHMlu1TXIRpJQyN3CXOo+CwQZAUx14++qDii0B/AiWfjgH97EpweFvZ9lK6G65jFJvFOZz+hx6JQYg+hC6I/gQlno087969wwwazsuoF7Z+d/DzJurC664IiIAIiIAIiMAeArjJMN1NZ4k4m7ASKcvgHrZ6VgREYFICzLzoALM+dxy8sMEidCKHp0+fnpj75qzP+VoxXjPMjbEUON/RejE4fI05+RqbMU0nfPh1tC/S1guou4cSSD/Hw5VDc1yfuJPNHpyuAfN6Lr7U2Nem8wy3GokD9GMUlj96s1S/j2OmYYa9bZ8fTZPSFREQgesRwDQQ7zRkZWJDGVkitafQoGZx3DaZFRCBqxIoaX3SDa5a4yqXCIjAegLMsPCqzm7Y4uhV/FHWJ3VizFI/P9Ts3gmJbL23FSPB119/jbf8hqpCUeaPgZPHK82CLIJlkCz0Ma8NnPWICGwmgJmMbqVuKeP15CXdnMU4D+JdyASeP9whWZCgX6KDWikeHvJAuIaRdGWRFU0EROCGBMIiyhEFRxt8tAtFGNaYbb4RVvXx0CcQ/kVOCwSZ3XG04VBac/bXkXBH1Owd0rR5SlxY2h7LjfEVhUVABETghgSYYbGJGN/qtOxsOr7GLDIt2iBX+hkHqUi0qOzkGWsCSh4WYgIMjQEN9gUUOMzD7qgvfhIT9S67PzFYmg2ujIOGQgER6ECA3hz7YFbrtdx5r9mrm31/Lc50AVwm+UNs9iCzvbpuHg2lw5hI5OlKKoFFQAREYCUBVLJDt9VgpGPQWSkM0eics1ro+hRcTBJkfchd1E8RqBNg6DcLdRyT5vRQe46fVVgEREAErkSAxT+6RGxHrlB0nnShfAnTXdfPVgQ6nTlILWL9dToZdkC+Xc0eQ+yG7HahmtGxwhybfwlzJRz1hf5H+8B0aMUOzoPonXYlBLAGxtNyGQcdH/0UgaMJ8PLyXtdz4f296gY3ei36peBBuQihHkF3RUAERGBqAqzvDiU/q8tDySNh7kkgne7CgTnO+OekM1/DfMl5BWE19J7Vp1KLgAj0IcCUypzG4hwxCsU/FW5L4HDjIAMJpl83EDIEMnlmCo3RcM2uEIYi2gdJ8ZS1kuBCGNsHsSfGmh+5aAmubXNRaiKwhgDvNb7A9Zg4/8Yvbz3ydHfpi+iv6qMXyxhzHaw7XS1IYBEQgXMJoIbxd5AMnKL4qI7HwlVDeVBH6538QQVXslMTKG2bQCkavFxoLPZtZbY/X1iFG7wiJJ4I3IdAtmPUBOrQBnCscRDnIBwGnfM8yhnTZibPGwrGU6Rm/oCE2Xke0sF66DwTLdqGjPSICIjAHgLY8euP07Nf/g2lU8LrmRlsCYXrskrRdF0EREAEZiTA6i/6Hl9TsT+6RNwJX79+vaH/xxjHPIFnSYF0Nrif4+4U5GHPykN2PaQlPkcg8SBZh+JgHJH/1IzN8lyZS6cKbngjehaERV9OjIn3ZvEi9BRAeYmACNyQgNl5XNlLHamLpp8bCBx45iADSdZhsPItkTUFYKGYxSushGFeTeMgI5aC+c6Je3zwgdZJq58icCUCzAmZwr169apSKPx8MZ/x/lbizH6L/ooZLJ4CWRRsry45EcxecMkvAiIgAikBukSUQP7YQYkuVz+g1h7HFR3bXENLHCMUow9aIp5QlksaIF/02G2L2Wlq817BDIpBlvV4+4uNRIeWC/WeBbbx99uuhxDvcIqf4qWIf44T/utf/4pRviT2OHJKEhEQgesRKHWM6pGOq+ujjIMM5Mx7Y7nRsTDkPboHJE4hDjPfRk0MZmNngrRoMg4aCgVEoD8BOgHe0LpzHDZ93tOGU77+xVyTIygoJtNgZlYuPl2ZZp6OiX6KgAjcgQA9Pya/kgpnBDBMHLSIwqwD1TQ7x+B6ONvaxLhhgOGJQZy/dOTqRoOsEYDP2lxmoMw63NmJSd3ArskIN1tez7oWtyYdxREBERCBtgSyHWnbLG6b2iHbilPLIBNjlp5aWQZDbcXnD6b1x2Jj2+zSLHRFBESgToCpxeIBT3iM3+HkGhxV8LxgwumIuUUUd1c/RUAERODCBLLHCbnyPrT/1z27+DP7MWXc3lFZSw4Li2nOHiHszuGjE4zOjFAnWgaNJKOnhS8ZyLbDs0qKSoY5nvaffknyLJGUrwiIwG0JZNdOunmv3xB7e+MgOzXcdJf5MKpGc7jY/ioqo9wGmwNXgiKwgcCawwdLJ0psyG7kR+iymHC6rgmfiDvYRkeuF8kmAiJwFgF6xUX74OIgskd4Z3VCX8UfgRXuPWnO+ywmIdaxcHIfzVmsvvt7XuDjSI4ewkyNGRw2QSyVHISS9agdR2BJIgIiIAIicASBxtuKcRRyZ/9h7mX2e4TopIkCh8d71njsZuAHCaBkRUAE6gRQNBc3jtFFMCe5yXwM/RsmsdrNagoaeR2j7oqACIjAJQnwkTq3ouyKyd2DRgfGnViBPG7/sivRgD9BUVKns9Ki22NCyjp0ZONvvkgu1Mtl9hRv5tDwQeo6aCDYwWn/eIaO4BzasIBKSgREQAREYDOBlsZBDqdIPYBY8j10ey/aDH9p+WUcTJnoigicQgDLF+Y//iq5s0zNO4vPQiXOZW6Bgt3WNimVcfAyNauCiIAIPEqAbp/OvzJAYMg4YpMvKmv8nShslNf+OlapXlivgkPdPIRDJXWE+x4jF4tbpaR0fQoCvGtrPEOx/DK9woDofD6mKKOEFAEREAER2Eag5bbi1DLIct/RnxrgK2ZpyXXgYMpEV0TgRAL1E0KDYCs/W3liKVplzXpJvJeNWRlT31aJKx0REAERmIsAhrm6wJUzZOoPlu6yiTIecUj/npZBXDKzX8qCG7YhdPg3b958+PCBEQo+uO/JMlhqUZe5zgQq1DvvCCu7Qx2GeBnIKogIiIAIDEugmXEQvSHeKBcK3FyfSzmy5sxI5q7LbdAB0U8ROJcA5rDFc6OwkR20d+zcsmdzp+PizHu7Vd9VZ9EUEAEREIHrEWAVOVXk4mLi6NTwbFaSQks0XzlMkzc82AF7H8NQdujBT5DxGkrsPz16gT+uZYU7E8D+y3tHdeNmwXwNQzB+gnjUqt47V4SyEwEREIFxCLQxDqJDpHt70bcO3VBsEFNTYHrFIisgAiJwCgHmGIvuIUxUOLf0FPH6Z4olFKU85LtoOe0vnnIUAREQgW4EcFaq59VwsRkV0RazGZVu6DPIOMseYTOPGnmGJCxE2A11xp8xuV6A2scblD/mbpgCqW6uYB9HSesza7seUpVIBERABC5DoI1xMLUMAmhR1WsF0SbYlqCMg4ZCAREYhwBzsPRtdeJxOgHaqrt41Z9mE+T8wSM+6X5VbiqXCIjAxQgsaoxZH7cNELCAmGWQTG9oGaTI6SlAOJExHmEnkqvghkalR0RABERABETgGgQaGAdZekqVNkwAbFjow8jtRuGn1r76kFcuIvAoATOHVR5M5y2VyFPfopO0KXHai05dNAkvAiIgAusJoLZZZ5h9ihUUdjtmb62/iEOcffmErZT7E1yf9SAxcRBLl/NBgRehvAUHqSOJIQIiIAIiIAJnEWhgHMzu9eg5vXfGQbkNntWYlK8ILBJwZ+1l4+PWcZ8ToKz/bHuoVhasLoqACIjAsAQWz53Y+dVUTnKwj7SiKN7nCAurcXwGU4acfgsKrakbJQVEQAREQARE4LYEGhgHsw4vPS107ltaPbO+bbtRwUVgMwFmaNmPjMcJMoG5yTZbpmRGY41bZUxJYREQARG4DAGWjur6G95tm8cFFpxMWWVry+Z05qWNm6TzGWQr8du3b+/zHbB5606Si4AIiIAIiEAfAnuNgxxQwl6PVFbnzZdGOO5KXbk8Ll+lLAIisJIAfgqLXQTexxxZsDLBqaPZhM3mrlMXR8KLgAiIwDYCi86D2zrJ2GMOyyCK6zbx5n2KIr969SqWP1gGP/nkk/iiwiIgAiIgAiIgAncmsNc4WHJ16blDIc5LBw7euTWr7BMRKHUdVgRWHXqeTmD59g8wPXv3779FJv1lU44iIAIi0I0AX8OorxuxL/jRL1bFHnMkbmcOdivU6RmxzOZWzYNlsNvJ4KcTkAAiIAIiIAIiIAJrCOw1DmbVLNSONXm3ihO7FzkFqFUWSkcERKAtASxidtxeKWW6l5t8SpJJWvgrodB1ERABEbgDgfpnSSDwkPMgXurmMRcsYvFy8h14UkaW2dwWH3YTM+LcpPgqpgiIgAiIgAiIwEoCe42DfDogzclpIWmE467IOHgcW6UsAm0JcAjU4gvLltsbbgFry1mpiYAIiMAsBBaNg+knNUpF42BBcz+/rWUQ86hbxcdFXZbBUpvRdREQAREQARG4M4FdxsHK5o7Ym+9ovpxRbVks2hospgIiIAKnE2CWsuhobLO706WVACIgAiIgAocSwLNv0T7ITuFFGVhVevHihUXDQHZDixiquIPJqY6fffaZYVFABERABERABERABIzALuNgxUOQPQuWx9GB9+/fhyx04ODRqJW+CLQlwDxw8aA9rP+azLTFrtREQAREYFgCi58lWXQexDL4/PlzK+CbN2/u+eUNzu6IFXWU5Juc1GFVr4AIiIAIiIAIiMB6AruMg2aVS/Pj0Oj04kFXzHNQboMHEVayInAcAU6gX5wK0p+wN+o4GZSyCIiACIjAIARw8aurc2h9bBkuScumlvhx1p8YZUqRL3wdt0FnRX39+vWFy6uiiYAIiIAIiIAI7CSwyzgYL0g6OR46Mdo9++hPEyNWBx9NRPFFQATOIoAvw8cff1zPnc3FlXMM6s/qrgiIgAiIwEQEFleMnNnLioZFDJ9BUwsxh93W8dx98ut3v/vdPY2k1jYUEAEREAEREAERqBPYZRysHxbG1wbqebe6i8aDWZB/b6sCtiKpdETgLAKLm4sRTIcPnlU7ylcEREAEehLAjMUe2EqOnCGYLhc5yyDWsZcvX1YSufYtt0jvbIXXLrtKJwIiIAIiIAIisIHALuPg06dPK1myrtvnM6PsQGGDiXYdVupCt0RgcAK8xYs7nvg2erclh8FxSTwREAERuDYB9yWNtLDOeRDLIOvEds4Mvod3Hi9Qic19EnQsn9/weyxpm9EVERABERABERCBCoFdxsH6ui65oqj1sQ9WSqhbIiACUxDAxYMJTF1UZoOVo6bqz+quCIjACATQCjhJANcwrBVP/v+PML7/WuQboYIGkWHROOg841A4WUAKwvPszb+84eAswhyk0iWGCIiACIhAlsA333yD4sSHHIPehNbEvGnznAjXexJE7+JrXZYmKRPmCktrm1POCq+LExHYZRykAdXtg6xbcviL1P2JGoREFYETCdBX1LsUZGNzMR4iJwqprEVABDYQ4LVF3URtQCv4wx/+wLZQc/IiNcJ8d4i3mwjSGTbgvd4jtIRFkxZzm1BwpkxmGWSRya5fD8vKEvF+WUyOAIKP/VRABERABERgIgLY6RgQX716RcduLuFoTSwCvXjxAivhekMemhgrZzzy7NkzEkTvYui0NGFCmCu4YpAymaK2ac41UVNpIuou4yASsFS7KAfqPnrJ+oa7mKAiiIAIXJXA4uGDjFs6fPCqta9yXZIAmiXr25xDgroZ66DYLLDjYADizz5JFF7w7AnCGA1Jh1uottJWL9lUXKFWfpaEJmG2MJRSGZcdAd4vB1Y/RUAEREAEpiBAf46dLuhOpjWZykQRsBISYc0xGuhOaGKsztrSLAmSlGlizqpDpqhtOG3IhjNFU2km5Id9f2/evFkvCk2QZsfJYu/evduXrZ4WgYcJ0Oritkpn93AShz3w9u3bWDYLDyXkYaX3Ca85N504/jH9FgERGI9A9nVGE6XTc8K+f/8+NgahLcQRnM5K30j8OMLFwiCygYDAttLFKZDgtkTOfcrVe1yiEI7nSK7NnCv5ibk7ayCK+onCKGtHgKlQ2oyHVfayHXiQX1M5V7P6KQLNCcRmFjfxSQ9qp+cvCUA6dDLW89ALkVqqhoXHs2892ZUSP/r6XH1mTMNZHmL+cbRzw07IH9vJfoGydWblLwV4ikaMl9C19fv9eJVCKwJp62+V8v504t4/fmWY9uxPfMYUFieEUCqNajOWVzKLwPUI0OXGhpvQs6F21N9c7ppSga0wYHHGjpDUiapqh8qScTBALg2O8UAZwrcdLtPW6N67NIKunEjA+re4Dcs4eGKNKGsRGJaAdRdZhSedK2FXScsSL7vS1WTjuKdSyyP9FcOxi9bnp0GYos+MmWDjimW2MCWKo50bTs0je7cVU86sgdnKXwrgqspWebYH4uDK1nedfFkCpet3IBDcxdOS1j8Insa/zBWGruxgEBdQm4tjGgqLwFAE2AjDiTZ2DFyQDYMXZ2Bz1nVFVO5iHwwRwgeIeMR9XSHctX0xldR0a3YCHErz4zr20h/mMNtZvBT3+vfj984ZCq9feJVQBERABC5BgHNUwvQQ3YlwWia3iEiEdCWVYzdQpcKzWGxQqLLHtrjEyS61PDLt0okuDlT9J4c2ZiOUZv3ZyP0vNjAO0oDWqG6VsqHi03DZMM9XcsIncvSN4wou3boegdIsd+ebNS8o+lPsg3X5gbZmhKsnorsiIALNCbDal9ruWbt2R6GV8mW90F5/DszOWgZ59rbdY4nbVa+nsx1XUlaSsAyWtHAX+fI/3eSN7/9cvsgqoAiIgAhcjEC8LLpeC8LqFH+Pi9U1PjkCGfQlll3XnEtoGGN/w3CRxLc5hFmaNwyUPF2o32FpNDAOUjbT4/eXM3wiB20GPY+Zv47A3I9UKYxPoOTycOc1f4a0dGRyVcmYt9Lc4B7UTxEQgYMIsF5oy9SWBe8yJ2Hbz8UAo3/o/cLaYTa+rB5ZLNe7uGgcHHwRvnONuLVG2dA781/MTs11EZEiiIAImB6F+lRa+spuLzNLItOoMLtEm8IyWN+0kQLn8fSiJZ7e0pUsgZKmGjv4Zx888WIb4yANrqF9MOBg+GTmHz6k/dCk4kSayloEthEoGQdTp+5t6U/6FC/+onkUB6WRl18mJS+xRWAbASyDqe7IzpcNg/jiAvWjmu62Eump0wkwL1q0DzZXQU8v9WYBZBzcjE4PioAIiMAgBEyV4uPCD4kUrE4oY2YZZDtmybxYTzldW8I4039zZ9YGWjrOr16i/ndLE/mRlZY2xkFYs86fPb1yfzXQEHkx2GfUvznuFx4PXl5Itktf8o+iUe9uD8t+aHdLIfYAj8uOXYxmH1+5YXhN75luYLwhKBVZBE4nwHhn6qwJg3K5zb2XVetUMbVkS/qWRVDgSgQWvcjNyeJKpd5WFjdlKu1p2pa4ntpJoKQwV/q6nTnqcREQgekImNaEqlOx67ne3oppyhgTyT3Gk+zwUXJnsdybB7Ld4ywu2KWlTRzgSsNBc4CPJtjMOEjGWKnXzOQfFTHEZy0Uz8y5dhnzbqOwztJ8N9QLRaNxP7qmsSGjaz9SmtUILPWOeXRx1YFVsofO0bh2c1LpROAUAixyZLuy9V+bTcVOD9u2ODIOGoo7BBgI6jWOirhnCnQHhirjCAScX6eJtLhJwmIqIAIicHkCts5aMi0FAqX+JChj4TTePayyLnulTPdkVH+21D1OYRTCtltSZRf3x9SxHHe3pXEQKfEj44vIpVrcXwx2GU/RFEJJ+78/+wlvSOEmxdxAZs0jWLWyAHmJeJvWpHD5OKw6lDpWKzsD4UQ9g4mtgAhcgwBvH18OScuC6rPH/bliD1rsE1JhdGVqAos1PqyePTV2Cd+WQMnpptLXtRVAqYmACIxPwDqK+kywfm4diVS8DtdAyHomZi+uSW1znNL+MPyTNqfZ88GScsLUdcxzsRobB2HNTID1W1wIs16g+ysD++As68M3GewXVfb9lX7VFJhRZ31tKO9xTrgzwsQJd7E/YfAY1kN7RuaSWQRWEuC9y6puvLM7XXpLBzmzHr7H5riyXIo2DgEU6EVX+pE36fQk6Xw9Lrx5pSfVVnllVTs6tOzZ/60yVToiIAITEYj3FNfFNhtiGg2D1P5zmbPDR/ZiKkDDKxQkOwfEv3KKeR/6amkPHEathqBaJfVRq4RcOpi6+cP2gbpG2836RrlH1v/E6EaCO83h67PbHJPWzOeBUAXaFn+zPM0fRAfFMiidZhtY3o5Sp8BGPE19HVXeo5KlIMRkuMJCAVX3oH6KgAgcSoD3LqsslhZL1wtTGjpvsvC2HtS1Y6L9M1Zm25grOFOFnfZol+CMP7OnRM1YkOvJjGdD1tOnvnPwehxUIhEQgQoBM/nVnW8YGUs6EpvPmgyF2fRPGVEs7KIAACAASURBVGIwrmWnzKwalg7urxDuf4s9cHT+tlvcBIAwxqLhnN4+dPljrzH1Sitv1aRIqovgyuQ6BGiE9jYSYBXixLJlV4+DeNw6UbCRs15jayDOyEWQbCJwMQKl5dAmHWwpca6fiJFOJixi8y8LOQdJ4mYF23KJh7xJtSZ2MAXacVlK4SatbhvqcZ5iTTrmozFxnKrJnrnEtIhGPo6QTpKK3oVS7SLrpwiIwH4CZiqpv2KVA50ZBfaL4WbNNqzwfbD9iW9IofRdsuPUsA1C1h8prQMxNJw4CriKRo9qv63YWk8cwA0KoymOsti5EYLBZufKPw6Jw9lZ4wIrLAJlArwL2V14jAd06Ljclh+99R3WwRb7DRaR1DPcupWo8B0JMKCXNnuW1LiHpLP1c/fUYj/g4jf8iac8RQ7L6fzLUrY6nIZ406Soa3NeWFQdiSnncbeVzNkKU8K60ofAH//4x6zbIL4k42+E6oNIuYiACHCGRnCTZ0pY30NWUpCwQLlRYBvVbH9FUuuX67blW3qKLjSr+zGhHvPkvrQgODlml1tADdVxtJdOxsEYEG2dST4IMK+itYApu5gWP5INZ/lmY+qiCAxCgGkk7T/1K0a8MAVq0qEPUtgjxMCt0pbUSulnDa+lyLouAiKwmQBmstJmT5ZANidrD2Z130WN2R5vHkB1SUXK9ufNs75ngphibX7ChAf+i0bn0jG+twIYj5IG8FYERissc8LsOgrtWevBo1WW5BGBEwmYjpE1hMWCWcz4IuHFUdLFL/0sLSydZRxETmxHKRa0UE6dmmWZFjUGsClDSsFicxPNuVSh66+fYByMhcMUAiZqFEMhfqE06FiniWOmYR0+nTLRlWEJsKzBPIf+y5wgTFT6CGxedHlaPTYmpQCIKjuyw1MQlrZdAqjrItCKAH1ayS7mtsRuy9HWz93jJ1r/s4an/l/uc0Cu+pNu3CY/tKhwrhDDaKpVxwR4ZBYngljstuH4fF4GRDx826av1B4igMNL9mPuTHm49VBSiiwCInBtAracU1d16NUtZgyE8bHubxhHrodt/HXRGIXdlZ4/K/ZBDEo9JdmcF7YvtJSsi1twJD/9FMWTjYMxWVobwyTNHSvhSl/CRTNBnL7CInAKAboAJjnPnj1L+1lM4fQOIcIpss2YKR3F4rIYKwen960zspXMIrCeQNYRJjxeOldlfeLETDvM8Hi6bvxQspsjlywsZ8mzuSBTPMj6Od14EBXC9vVGriz2/yWb9RQFbyKka5OlV6lJXkqkQoBOA40l21VycKosgxV0uiUC9yTAShg2EPrwupdDqVdvsjQbyJeMj6fXC/bBrGWN5Vs8SIIp6XQhFwXAlMnScqot40LIYhIW3jOnsfWjE0+8WzqJPMbNO3CihMp6LgLpiZtHy4/xumTmZm3n3DP1jy770emXwMb9AzV+tBhKXwTuScB1p/F7R7gJE2fgsCxOPLY53dlAT96ksGkiTsVPI6y5YtAITKQvxeY/uvq0pHG50jDVlD5yqytuO9hEVX+ZaqKbiptx3Epp0hMpJ9lJeCjORKW4TLtSQUQgEEiNSuGtbPV1DtKJey0Lk+8gVUD/U4KAtCiQ9F2UYvxuisECUVP1klIEF6KjlV4QWf0SQK0dyHMwloww68alpmkxS4Zzi6CACJQI/Otf/yrd2n8dNweWL/AJTxde6MtQ3PEWHORkgf2FPSWFNV7DdZ/8U8RWpiJwDQIV5yxn1dpc3uz4jtZy4vELrtRM8p0VZnNh9aARYNnftm9T3dlmUJkSkA4L72cuuVtJzguwaymeaZgP5nkS3SJn9DpcWmjAeAs+ffrUmrEVnh4D1SWcPW0XFRABERCBRwlkR0YSofN5NKls/FL6pVXbbCKHXgy+dcGyhqrg8kJ+XLY5xY99e0/+/Rc287poI/xEp8WLMGycdfozygylYDTBjbS0eaV5EX40jwxiAC6JsWgCKD2o6yLgCNCDxK/Qoc4FaT/FC99qPceV67Y/1zgXsxpzWz4quAgcRyA2PcT9KmFG7f35loxup69aIxgOQYjRpJgVUE5HrMSs3IqrhgQrMQe5FffqDKOlBXO30B0XM4Sz/oaDlLGPGM5+qp0KB2FfnKSEBsnbR9dxkAyHJivPwUPxKnER2EDAzWdtBGw48KXT2JBLaVDeUIq2j9DBlmQ2PihvbTM9KDWGlbQsx81nXXNCvR/XczDUJbbSupWalTqrdQVEoELAtf6f//znlcg7b6VvNUv3LCPjUdjN9r+zCOM/juulmz+PL7MkFIELEKAfYz2zVJD6QTmlp9z1YVetWXzGMwjHtCbFdKW++U/alX23AfWU5bSSlyguA3XNEJ/9Wb5deFClO+Ng6sV2UL53S7bUUxmH4F9M26brsIsKiIAIiMBmAqVupz4srs+OiWr68UwepzcrDcrrE28ek94Vf8nsBz9dXq34uGQb/sSohRchw3fKH/gNM4qTSs0joxsHkb6ybMXdyhQlLrnCIuAI/OIXv3BXGv5kawkL9c5ESG/ORtfgHkyEhtndNimGBAc5RsGtWb5dFYutsAgMTqDiLNNK9zpa9x2c8A3FY0yMD4KgAdQ/uVg60M3Q1VVHi3bVAKaoeC7BTIPh8qqFPbFctEM6vYonNXZqZq1h45i8GU6sKWUtApchcLSCVNLx4jF6BJgs09K1IlUKhOEPHSCcOWjejq32XB9R9rCAxCZoVvJi0xaDC6MMuyW6CY95ZALjICpOZf5/RA0pzTsQ+NnPfnZoMfFrQxGkh40V9JAjXoScg3Dyp4gOLXzHxEtjWHA86SiIshKBuxCoHGF2qHGQvnTAVeu71PqR5cTLjzHRckChX3SzQlGua4a00pv76buP5LqfRluBPQRQ5LBr09LC/jK2trEwnO5pYLLHlI+JHx7HMhHuAa5nRUAEUltYYMI6RBM4JR0v7dmaZLchEXpd+l62GsR2tJAOpjSsgSgVeIegJxBtcL2RzSjBxOm+UoCGw2jC4EIESrGB0rZHMI+sNQ5i6QDxWds0Ks2xsl63DYqeEoGGBFAEeWvQF9M2zEo+/Ro9ws2PTt9Jmzlk1kMEo2HPznRnKfS4CMxCoO713MQ4WNI0miQ+C+f7yImtJK5Zuu6VK+Ru52xKzH1AJo1w7SuoH7H9FJWDOca1i3x66VBImC7hA4KtMN0+gnjMujERak/D6TUlAURgUgJH7/kl/azxkdFkkFkV/SerienGWxQJzILB1jZF5QZRWbdzJk5QowihGjGanFKQVcZBJgPoWLSVkpPO0aJXbOFs0jw6d6UvAjsJoC+iLOINEWvqIU16BEyEdLil+fDOrO/wuDsugSJjLlw5vbwDH5VRBBoSyGqNIX3W6hYdvtZIUtI0YhPSmnQUZ3wCqL8oeKYZY09Zf5jjonEwu240PpOGEjoCTELkttYQbz2psH3EVUF4BC9CqSh1erorAiKQJVDSwVopSKX0Ux+XrHhHX0RDyB6hS0+LtWpwJ0GDE0RNzYJEoCAM0+sVIUuzYWCVcdD8S1u1vEcLkJpULIVZ2oEJrMBtCaAL8sJnNUUWQJggaVV/Q9vA6urGCQYwLctvIKlHRGANAbfxIX6ksowXR1sMl3TTVukvCqAIfQjgocD6f2wZfGidHPWvbh8kZQaIPmUZMxcmGE5vH+3QqDG5NZQKbYS9I+kmJ3q5JkspDUVVUiIgAuMTKClIrqvfXJCSx/0IYwcjmpmk4gKyojzRvI9SxJqPFYSTczhbcISCrDIOWkM8SzVPh9WAMj3NzRArIAJjEuC15+XP2rtZQzh3rWBMYhWpcLd0wxV9ws1ngxVcuiUC+wkw0S0l0ko3zdof6TO1FlgiP+N1LIOolLYziGWzhyyDocj6LMli1eOMGcfh5drAOU5B4UcJYATM2gepC/kPPgpT8UXg5gTMJuM4NOlMKnuKT1/MwIEmaxlEeZhl7oyHEDsFs6VgpZMp7SAbt5eNg5TEtLfRVPOshcW9LfopAqMR4OVHU8xOpOkymvTvoxX5CHkYwxxDVhFKo+YRAihNEbgbAV468/NKy+7exzTCmiulMw2bJL5GAMXpQ4AKNd0SG9+21XIG03rDwP6CEtunRGPmAiJnH8QxRCcdd64saiF7WgIay7aW31l+ZScCIjACAXQwGzdjeerjYByzHs52Uzxy+p5ixnEcaFLhKfgsXShFiBdE47IwRg81KC8bB22yfaIlrjQbcU5DMWiFRWBkAtjZmQNne3PeuFnWQM4lzOvvegbQjbaAcS4i5b6ZACt4tKUnT57wL/M6lkzX/BEzPBUefMgqgX7DUxv+eipGWa3UIIPIwpsDpnK4FLK9pYujn7MQYA3M/ENZMN9zpEZ9ZzFA3LkTsyBqKCeugu714aTjoaYiDQs7bFK0+WxbpX3qyOlha02CicBQBI5WkEp7irN9V08yWcsgArilr54iPZQXVl0sg27SGlKgCKO583+0WDZriCcaB0sTEqfuLJalfwQmh7xptIb0mwn9hWmeI02CKpCn22awLNFklxHwH0RxH62z2FzMIx4EjnVNIX261ya2iSOkVZrTEQj9NmLTe/O3QX6ewvyBuXDls5tNGHQXe2wrK8UL0SoDWSsNwb3XJt74w72JqkCdAKtfVsv4I+y0UpEaPuOVl5R3mW1HN183SpUN7INUk9SMeltte5d2mJ17M/GWfbAtaqUmApckYEOnK10TBQkDli3axemj3a1XZeMHW4URLLsVl1KfK9j6AiJqVkuh8x9xFP6w9Gfn/aHDLcU96j4DaloBHC52VH6N0q2czZQWZ94rGGUaATs2GU76iyHT2R2b37rUK42Eefi6NG4XK10ponu9HYXdBaZfDQYd/uVT2rvTu1QCAGGIgQwjoA2CcQeyJvzQK0wb3pZRzx64tOUEGk3ewZLxsXN3DVIUHqsOAvzsyZl3iRzjNrbt7YpTOFGFi4WnnZhUqMvxrc3hrIpouRAgwubEL/MgKpA1aYPDhu7LFHCKgrj32ioCVXBM+SsvFy1qTJkllQhclUBQ2q3fsECT8pZe9tMH0HTSFwreWSvbDLkkf2fNtiR/ah5Z2FaM41vW0mnNsU8gaymPVcw+YjyaS1bsRxMZP37WnD++2INIiLNbSVksddODSH6WGCywB5cHEwAjzk7fE0vqPgEcfvHSD07Z/MuXs+S5ENc+fADCCMiKJX+MqaVzQuOnmHsz2cawSGTsXA85K9GGyYin6ivA3KVnwEhHFvwh2CCrjiWdNeazGC4NmnUmJIvvJAvI+/sB0mFnNz0M45opPwT4yUUqVN87WqzESgS2wJvnFHVaOl+ykkL21qI2aJlmH7/JRV4Q3i9nH8Rhmb6OnucmEE4vZuk0pFLXd7rAEkAERGAQAmik2Z2UiwrSSvlLA+XiCItgTGaPG0qy/owUqlXBV/LZHG2+PdElO2K4Hhs7T1x2ztZHXfIR7lacLLIlmvQivcYItBdlSE3ji4/0icAMP1v1KPF9BJgoF0wnbm7DTy5OVIQRRM1+4nOWF/lcgFiis28rF1FTmshGe06zwPQ2whppZVBr4nxa0kHJt842ENuzn4B+OLZvUpsAJ1/+ja+TUZ9VdLdoVC9+6W7ckE5U4YJ48XLXnprKFrbUcoxAk/aZzXqui7RzN4aCiCvi06ces907VXD661kqfvza2tsUAvIcLEHTdRE4gkBsk4lfxiY6SWkqukaztfH3oHGkpHgfAbl5miW1GcWyeV7bEkzNIwueg7FTmK2ixy2yQzi7tmwNsYMAm7PgKBwm4aketjnB0R6kaCg0FdVhNIHHlIf1Fjf5DHLyxsmZy1UZo5TriFhvf8g/yyV4z5/Z4+1Kk5Z7IiqVutLd0ThLT+28TqYszI7gIVgZzrKd2KMFL7nP1NmaksARro/mGOLjD2jHvzKo8S6QJsAZxPnXKc0sAst/8FHOOHXa4jlNpVTRjyZr8Rd1wmynZ4/fJ4C+4ezglJ1RFedxWjv9zH1QnFLSkrqSdQg6RUJlKgIiMCaB0rhZV5BWlmWz2yDpm/1rsw5WFzLbPVbU0Xpqne8aHJfvotLi4vf8uWAcjHXibN10kDXbXisztA4irc+CPUphS9o2a+7gT1E05kglXWc9JcUs9eylkeCexJilO99y+lymOveksbnUpR1kpUa4OaNLPsi+idIaZqtRKU4HMwprej2/R1yvtadPn5Yi7D8WmpaZVTOAUB9lrJ/c1oYZxWyvH11KOqiROxbDuOAja3WxnIOEQWpnQVCbKJb1Ct0gNgNB6cUMqdFIZPkKKHhVqYIUF94Az549Y5wVqA0tcOcjbtVzZ2p6XARE4HoETNVxRWsyDyrZsFg0ctm5n3ixhO6LMaX5yO7ymvGnm7daEbbpq/b4oYGacdDqO0iQ1doPFY7E0VFi78WQHXq52t/R5JV+TwKpmh5yj63zPeUZMC8cT9w6AW65i4PWgAU5XSQ6z3TBjRk7c8LTZZtCgNh4FwuMerT/zDsc1szFCYMUI+B+o1ss5M4w7WRnCpXHS4qvM8ylKdiDG5Qt9ByzDNLflroUV3DqGoNXKomupARo0kaYnucIy2DI1DwTUxnCFXuzShHuc51RgJafPV+CcRYTIS+COeTeB0ufkqbjb598lYsIiMC8BNAGs0sIG9SeFAL6TDbxRe2LpGxqZgN9mv4RVypr1UdktznNkvWsiUl3s1T1B2vGQVO4LQmUCQv3CaTKHMNqaW7WRyTlIgLNCbiZp6Vf6lMswk0CzFLM8SQUmeEQt9ybFL95MW0sDyljm5YZej3kivPgonmingvtnM19IQ7z9gHNT1nLMgI3me6WFq7rui/+hmFhll700VVDnrXEOSvnIV0tVZDqlXvPu7Rha9KHWgbBiz2r3g5dv3fPGolLzRhKz59VP1iVp+J4oVg0ohJL/uZxagqLQAcCmEiYio7ZIBFsTNmGFYwGM6xso7W0ksphOsyet680OK7RaU1z046KtApKPVVdV0nT6Xzlo0p+aUOkBTykPVcSX3OLLiNtr1x5dAKwJi/FEYETCZQWQLIrOSfKeUrW9K1uPYrJjI1Gp4g0e6bMopkTwpAGhmJR8pY6upjULGJg2cEITiC09oeOPuTFwbLZf1BggcpMHjElisB8e9su4NgyyLHTwzpy0mBSd/4YwrYwingp2fopNtYVrFnidrLRsYRWR4Vi83V3458hWnzloYYaP3ifMO9CPLVApTzaDZbs4hxT1Pj2DvtmpdJ2uIJKz6vnasrypdnTu/LHFYZdOlv+DX/0vR2mN+Qihd+q484BWimvdjxGMBLRb/eck5b4o8kgW3hNQpxBZBtWMCgNK9uwLS21yVhjK7XM9dezidPVL75f5nJIm1dfnQIvKYqlWX+awjlXKqfapQKhClTiN7+FIuJkQPtvnosSvAmB9HM84xTcyWbNnq55HCHPkiTtB8B1ljDKdz8Bqg+dPq1Wa/aPBk4ZF0rybxslcVuzUmPt2g/5uBRK38vbmWOJ52IfiEoa0D36mTwrCCksCm+5WDUd3eqcrXNRwmwEk5bA0QI7AXjH49wfrR2X2sqfJUXcJFlsTiszul400A3r97HmDZ2oRrJG1WFbpnuR7VUi0E0Ti8fHWADCpw+XrGtmKxTZGGJObJbDCgaTYWUbuaWVmtn+NkZ1uNcq/OTdX0zcNLdDh/hs2YftM2NoU8zunZCA/Z+4DHG41Fa6dXbpYSiIi/oSC6mwCKwnkLb+9c8eHdPJZt30FH3foXDcDBkyp+uCh5b32olTd6ZJWCPfH+hs9Qh1VFEi12hUcUWDxSCM37xL9pc9o3NqejMg9co1YdAdY6RrwqZu0v0uxrfIJhgqyuJTeyK4rm9bUiYtgTrJbemXnnIGhaNZxWI4bjGBED50DhNLMmOYF4q6S1t7irHzlUc71ZHhZ/EOq+y5dzmu9zU95/6KoE1miZkkTFf357IthWFlG1YwOA8r27CCAa00SUSj3tZ046dsodTeqRBYfLPMUnR095XtAY7ONEa0OVyquKGEd0IiW/HMwayLKc2lvmXDNazNP9lglZ42yKxJPqubkepBEZiOAHud4l0kyM8k86w9sNPRG0pgunR2FLKLs/Tdrs3SMoz1GZWchJWTB5lNsWXGxS/9ZFOG7ZrHbDF+82YUztpfTE0slbR0nW2eJX2DR6jf0oNcN7uqMaxEjm/Rt4SdwnQpi3td2WeUbiuuGDTjjG4Ypg27VxLa3Ti4rNN8491/6d2bX+Ht5lQEui/6ouxrfhYf5u1nZa18zyXAeJp2v7FIj3b+8bM7w4uyneWNO6xgAB9WtkXBTmxpJR3pOD0Ee9zinmIbbUG381XS40MReNg4SB999IktHDWYHueEprLYTIciK2FEQAT2EMCcZANPSIdRsOckc4/wetYIYFjBjkaXnv26DqYftGfWLenhWbzij0ng+j9W80j/rKGhpA8xSpZuGZYQcJbB+rF37tkTf7oXM0hSUl7rcvJGB2MNmmjdDphNxww9jxoyrIKyZXF5ZYtWPwnRpXCTnyhvWFrdis5xs5csVXqDekNCvPW2+2wWd7hIX0TvRAeL0Z+XhUrM+m50Q3HitLxbGZVRloDrT9I4qBaoi+n1DlcWZWM19JTeZljBqJRhZVsU7MSWllVCgHlcx7io4fDSBanwXhx/VbtDb3ClLIofJCk1RAqPOo7ute3M9UV2KJdpi2TqOMusabGAiiACIrBIAIuPWyGgzzlL/1uUVhFKBGLjVxyHqSbWHNSaqZ3BGZXQirK+kHi+Y3Wqly6Gg210ojEO+wvV5zRpfj5quye+2eZQOXADTHcMxM3GhdEWAnw6h4fo8WBwRcEwXa+jkGOqDlHvax50Al/4JxNgTEjZ6utvVFrMkVbHl0kuXB0Ni8bLzl9Q+Kllpsf8sX4T3iACDfNKkwqfPZl9pEjLNdEVqrskLbcW3a5Lz66/XhHAEmFa+tAQYA/uDKyRDfN6f9mGFQzgw8q2RrCzWlqqhISmS+e8sw3zeGp14WJ9jY2xwOyStka7XxKlMAqB7D7qNfuDUASzz+65aFuEYjrdTjncI7meHZ8ATklxu6LjG0dmJ5vJOZSQPXGlwxKIegqgvPYTyG6o4eKVqhKjnr2tLlA/Zy0e7EhkP+3OKWSNAhRqvRhx8wgEst1gBSMWusB8g5JAsghAKdYInBqbKlKtSXBNHOcLueaRNE7cJkkwjbD/CgzRBlNEljW39ueyPgXHzcRwgSv1QuvhKOYIBLIvy5jKHm93VtrwNh3Upbg6cm9u6ad7qs/PkjDx9VPG91iAUvgUwaiXkjzx9VNkiwWohPs0rTiXrLqFhKyyx9H2hNPy1pUcG2fr0faIFD+b7YXG7DNjsQln1VpoDyW8E/LHCbgrRviJqpc2lLDzK75O41ipW2dzcRdpYXHiIfzQZMMlqJ8iEBNIW39899ywk81ehKG6j26I0m1opygK3cp7yYzSSuQK7fx6hTUTlb22FiiNj7NbBkMlxqUIRV7ZX4Elhha/3dlmk20zlvvRtqds5xzLnBVv/0VTvgPbbQlaUyTQdiYPFnTCtL7iHC1MtNK7sK1c6VPIU7dRmjAhQLPpUImpnLoiArNMdHETiTtq9waFnx1MA4syBElO0S7WyHZ015d9oYYVDGmHlW2NYDS2/i3NtB33DjZ00nL6BhmxepptWlw0cw3ESnHaXp+lz0xLTWtxtRZ+rtSW0wSPuOKERLb8tuLUf5WmEI4aRB189epVKBvbiIiJQ+nO3ebs8cE91Tn00hRIvInHbLZidFEERGBAAmxfcv0P41//TRkDkplIJOrLVSIDx9GH1Z7Fh/bptsCbJNxKd9rOu5vYyhUCjPsU0PYFc5FBnIsU0MWMf7Kd01QIRnnmn/HGNNrJs2fP4viuIYVbHDtgW1pKenOcyJ5wVoDsNpw9uYz8LBuIUPOoKXaSMtHlX6etLQoPQ/aHMpGAG/+22iVKW2JfOcIE2RbFiCNQCl5blGDkCXtX+TdEoFm2kjDOUWERGIcA0y7eZSePveC8UOHNchHSn5wkwB/Wf16l8EecdCbPrbifT9OpXMFIYUNGJRoCb86ikmz91qJskDnlAIphBYPnsLItChYaQ/+WllVCEGbl4ly9DYe76HLuoJjSKI8mH/YRByvNmsQVZz4CWRuk69ndgnOqi9Pvo9NvWB5hBErN1UDssM6cLbguXphAahofp7BONutHeLPGEbKDJGnf4jqfDjIoi50EXJdOG6Z570xz8MexL9g76wJuWIxbOOHBy7VGPIZ+V2SG77TG4UBMGoNFLo3yMaIQGZU9lgSHL1NR3K04Wquwa8+IRHW3SrySjsu3ErNyy2gT2NyXOkniNLeFm9SaOS9sk6H+FI2zQlW3RGAPAeu+4kbYWdmLs+4Q3tz5BM7xwFGSFuvGnkrZ/Gxl9EfUdCjcnNGjDw4rGAUZVrYxW1oWF93Io02iHj/V5TDRxI+gehkfcu/ZtkfoM2MU68NQynZZnTv8usBOyB9rOX3ARaJRpnFoMdmqQqOig3btKX2cLIiWbe5ApIGmj+iKCOwk4Br2yG+mdSVDCbmT/+LjroKAcKviL/KZIoKbsVODzjo2RSkeFRKdyd5ZF4jtILHZ6xqWwQAqqw8wvlN22gP/urEe5aFe/BhU4ElDIh2X1M4J58paTlUdCrXy2T3RnEluW1Jxa9yMC/hxOvvD1OO24sRPoW3ul6SUgoyDMWqF2xJIuxTaYWdtp9TyD7q+ufMJ5NEisr0QJM2i0adbTlsCsrkBLjBEtsW5cJpawyvDCkYZh5VtzJaWbWBHNHjSdD0Aby4X+TfutZAHUA3b6mJSce4mYec+c1HIbIR0YhvkH0p4J+SPnW1aGOtqKQAxKi0ADc8qKQ3wLA2IJvWjRv/vP8LZJm7PEquSXSqqrojAegJp61//7NExnWz2RgzVfRwKIR2SGQzAcmiml0+czjwe1EHKz+NWLhkjCQAAGeRJREFUX5yNrD58XAx+ZWgLg1ps8KqbxiYlw4JfVoGz3owAEVb6d/Du160/K9PZCTPbM/epPl7VGN22gsQpkOC2RNyEgUrk1eaPNk8d8UfK9heucCvEITJ/sRhcb9Kxx5pqnP7+MALTlW1jpadEYJGAeyNCi+W9WHywYYT9r8lDKdA/7BeeV97GWXDRL4WxNUjC/HF/FptTKMm2OcFWDw4rGAUcVraSYGe1NORxrxvjbKsW4tJBvcl2UEEAbvVRvZxUWZE695lOpJU/szokMIcS3gmJbBnjIJ24NYJFHY4IFt+13Yd+0q0v5rWyJhRNBLIE0tafjXbKRSebvTtDdR+HkmGos1KHwK2mZ2Eu3XC8Z/x2POOfDLTNDRyo6fH4TTgo7oc2m3ESd4bRmDajG7TtSnPy40BAEjhQXtqzNQYC/OTihjeajpEZYJwaXSJXumkLqVJOPfZp2E6z2lbL1uoINJmfbxNDT4mACBgB6xvj17OzskdvzB+ubfSl/NGnhT8Tclvg/5P58f+QMlmEjLYluOapgJFxYU1kxRGBzQRObGmoIj+abP5tVOpgnkNNRWGwnoqsmZ4gw2Z0Ox80SU7sM7cVgW4wltnCnTv8uvBOSGTLfJDETr4ksHi8KxE4fTycV01j4pxOK/maAK2N9nfVg+rXEFAcERCB9CMkDEL3+QhJOFafZpBaSDe0Dfd9p9DHctY+yjoHh4czhjl3nBP30TAgvyGL7CN8mIJk7RbDxynncJsAnQM0V2xY2RGQw5vD+c2IRMPe+f2uzuV6NDs48PfoU6X4KBjpF11KkY+4buqQJY7adKuGbQVXQARE4DIEGvbSMZO4b4zDcZy2YaafbRNUaiKQJXBuS8NO0tNUgpp6bU01W8W6aAQyxkEmk3yzBkvf+i8FMwYwyeSPl4dlIiZI/MsslL94uojplzkqM6jwxbqDBicrmwIiIALjE2B1AaNVLCdORj1HwTjrU8JWfAq+U4D4S7isu2CTihV0DIL2RU4ywpyHpaOJBsDXY83+Rcqs4a8fPnYWeZzHMbaWPlschMQyeKuGPU7VbJYkNQ42seBvlkcPioAIiIAIGAFWPUM41m3srgIi0IqAWlorkkpnfAIZ4yDTy81yMxH90W2gnePAZkn0oAiIwPgEgptbLCeLB3jSxVeuHf7+++9ZRKGM2Ol2GtRiyyCrO6nVj/4ZiyFrP4YUc2Qaze6uD2BntMgsAp3r7WWSdA4w8JWcB5EE06Esg51rZGd2mLzj1c2QmoyDO6nqcREQARFoRcC6aDSoVmkqHRFICailpUx05aoE/veqBVO5REAEBieAo7GbaWNXSl11Bi/FTvHMrIbZbk9SsZkVx+2Syc8p0Kg7e1aDgsDYUGKDY+xCuKdEMz6LBbAkdjABl+7q+oAEsn2R67IGFFsiiYAIiMBNCKDthJI63eYmxVcxuxFQS+uGWhmdTkDGwdOrQAKIwE0JMM22tbiAgNl4vA328lzstEFKumdPcWxm5fDvhzwQsxaQh8jH1kAU9JJd8qE0J40cnAezwkPp3DNrslLpYoVA+mrQvG/VQVXg6JYIiIAInE7Azvl9SO05XWwJMB0BtbTpqkwCbyYg4+BmdHpQBERgOwG2WNpYG1LhRLZbqXeYisxtEKPD4tefKqw5TDCYWfFcq5/q4KyxpGkHqVTSr9+KjYOcNliPfPm7FedBq+7LQ7hGAVPjoNwGr1GzKoUIiMA1CIReWm6D16jNkUuhljZy7Ui2tgRkHGzLU6mJgAgsE8BjLrYo8cDdPkJCkc2iF4q/TK0QA5hBa8FywVehCrH+c7n55la2M8cGRwpVF+Dyd2MarrByHnRARv6pAwdHrh3JJgIiIAKssAaVRss2agyHElBLOxSvEh+NgIyDo9WI5BGBixPAnPTq1au4kHf7CAllx4oX+yXtOXDQ/NFwvYypZsN2bIrd3bnkHpcCBf3mmy7jb8IY4ThglRVfVHhAAnHDNvE0BTUUCoiACIjAuQT48FoQYI8GdW4RlPsUBNTSpqgmCdmKgIyDrUgqHREQgWUCrL+5CfYNP0KCCenrr782WNhGN+8p5rvAwVWN/byLiRzhDBXbUFzNWgFvEogtgyWTq5wHZ2kMccMOMlOnN7d9z1J3klMEROAOBOxLaPXTVO6AQmU8lIBa2qF4lfhoBGQcHK1GJI8IXJkA9iO375JJ+K2m3N9//73be+t+PlT9dsLdGpe01N5BXs+fP38oRxc53qd8Z+NgbBlkkbnixbmmphxk/exPIH1Z7ty8+/NXjiIgAiJQIcBiZ+il5TZYoaRb+wmope1nqBTmIvDRXOJKWhEQgXkJ8B1b9xESzCi3+ggJlsEXL164Gtz8nWI7748U1hhYU3sHTotrHnQCxz9j4+CtqjKG4CyD4XvNsHWtPTyC8+AaN884fYU7EzjCx7ZzEZSdCOCnz+pR6IX2f3jqFJ5Pnz5lbwHrZ6FTPUUGZTomATu3erMGNWa5JNVoBNTSRqsRyXM0ARkHjyas9EVABH4kwAZY88wPRDCR3Erj58sh7rBFOOwxz2GMgyGemOY/GMCW/k2NgzudoZh8Wl5M4TCp2M8+AaaOO42b++XMWgZJFoWy5JXJpnIaw/6slcJBBNI3hYx2viwHiapkRaBEgP4nXrwpRRv/OprDmzdvtHV0/JrqJiG6RzibhdMe1DC6Yb9hRmppN6x0FVnGQbUBERCBwwngMed2UzLTxlx4eMbDZPDy5UtbfoyF2rnovZ7hEc5QsTcKNspnz57FResTDmdWnuW0WLIMUnZEopFnzUy0BDkP9mke23JJXT514OA2knrqLALMaa9hGQwA6UhlAzqrLQ2Yry2IWmBAISXSBQhYA7PABQqlIohAnYDOHKzz0V0REIG9BDBLuWP1mGnbx7/2pj788xQfO1HWMojsjsxxpclaqUqubSvFcMdHrnyqbTRkcHbntulXUostgzi2pG6wFW0y/iJNJQvdOoVA+rLIbfCUilCmmwngUs3CyebHR3tw51A1VHFweE/liVfa0ru6EhNApzK3wXTYjWMqLAJ7CKil7aHX8NkR5hoNizN+UvIcHL+OJKEIzE2AU/Zcz44l5fTdoH2Y4tlXMV1hcejGIbV37NnRHOgNMvk8RYx4k3hpy5ucB/u8ZW1zybpcyTjYFrJS60CAPp/1CdxgpzY8sZR4sTMHKVHq1Ol0pA7NY94sbEm18uGveUsnycchoJY2Ql2gkmXFOEXzz0pyvYsyDl6vTlUiERiIAOu6Tg/GkvKb3/xmIBGPEYWd1Jww6Mrusur5lb3UONjc3sGcxxWww09KUXHQO0iANZbBkDWylXxedPLgQbWzM9n0TSHB5i/LTiH1uAgsEmBxAu/mxWiK0JlAaaDETekOqtFO2iy4hmMfUJ+003wnTD1eIaCWVoHT89bbt2+z2ZVU62xkXXyIgIyDD+FSZBEQgQcIMLi6j5BgK7m8PsdHhPEWzJoYHDsOInRXDvrJrCN1TNg/srqZDLkcJP9QyTLftg/LlHwGTWA5DxqKWQLpm8tkvpuH7yyUJKcIiMA2Aqw0ZI8ZQVn6/e9/vy3Nmzxlp1fjNJRleBMOKubRBNTSjia8Pv1UJQvPasl2PcNHY+rMwUeJKb4IiMAqAja4WmxWeq+t+2I2whiE0a00mBkKAue6DSJAk5E1duwvOf/HpZ497M4ZXGPprjg26uTBAdtD+vI2eVMGLKlEEgER6E+gdEyerF31umD10bZ5cmi1FmzquHR3MwG1tM3ojngw2zEy9Sh1pEfIcLc0ZRy8W42rvCLQgwCDK0cNxjnhfXPVLU6Ui1HqyZMnaK7pd05jCHHY1Nz44kHh1N7Ryhkqdj8sOf8fVKj+yW6wDCJkcB7MSovScxN3y2zxB7yoAwcHrBSJJAIXI8DX6tMScQgJB1ak13UFAgyUKBthA8QdNqCo0s8ioJZ2FvlsvnSJ6bYnYlYOc8+mo4sPEZBx8CFciiwCIrBMgAm2swyyyMMGzOUnJ4lBAfGLxAsSu0+wCbrd02vK0XPVKzUOtnKG4qsmVtg0F7t1gcA2y2AouJwHZ2kA2Tbc6mWZBYLkFAEROJQAJ67ETveWFzPeOzjgW3nXB+y7dl988cW1N6CsZ6KYRxBQSzuC6rY06QyzRkCcG9QJbEO68ikZB1eCUjQREIG1BPCJcx/iYA+IO59ubVoDxGN84hhB1q8YjdhGymaWp0+fokCwJ3S9n6ArR889xSyEpitvrewdcTobLKQOy7A/91gGKRRG5FKNy3lwqEqnp3Ly7P+ot0tQP0VABEQguw7BSB0PqaIUCKCDBZUSj0s5V6pVHEdALe04thtSpjNMJy9z+Zqk8m/g0P8RfZCkP3PlKAJrCbx//35t1GHiYUFzWm8wi+BqN4yMPxEk9N2gtgBqKGGuhMBPYjf6wep3o5SWk3HVER5oNQOJD90DF1ZUDGHLMk0VY6dlMJQV58GS8VSfLR6nOaQvS8/t/+NwkCQiIAKHEmCgZCki7V5YceQWHZHO1DP+oIAVRoFY37C7CohAKwJqaa1I7kwHKy2TlKz7BX3jRL4mM87iqTsZB3c2YD0uAiLwXwKYUdJvLGATKZlF/vvknUKdddzU3tHqwMFQaRg67cBgAhdb2I8tgxyquNn0iTaDlTz7IgANh4iJ1J2rvqwsYKTLvD3t+FcFq3KJgAikBDhahONW3BksRGNKzBiNOUy2MIPW8xgWy1SBGxJQSzu90tHEWDVJlTGmTijhc6nKaSkCXspyOueKANpWXIGjWyLQiUCpsyt1K53EejAbvMbSZfAH07hF9M6UUuNgK7fBUFux9QQ7Fyt+l6nFVpbBAEQnD/ZvGJztRe/KwaB4BBCuC5AubGDPlf9OHZruioAIbCaA+e/du3eYAl0K6H4YDbFToFa5W/opAiIgApckgFmQLtGOfYzLiDLG5qTSZDmOOVS49J3GtM8fSmwZB4eqDglzXwLxhx1iCpgn4p/DhoMT+LDiDSVY2GfdR6RDDxwMRcCZLm692fOD+xS2bS64QJoZd4/PoEmFWlOqeoyq1JTFVKAJAabWtEYUSlJjsk244tbKJDw1o1fsuU0k7JkIJ6X2zE55iYAIrCHAuEDnT1eT+pLgac4nehlhWdiQlXANTMURARGYiAAzR3o2FDO0NRZiMQumahh2NDysmQvPuFKbFifUDh37yNUk4+DItSPZbkTAzBCuzFgN3JUxfyL/XH6OZ2E8fU8xBW/rOUiCsQ2FFnuBaQxHZ7569So0kiaWwZBUDCpcsX9TtzW7pcAGAqib6Sbu9IqlnPbAVNaJy9SxLS+1GpjY6wNNElmfnWKKgAisJ8CIwzz59evXqUcJu4xZ2GAyGTyg6ZQwF4b469NXTBEQAREYgQATBMx89Gb8oefQs6Fso5ulU0jcDjhdgbWTSQ9YQPLssYnUQvNZWNualXGwLU+lJgIbCcR7M+MkWHYY36UIV/DS8khcFoUhkNogDsWS1gtzj+brb4zcsfNg5zI2B8gappnqWLHcfM5gKhjzutKbLufBFNeeK9llldLh0C9fvgwOhpYjqhvTb/vZPxC/UJsXmWNDw+ZE+pddOYrAPQnQEaHvsRzFKbRxD2A0mD/TUzHhZISqLDVZfAVEQAREYCgC6GapHTCWkK6Pzo3zFjAjoo3Ht+YK2zzCiY1i1nBa4RJv8lPGwSYYlYgI7CWAvQZ1MJvK+KaW2MklWwRdNAIl25BFaBtIjYMHLVixvmeSM3uZdERnYob9zvzLUFCar1iWXnPolTQJA6vAegLZBdts42fLnrMkopuy4LE+ryNiYiYI0uLxt9kKgCNScBhkP/ukr+QRbJWmCIxMwPYRf/jwgdUpXn/UBjql2NaP/DL3j1yJkk0ERCBLAG0k3sdAt0bnxkU6Oro7VnCxCbI0e+K+jazYj15kNuEUS0ths0ZnKRwdeMLYc3QeSl8ERiDAi/rs2TOThP6IK/ZzkAC9oXNgCYJhUFg8Tf/0IlzpSxTHwWzutVcR1bX5EBMr3kFmAppofODgFI02psdGVNtKHK4fND7C3+yPsQCEWSydXSVyJTrrJztWXNboo/Su7gVEB3U2WUxyp1sGneT6KQIiIAIiIAIiIAIiMAWB0nR+QA3TTRUxj3w0BWIJKQI3IYDhJrsazPSV1xVfkpE5uFn3yKLeRLbUbZCCZ52nmgDBzkKOlimNFpfSc/dmriwXRx2zlJf1NVuZwkPRKlsqsK7O8g2ih4rcPzIL0bEFFssgLTPuo1idxh/HVfp0Fu3+YJWjCIiACIiACIiACIhAlgAeAFlHHxTReJdV9tkRLmpb8Qi1IBlE4D8E2E6CW3UWBz5N4zsPZiXXxbMIOMMHYmBiju0jzQVj2CMLSxZT15gWbbxcWSvDDId4AGHnfsqKUrQVnhxxTmQ50eynBsoC2LPQKrBb2RUFthFgQ0e8dYVFF07yosb5oyOlp+VKXOlsbCGC+thttPWUCIiACIiACIiACNyZAJMLDiOKV6aNBhopSuahUzDLa2dA24p3AtTj0xBI/Wa5Mqb0bGrjg+5Z2XCHYXKbvaWLIuAIpG7tuEphn3LR2v7ktcLsEjvHYXZxTlttc1yfGmXHXhnLtuZZzJ1w2+wCCZCS8bGeO5pEOM2TAKauwQ8wrpfllLsrydOpUr/ND5c8pcjKVAREQAREQAREQAREoDMBdE4m71mfQeYRuP6MeWoQYrtT1+Q52LnlKDsRWCbANJWjx2IPLHuG5Qg6Fx2JZUAUKBFg/Sodoo7bU2xi0D5ZHIudtvDPwsh1tFHSBKgENlgGSQ2Me84P5p2NPdQq4rlbGDHJmj8erzgbuqf00wjQFPHBpDVi+8NCbW2SAD+5iKMrp1+z3CLLoEFTQAREQAREQAREQAREYD0BHAgwsaGxp4+wAo0BbkzLYCotV+Q5mMWiixckkJrGuTJ4Oelr3GH5JjB9Dc5EU/gnm8wK9CSAySP9zjWmkD5tBtMkhkhnFMPezedTTzTEuC+BBGtR6VvbsDIfQ4yDmz0HsU/ZQaL1HOPmQe78DALwFBauiRSLuCAKi4AIiIAIiIAIiIAIiMD1CDDbYrHZ5gtxAdHemaoz9YgvjhZOzSMyDo5WR5LnKAJp6x/fOAgLhOS0wZLfEP0RJ+jLanBUo5k5Xc7LY0yKS4BtrnObT2VAHsSg3fLXx0wZE1BYBERABERABERABERABERABPYQYEcUHjxZb0GSneUDd6l5RNuK97QKPSsChxPA8McmYvyGcBVMM8P6gxszixLaaJzCufmV1KDcYU+xY87Ayc7N4C5ntxhH2d6Lvx6H6OGOx5pbZ5OlSaKACIiACIiACIiACIiACIiACKwhwNYoJi/4N+C7k7UMYhZk98+8H7iT5+CaZqA4VyCQmsanM0nQH7G9EYNg1nsZhywMiPN2RldoZMOUgaaS7pbFTneKc3tot6UN8sZs/Zbb+BF27PJSyAnRmCggAiIgAiIgAiIgAiIgAiLQkAB2A5wbsh8jJpdwmDVbphrm2CGp1Dwi42AH7MpiCAJp65/OOGgc8RPERJjtnjjTbbqOycqlQCsC5x44mC0Frxv2QbfTORvz0YvsUB7hayePiq34IiACIiACIiACIiACIiAC4xNgw5M7Sx2Zg2sOM5FJz/hKzSPaVjx+U5SEIuAJ8EkHrD8fPnzgy+j0R3RMFiP1F7NbCtyHAE6CrrCsaJ3rXseoiQkPT3vs1203OGe9+l3x9VMEREAEREAEREAEREAEREAEdhJgIsO+pXfv3mFcY9PepJbBLAR5Dmax6OIFCbiNlthK+IroZcpJ6Thjjo2ZJ34K9jIwL1AQ7IBu7/me7+0eAYQWy0maNFpW4bDubTbw0eaxhKrZH1FHSlMEREAEREAEREAEREAERCDMtfHIwYXwMjRS84iMg5epXBVkmUBsMZnlK0LLpVIMEfgpAXadv3jx4qfX/geXvXM9B5082Z8MUciZvZW9iJ/s+IXKSq6LIiACIiACIiACIiACIiACInAiAWcekXHwxLpQ1r0JmNEEt0FclmRW6F0Bym8rAVzWOa0P9zoc5TgNl+9kVVLCjc59qpgv1bAPvfKIbomACIiACIiACIiACIiACIiACNyHgDOPyDh4n6pXSUVABKYkwCeG3cdnKp+dYbM8H/B15eRQjCsdh+FKp58iIAIiIAIiIAIiIAIiIAIiIAJ7COiDJHvo6VkREAEROJYAH/FwlkHyS6+YEJ9//rmFQ4DTBmUZdEz0UwREQAREQAREQAREQAREQAREwAjIOGgoFBABERCB4QiwmziVqXQw38uXL92XPficVn0Pcpq4roiACIiACIiACIiACIiACIiACNyKgIyDt6puFVYERGAyAnzMN5UYk196MZxLGF/nbE0OkoivKCwCIiACIiACIiACIiACIiACIiACjoDOHHRA9FMEREAEBiLw5MkTJw3fJME90H1OB/fAr7/+Oo6JAVGWwRiIwiIgAiIgAiIgAiIgAiIgAiIgAlkC8hzMYtFFERABERiCAB8ajuXAMug+tM0XSD755BNnGfzyyy9lGYy5KSwCIiACIiACIiACIiACIiACIlAiIM/BEhldFwEREIHzCfzjH//49a9//c9//jOIgj8g5sKnT5/yE//B7777zu07ZisxxxRiLjxfdEkgAiIgAiIgAiIgAiIgAiIgAiIwAwEZB2eoJckoAiJwYwI//PAD3yB2RsCUB0bDL7744tNPP01v6YoIiIAIiIAIiIAIiIAIiIAIiIAIlAjIOFgio+siIAIiMBABtg/jEvj27VscBoMjIVuMcSp8/vw57oT8uVMIBxJdooiACIiACIiACIiACIiACIiACAxM4P8AbZltvO/fqfgAAAAASUVORK5CYII="/>
  <p:tag name="POWERPOINTLATEX_PIXELSPEREMHEIGHT#533D5C6269677C5C6269675C7B5C73756D5F7B6A205C696E20587D615F6A205C7C2058205C7375627365746571205C7B312C5C6C646F74732C6E5C7D205C6269675C7D5C6269677C" val="116,6667"/>
  <p:tag name="POWERPOINTLATEX_BASELINEOFFSET#533D5C6269677C5C6269675C7B5C73756D5F7B6A205C696E20587D615F6A205C7C2058205C7375627365746571205C7B312C5C6C646F74732C6E5C7D205C6269675C7D5C6269677C" val="52"/>
  <p:tag name="POWERPOINTLATEX_REFCOUNTER#533D5C6269677C5C6269675C7B5C73756D5F7B6A205C696E20587D615F6A205C7C2058205C7375627365746571205C7B312C5C6C646F74732C6E5C7D205C6269675C7D5C6269677C" val="1"/>
  <p:tag name="POWERPOINTLATEX_CACHECONTENT#533D5C6269677C5C6269675C7B5C73756D5F7B6A205C696E20587D615F6A205C6269677C2058205C7375627365746571205C7B312C5C6C646F74732C6E5C7D205C6269675C7D5C6269677C" val="iVBORw0KGgoAAAANSUhEUgAABqAAAACaCAIAAABJ+R7yAAAgAElEQVR4Ae2d3dUft3GHzRyfY186vMq1zAoslhCxAtsliKxAUgmxKqBVgpMKKJcgpwLaJdDuQHlkJHOQwcd+YbHA7u+9IPHfxQKDB1hgMBhgX/z4448/058IPIbA999//7e//e3169eff/75YwqtgoqACIiACExJQGPWlNUmoUVABERABERABESgF4FYXfx5r0yVjwhcT+Dt27ffffddkOPDhw9ffPHF9TJJAhEQAREQARHIEdCYlaOiayIgAiIgAiIgAiIgAv9LwKmLL+TBp6bxHAIvXrywwv72t7/9z//8T/upgAiIgAiIgAgMRUBj1lDVIWFEQAREQAREQAREYDQCTl38l9HkkzwicBKBv/71r3HKbNSNf84b/vvf/46lEss9m475c8Wct1ySXAREQASeTMB15rcZs55cpyq7CIiACIiACIjAhQT++Mc//vrXv2Yb39dff/2Xv/zlQklaZZ2qi9qi24qt0pmMwD/+8Y/JJP7/4vIy/9d//def/vSn//7v/47vcJEOK76isAiIgAiIwOwEZh+zZucv+UVABERABERABGYn8O2337Jiyt+f//xnwhSHXX2///3vf/e7381etCA/6qI8+O5RlSrFUwjgr8fKA556r169+uabb5x1Dwr//u///hQWKqcIiIAIiIAIiIAIiIAIiIAIiIAIrCCQzpRxjsHAxy5XbHx8qmJFGqNHkYFv9BqSfCIQCOCyxz7cly9fvnv3LrXr/eY3v3n//j1HamL7EzEREAEREAEREAEREAEREAEREAEREAEjgKPMx48fv/rqq1/96ld2MQSw9L158+Zf//Vf//CHP+BS4+5O9FMGvokqS6I+lACmPZYUcNmzTwDHIPAr/uGHHzhEAPNffF1hERABERABERABERABERABERABERCBQIAz+IIJD+eYzz77zGFhiyub5HCpYWY9qZlPBj5Xp/opAgMRoFsJpj2WFFKxvvzyy0+fPvGFDXntpXB0RQREQAREQAREQAREQAREQAREQARSApjwcKPhRPvUzEdkHGsw8814tL0MfGld64oIDEEAF2K6laxpj+MD8C4mAl7EQ8gqIURABERABERABERABERABERABERgHgI402Dmw5sv3bRLIfgQB9Ptub63KwPfPK1Pkj6JAH0NZ+1lS8w6AyeA4l2cvauLIiACIiACIiACIiACIiACIiACIiACawjgzcendTn5Ko3Mpt3Xr1+zqze9NeYVGfjGrBdJ9VwCbMtly23WcQ//YRz3sP09l45KLgIiIAIiIAIiIAIiIAIiIAIiIALtCOCpx8lXeNJkk+Rgvlm268rAl61BXRSBywiw/Tb9SC7S8J1c/IfluHdZxShjERABERABERABERABERABERCBmxLAk4bPV2YLx3bdKWx8MvBlq08XReAaAvQpJeveXJv/r8GnXEVABERABERABERABERABERABERgFwH20lVsfHj57Uq130My8PVjrZxEoE6Ak/WyO3N5quQtXE9Qd0VABERABERABERABERABERABERABFYSwMbHZzeykX//+99zoFb21iAXZeAbpCIkhgj8jL39WQr/8R//MfjOXLo5JHyhvxUE5ImZbeS6KAIiIAIiIAI3I4B2xNotR7OzP4PpIgc8xWoCt25WXhVHBETgCQRwYbPejABzwC+++IKPVPzxj3+80zSHEnFAVrZCS3P2bOT+F3/eP0vlKAIikBJAz8tuzuWL3ePv9sfBkA8PpYXSlZTAd999x/iXXtcVERABERABERCBGxDgxGQ2ZKAaZfU6K+Cf//xnZsX2UwEREAERmIIAfRcflg2iEuDPTQOxi+HmxhdpB/dQWaSNk82bN2/SaMzmuIVxM701whV58I1QC5JBBH5GT5GlQP+YvT7URXr2oeQZWRjtth65diSbCIiACIiACOwmwGItnnqvXr3Cv6Nu3SMLPqq2OyM9KAIiIAJXEfjqq6++/PJLrHifffYZniipGPR+9IH0hBj4pnZrYA0mW0CKPPKETga+tE3qighcQIDFkGyurH5kr+vipAQwhmpXzqR1J7FFQAREQAREIEuAkZ2pLL4eWbsetjzcPT58+MDB7Z8+ffrxn39y38uS1EUREIHBCQSzHbtx8VbmIAL6NDo3rH7Y+5zkePa9e/cOT7d5zXwlV5vSzN0RuOTnC4aYSzJWpiLQmQB9ECsJlil9EFfs5+UBjmXJykCnOawDcCwwfb1zz47vhjAKbmkZJI3c7UpwP4QzORImcLZDIkbb8T/A1I2/MhIBEcgSGHzMysqsiyLwQALMb3FmyX4kDQ8X3Fg4gO+BWFRkERCBBxLA6kenlzV+0R/i9caEcS4smCaxUaYyU5xBDhxM1UWdwZfWl66IQG8CaIelLKew7iE8Xfbr169LpQjXse7NYtgK61GYLO2PNXnC9QKuvMs0gPRnqdmVhVI0ERABERABEXgaAWZWKD/puiAKD0evyLT3tPag8orAwwlwRgHuzPzh+OY6RmZSuNrg6zeX83Lqlhiq2JVuqHq/fosuLSB8XgqDLjNe+7wUYZoIQyN3ibOVGnYEkuLrJ1sfVHwR6E8guI+l+Q7o75YKGa7wtrL9pHQ3XMewNYuHNv0PPRIjEH0IXRD9CUo8/s4fP37ElBkOnqgXtn535IMb6pLrrgiIgAiIgAiIAARw32C+mk7z8OxgRVDWPTUSERCBZxJgAkUfSE+YFp9zDHYYdtJ0ul15+fJlt7xaZXTNFl28V5jfMtvPOnCWysa+NubVa4y+tJvwxZPRtmGWiqbrHQik/qtc6ZDvmiycbPbIdA2Y13PxpcZGNp17ttVIHKAfo7D80Zul+n0cMw2P49edyqYrIiACIxBw48J0w8EIDCWDCJxHwL2hlpHGd0OhgAiIwJMJMFHCwTm7/4nTSHENmQJOqasfRytzEiJY7y26SPDtt9+WPhhar2YMgvwxcPJ4pU2QhX3PWB+oqiPVXRFoSwBTF91K3drF68lL2jbfS1LDy4/1ef5wS2RRgX6JDmqlJLipA+Eehs6VRVY0ERCBeQmE9Ywz5Eep29oTIgzLvTZnCKvrOLwTCP8ipwWCzO6U1XDWqvnO65S0M2r29mnaXCMuKQ2PZb/4isIiIAIi8EwCTJTYkBufgG8c2MB7j8mglWioQD8DH7WICpWdAGMRQMPDxEuAoTEAwkaA9oZ91x19xU9iottl9/oFU7EhloHPUCggAh0I0JVj48tqvZY77zX7XrPvr8WZLoDrIn+IzX5etirXTZyhdBgEiTxdSSWwCIjA0wigWZ26RQVDG2PHeqr0sVllcn0KLiYJslTjLuqnCFQIMHybiTmORlva1JjjZxUWAREQgZsRYAGPXhETkCsX/Se96Ndff+2u62cTAp226FKFadViy8NOx9/i4i3KJZNh/uLRFJsgq2RuHMWzDwugodmqNdqDCtyPACbmeA0Ba/I4SwdONoM/lJAm1WKA/hpH3Xo07IA3nlBxZh89XtxfpTToAOnZ0uu6IgIiIAIQcOPChcOBHXtyUr1sVdVYTWnrJIU+Oci38E4irGSbE+CY7zTNC1/SVJjSFTqW8FUQfCDmOgmrVCJdFwERGJwA5prU9WGWeZBTxgz1OB2+kxDBTv/IBlliv3PWPTJmes/kFsPfonUPjjQLTAYkxVPm4hdc+eIZMvaC2LpHLs78Z1WigAiIwHkEeK+ZL9XTx7Ifv7z1yNPdpS+iv2LNqiI5Q5106wof3RIBERiEANoUfycJw/HKW1W1r776qqE8aJX1vvqkgivZeQmUtiCg2AxeKLSOYN1DTqzkN1bDBq8IiScCjyKQ7Rs1DzqvDZxr4MONBZ8p58aCZsbUd5/zDk+Rmm28JcwW7kAHC6DbsmHRzsOnlEVABLIEsMVnr9tFuvXbv6F0SnimMH21UruA67LcXf0UAREQgREIsBCL2sZnxO2Pno0TVN6/f7+jG8eghq7Ps6RAOiiKW8uIB1+Qh082bbLNIS3xORKIB8k6FAcbRzhgYasYiv9YAiUH0h2vQ0+GLL5ygkrsR8Nb0FMA5SUCIvBMAmauccUv9aUumn5uJXDiFt10Wy4rrkz7K9/HWC89lj6bG6OukXLadMhrnxlxvRiKOREB5gPaotuzvljifvfuXT1HzP10FPU4N7hbQcEM8wYFVBFEQASaExh5zIoLu34DL57dKGzNrWnsrsUpKRbJhcmXfSRSCDFlYlRladz+YluPg9b2J1o6a10cv9s22atSw+QNwzT3YQd03hGs6vEmpyA8lu41+6jSkuqKCIiACGwikD3WgEWR8TczOWXMSs24xi37eWHASYhgZ31kg1GcI/PioqJgYabduhEjTiEOs+Rrh7C4/b8WbfCVNJNTARG4JQE6AV55M8Rny8hRfbynzed72bwuvAgKisnKeToloCvTtPPCqlHWIiACBwnQgWO2K2liljj2hdLGRouzL8CyMRpmarwgNa6jizZZV94n2whPMcowFvOXDkDdxCNrBOBTLfcY77KOb3aCUDeqazJi4se7WdfE1qSjOCIgAiLQnEC2L22eywMTPGWLbmrdY3LL8lEr616op/g8vrTmMF62zS7NQldEQATqBJhX8CbW4+B7+4RTYFgkx3WC2aaj4RZC3F39FAEREIHxCWSP13FiYwR0Vxr+zH7kl13AaJ6Pte7hFoE1DacJBln3kbqG5DclxSC4Kf5ckbON8KoioFZhT6fxs3NF1r2rakH5ioAIGIHsEkg3L3IT4yGB9gY+jp1yU1bmtGe4X2K/q+iLct97SAtWMQcnsOYwvnR//eCF2iceXRazTdc14dTwBPvmPmJ6SgREYAoCdG6LNr7FseBISZ3lCLUTvwAWm4+kOe+zWHZYUsJnfDTLTn0n9bzAB5EcXYLZFrMw7HpYGzkjJevWOoi0EkMEREAEROAkAo236OKww567WFbstcxg4ysNw2hveJ5nrb9uFt0wUyUlAiKwngCK5uLuLboIJiQPmYyhf8MkVrtZEUEjX49UMUVABERgNAIcqOoWd52E3D2pk2f4iPXA8/YCuxIN+BMUJa04Ky0qOpagrGNFNv7ui+RCvdxjf+5uCA0fpKKDFoEhm8bPDmj+GqavpERABERABOYl0NLAx0EPqScOa7anbpVFleEvrQAZ+FImuiIClxDAeoUJj79K7iw1884+5LBnULBz2WakMvBVGoZuiYAITEGA3ps+vNLPY484Y8Msmmf8NaeHfLgpbRIsHcGhbuXBsZE6wo2OAYh1pjQRXZmFAC/aGvdMTLdMkTACOt+LWYopOUVABERABHYQaLlFN7XusV539vH5fJYrLbYO4EuZ6IoIXEigfmJmEIz9RBdK2DNr1jziDWVMyZj39hRAeYmACIhAcwIY1+ppVo5VqT9YusuexHjgIP0nfJY9pYFrZPYjTsTExIMq/uHDBz7wykADH9zoZN1LGd7pCpOgUOm8IKywDnU44J04qywiIAIiMCaBZgY+lIZ401kobXNlLoXIojEjmbsu9z0HRD9F4FoCmLQWD2DCznXSBq5ry57NnY6LA+DtVn1rm0VTQAREQASGJcCCbqqPxdLic9TwyFGSQtkznzXMiw886wCbHaNJdgTBX49hF0ps5zx7rT2uZYV7EsCAy0tHXePuwJwLSy7+eri1qtJ71oLyEgEREIGhCLQx8KFApPtkUbZO3ZxrHFNzXnrFIisgAiJwCQEmGIv+HcxSOMfzEvH6Z4o1E6U85Lto/ewvnnIUAREQga0E8BuqP9Jw3RdNz9aVGVwe6LvHcMl+WzNxGnlGFgw92P505p0xuVmAqsclkz/mX5jzqGuuYOBG0eoz87oZTxVHBERABO5EoI2BL7XuwWhRz2vF0SbJlqAMfIZCAREYhwATsPRtdeKx0x9t1V2860+z63Ee3xmfGr8rN5VLBERgTAKLil/W12xHWTBkmHWPTB9o3aPI6cE4+HMxrGDukcvejkalR0RABERABETgBgQaGPhYPko1Nqbx7BroA8htCeGn1q/6kFcuIrCVgJm0Kg+mk5ZK5Klv0UnafDjtRacumoQXARF4IAG0L+vTssVnMYPNg9lb6y/imGZf82Bn4vEE12c9SEx8tdKVdVDgzSevvUHqSGKIgAiIgAiIwCUEGhj4shsuek7RnYFP7nuXtCRlKgJrCLiz57KP4JfxnKOUrP9sezpVFqwuioAIiMDZBBaPYjj4QU8ON7Dvh6LvPedUB6s4fPdShhzqCgotbxslBURABERABETgmQQaGPiyjic9rWzu+1A9s35mo1GpReAIAaZn2Y9fx2kye3nIllXmY0ZjjXtjTElhERABERiNAKs4dTUML7Pd3TtrP6ZzslNkdzqjQVsvD+6KznePbbl8lv05n6haz0oxRUAEREAEROCBBI4a+Djpgw0XKTjnVZdGOO9KXbM8L1+lLAIisJIAjgaLXQRewGz/X5ng1NFstmYT16mLI+FFQAQeTmDRiW9fXxd7rmHdQ/98GmeK/O7du7jUwbr3+eefxxcVFgEREAEREAEReCyBowa+kstJz20CcV46gO+xTVkFn4tAqeuwUrBy0HOnv+XbP8Dc7OM//xaZ9JdNOYqACIjAVgJ84aG+hMMe260fU4o910jczuDbKtu88VnxcgvYwbrX7cDredFJchEQAREQARF4DoGjBr6sjoXO0ZNg7ObjtJ+eYigvERCB9QSwatnxc6Wn6F4e8m1EZmjhr4RC10VABERgIgL1T21QkE1OfDh9m+dasGrFK7sTYTkiKitebscMO3MZOI6kqWdFQAREQAREQARuRuCogY/j8FMiTgVJI5x3RQa+89gqZRFoS4DTlBZfWLavPnAfVlvOSk0EREAEOhNYNPCln4koSchBe+bN/VjrHiZOt6COx7ese6U2o+siIAIiIAIi8FgChwx8lR0WsVfd2XA5sNmyWLQXWEwFREAELifAFGXR4demdpdLKwFEQAREQATWEMDDbtHGx67bxaRY4Hnz5o1Fw8j1QKsWGrWDySmHv/vd7wyLAiIgAiIgAiIgAiIQCBwy8FU89dg40A3xp0+fQl46gK8bc2UkAk0IMAlcPHgOC75mMk1oKxEREAER6EZg8VMbi058WPdev35tAn/48OGZX5PgOItY30bXfcjhFVb1CoiACIiACIiACKwkcMjAZ5a1NDNOUE4vnnTFPPjkvncSYSUrAucR4Dj2xXkg/QkblM6TQSmLgAiIgAi0JYCrXV0rQ3lj+20pU/aIxI+zFMRgUYp84+u47zlL6Pv3729cXhVNBERABERABETgCIFDBr54RdEJsen4ZPfs1p8mRqwLbk1E8UVABK4igDPCb37zm3rubNStnAlQf1Z3RUAEREAE+hNYXLxxpiuTEKsWvnum3WHSeqwft/sa1W9/+9tnGjqtbSggAiIgAiIgAiJQIXDIwFc/PIsT9CsZN7yFuoNpj38fq/81hKmkROASAosbdZFKh/FdUjXKVAREQAT2EcAUxX7SyrOcqZeu3DjrHhaut2/fVhK59y23Xu7sffcuu0onAiIgAiIgAiKwlcAhA9/Lly8r+bEw2+fzl2wDYZeHdvBV6kK3RGBwArzFi9uO+GZ3t2WDwXFJPBEQARGYgoD7OkQqs3Piw7rHkq0dvYIP4JO7fTRbc2MEHSvZD/zGSNpmdEUEREAEREAERKBE4JCBr74wS5ZoaX1sfKXi6boIiMAsBPDRYPZSl5apYOXMpvqzuisCIjACAbQCduXj24Wp4sX//RHGB18LdSNUUFsZFg18zkMNvZG1nCADzz78axIOziLMtnWn1ERABERABNoS4PPx6D98YzCoPyg/TH92T21wgSdB1Ce+QGVpkjJhrrA8tjvltqVWap0JHDLw0XrqNj4WHjlFRSp750pVdiIwKQH6inqXQrnYqIuLx6QFlNgi8FgCvLbomqgNaAXffPMNezPNSwsmhPmWDm83EaQz3KmRUKGLZinmJ6HITHvMusd6j12/E5BNZeE1sficigMf+6mACIiACIjARASwtTEgvnv3jo7dXLNRfljIefPmDZa+9cY4FCpWv3jk1atXJIj6xNBpacKEMFfwiiBlMkX70tRpoqZyXNRDBj6yZ611UQhUdpSS9a12MUFFEAERuCuBxcP4GLR0GN9da1/luiUB1EoWqDnTA10zVkAxWGDEwfrDn31mJ7zg2RN1MfyRDrfQa6WqTtRUVn5qg5o1exa6pey8jgCvyUSVLlFFQAREQASMAP05tragApnyY5oP0bD0EWHNkRSoQChULJTaKikJkpQpVM44Q6ZoX/hPyBRj1XH/wI/H/j58+LCeEe2PNsdJWx8/fjyWrZ4Wgc0EaHVxW6Wn25zEaQ/88MMPsWwWHkrI00rvE15ziDhx/GP6LQIiMB6B7OuMGkqn54T99OlTbAlCW4gjOIWVvpH4cYT7hUces7bSdtVnY5wF4nmOq/qted0mvrPooW/fpmizF4TpjDVdCwyrsGU74SC2pmOzN0XJPwWB2Fri5i/p+eP0/KVCkQ79jPU5dESklmpT4fHsi092pcTPvj5XtxnTcMpYzD+OdmHYSfhTIzkuTbbCrPClAE/RgvHWub2OfpywUmhCIG39TZJtkkjc9cevDHOeJulPl8jibBBKpSFtusJKYBG4JQG63NhqE3o21I76m8tdUyqw9wUyztIRkrpQT+1TXyOPWVsJlMa4eLwL4ceOeilS9/qkEXTlKgLWR8UNWAa+q6pD+YrA4ASsx8jqLemUB/NIWqJ4BZTeJhvHPZVaD+myGI5dtD4/DcIU3WbMBFNVLLOFKVEc7cJwqi4e3aJLIbMWYit8KYC/KHvO2WqHlyl7yHUMZAmUrj+BQPDZTkta/1B1Gv82Vxi3siNBXEBt1I1pKCwCQxFgNwpHw9h5akE2HPc4EJqDnyuichcbX4gQPqrDI+5TA+GubU6ppKZbgxDgnJaflpSX/jBp2S7dpbj3vx+/Ps7Yd//Cq4QiIAIicAsCHC0SZnmoQITTMnHdXUwXNTnCAo0oRMPwgl6UPcnEpUN2qfWQ2ZMOOXGg6j85xDAboTR5z0bufLGBgY/Ws0ZvqxQMNZ1Wy85zPvsSvvmib+9WcOnW/QiUZqoH36x5QdGZYuOryw+0NcNbPRHdFQERaE6AFbvU/s7isztTrJQva372+nN6dNa6x7OP7R5L3Aa/ns5YnMAs6mDdK2nSLvLtf7oJGJ+muX2RVUAREAERuBmBeIVyvTKD5Sj+xhQrZHxGAzKoPayArjmnzzDGfn/hIonv882yNB8YKDmdUL9j0mhg4KNgposfL2T45guqDEoes3edB3kcqVIYn0DJZ+HJi/aMZ+mw5KqSAW+lycA9qJ8iIAInEWDNz9aZLQveZY6Ftp+LAUb/0PuF9b9sfJk8sliGvbho4Bt5Mbw/VbfsJ3N2/yqo5Ki2WoGjWyIgAkbA1CG0oNLyVXa3llkDmQ2FSSJKEda9+h4Iy9cCPG5hC1jidkWBOoGSwhk72tdT6Hy3jYGP1tbQxhcQMHwyew9fd940MehMUNmJwHECJQNf6ll9PK+JUuDFXzRx4ig07PrJRKglqgg0IYB1L1Uc2X6yYxBfXGHequY2KaAS2U2Auc2ija+5Jrlb2ssflIHv8iqQACIgAiJwkIBpRHz0dlNSwXKETmXWPXY3lkyE9ZTT9SFsLP33SmbtmKXj7eol6n+3NB8fVmlpY+ADNOvt2aMcj9cBrZC3gj07/dviceFxo+VtZOvxLf8oGvXuNpIch/a0FGI37Ljs2LZo9vGVB4bXdJ3pZsAHglKRReByAox3psuaMGiW+9xsWXZOtVJLtqRsWQQFBiSw6JRtzg4DCt9ZJDftKe0P6iyVsoNASemt9FfiJgIi8EACpvygsVRsc663N1CmUzEfPGIDyQ4fJc8Sy715INtDzuINXVqexBetNCI0B7gpwWYGPnLFzLxmNr5JPovMYibukXPt2OXFRludpe0a6vUBikbL3roosT79h8QsTWkElgaAiXNx5YBlrk0HUjykXamYItCTAAsV2a5s/edTU2nTk6ctjgx8hmKiAP15veLQ9I5MYyZCIVHnJeCcK60gixsOLKYCIiACTyBgS54l81CAUOpSgk4VTqc9givrOlfK9EhG9WdLPeQUth3ssyWNdHG7SR3LSXdbGvgQEX8uvtRbqsLjZWDH7hTtIJS0/8tznPCOFB5SzB1k1jyCZSoLkJeIt2lNCrePw8pBqVe1sjMKTtQzmNgKiMA9CPD28TWMtCzoPUfckCvGoMU+IRVGV0YgsFhxY+rKI6CTDIMQKHm+VPqrQSSXGCIgAj0JWF9Rn9DVz3EjkYr335riZD0EsxfXpLY7Tmm7Fa5Cu9Ps+WBJOWEGOuBRUY0NfIBGm2cBFle+rCvm8ZrAxjfLAu9DBvtFff14pd81BWbFWZ8XynueM+yMMHGGXexPGDnGdJOeEbhkFoH1BHjvsnob7+xB19rSqcYsaB+xG64vmmK2JYASvOiZPuyGl7YoFlNzPhc33guyiGK0CFn1jE4pe5j9aMJLHhEQgT4E4v259RzNDphGw6h0/Ljh7PCRvZgK0PAKBclO5fBznGL6htpZ2lKGbaohqCZJ/bxJKmki2Kr5w36BrkbDzfoopU+tvILhjAQP2rNX5nUkGk2Z792gCrQt/hGR2j6LAop1TzrNPqq8HaUegU1tmr46qrxHpdl+iMlYhZUBqu5B/RQBETiVAO9dVlMsrXauF6Y0dD5k8Ww9qCliosEz5GWbipMfdf+gadglOOPP7KlJMxbkZjLjYZB1t6lvwbsZBBVHBERgkYCZ7ep+MIyMJVWHvVxNhsJs+pcMMRjIsjNfVv5K59Evcu4ZgS1l9P+289qyhjA2n7H8z37s8se+XSqVJt6qPZFUF8GVyX0I0AjtVSTAMsKFZcuuAAfxuHWhYCNnvcZeQJyRiyDZROBmBErrmduBb3kAACAASURBVE062FLiXL8QI51MWIXmXxZjzpNkqDHrYDHZDRSgxaNwKdyk8RwU+PLHWR6O+Whou7xGggDZM4iY2tDCB5EwFaOiO9HJpPF1RQRE4DgBs3jU37LKOcWMAsfFcIqEDSt88+p44jtSKH1r61RtaoeclUdKyzmMDlcNBK6WUaLab9G1phMHcEfC6om3KoZqhGCwObgCj2PgWIbSuLQKi0CVAO9CdkcbgwG9Oa6v1aefe5OFrMV+g1Ug9QzPbSIqeV8CDOilHZclHW6TgLYA7p5a7Adc/IY/8VinyGE9nH9Zi1aHswYvVWZOBIsaIDHli+22ZTl73xrmitOcwB/+8Ies+x4OHeNvKmpOQwmKgAiUCHAeRXBXZ2ZX35JV0nOwIrlRoJRX/Xq2y+KR9Utu9fS33qUXzapwzIsHPMkuWzqcDbOrJqCG6iDaSycDXwyIhs5EnfJjHEVlgVF2QSx+JBvOws3G1EURGIQAU0Haf+rci3hh/tOkNx+ksGeIgXujrYmV0s8aT0uRdV0ERGA3AUxdpR2XLGPsTtYezCq+i+qyPd48gOqSipTtz5tnPXWCWEVtjsGkBYyL9t/S6bRTc9gqfDzYGcCtiSh+KwJM6rLrGTRmrcu2gqx0ROAeBExVyBqz4jJazPgi4cVR0sUv/SwtDl1l4ENOTEApFpRJDmKaZcUUNQawKUNKwbpvEwW4VKErr19g4Islw5wBI6oTYx/OmbTmWKGJY6ZhncScMtGVYQmwLsEkh87LvBhMVDoI7Fb0d1oBNialAIgqu5vDUxCWtl0CqOsi0IoAfVrJtlU/cWalALYA7uJfaMHPWp36f4rOARn8J72xTWBoGOGcHUbDVDOOC8Ijsyzmx2K3DcfHzjKu4TDbNn2ltp4AXifZD4UzbeHW+nQUUwRE4AkEbEmmrrHQq1vMGAvjY93vL45cD9v466IxCrsrPX9WbHzYhXpKsjsvTFhoKVlvs+DTfe2pghcb+GKsNDWGSdo6lr6VPn2LU/04fYVF4BICvP/McF69epV2spiz6RpChEtkmzFTOorFdS2s/9d2rDOClcwisIlA1pklpFA6oGRT+mmHGR5PF343Jbs7csm8cpU8uwvS80HWsemNQ46Asq8KcmWxGy+Zj3vKf21ermmV3ohrhbx97rz4aB3Z7o7DQGXdu30DUAFFYAcBVrMwZdCH1x0OSr16k1XSIHbJgLijUG0fwcaXtY6xkoozR7AItc3xjNQwR7LKmyq9uPKxJoSV9rLZaOUQwWtvlU7XjquHF+BaIZX7RATSEyjPFh4DdMlUzeLMtefEn132s9MvgY37B2r8bDGUvgg8k4DrTuP3jnATJs66YVlcdYYxhUp3GNCTNylsNhEH+dS8sgIcvBib8Oix09SsTrMBaKePPOqK21oljbdz7dPVxG04bqW054kUjOwsOhRnolJ0rn1lJwIdCKSGofBitvriBOnEHZeFybdD6dZkQRdUgoC06IF0X5Ri/J6K8QJRUy2RUgRvnlN1V/hY5RJAXWyjiK+pwh1xSu3SyiD9bwfVxz7iWv+//du/nYcC0172Jafp0pGhtZ+X9UNSdrVpfUIcyE4pH8JHxRSBUwmU5r28gK3MEPG7bOFrjVxu0wA9TE+N7dQxq3lriW0K1FoWVEWtDzWuZTCnSDSvJiXoCKBaMPWg9ZYWGHjr6QfcU4P/jF9G60tDgPIOLrzEE4EbE/jJEJP7a1Xkkqo2WicWrGMlGjGh8RdXGEFKDphcz+pCx6vbTYpRF4c28FFgp0/HdRzCx6EohYcQ4KWK28+p1uG0k+Kt5p1/COo+xVzj5Ite20cY5SICjyLg7A5x19pEcXS+S5b+5cvOCIbGjBhNillvMz3HrLokW+/GnXPJukeaTiW1WraAFmmcDVQWz61NcU38xYlGaJBocZOuzsrAt6YZKI4IdCbghvgzBr50NhpyOcnMdBwgfWxJZuODDnY8ow4pMLKkZTlpWuraEir6QGfwWc3FAfaul5bRQjQdwxzjUrhCwLX+X/ziF5XIB2+lrzTnEHGsACcQlQ5yOpjjAx/ndKfSIskDaajIItCNAP1Y6eO5yFA/cWalkKWDaer6wMrEj0TjWGWOhuFQlSbFrEvSc8yqS7LpLs3DPkeAlsnKVun7URxPU69QDg+a5Zt6mxCtj+wMfNnPvKxPTTGzBEq9jUXG0My0k4bN628XFRABERCBIwRKPU99WFyfI/PN9LuOPE6HVhqU1yfePCYdLKedZr9F6fJqxccl2/AntinO5mP4TvkDv2FGllSqLo5u4EP0ytITdyvTDCu2AiKQEvjlL3+ZXmx1haNDWWl3Zj66cr6m9PLlS2aGRGiV15PTYTxwkGMa3JrlY0yx2AqLwOAEKg4vrRSvsxXfwQlnxTt1zMrmuOMiQ1v80UDqsf4pwNIGIsu6rgFatLsGsCjF8wFmC4x6dy3sVeWiEdJxVbySMTQz7WRKjEYhr4Krqkn5isDNCJyt55RUtXiMHgEpK6b0rkiVAmH4QwdgmRB/f2xYwe0OO+AIYmdlCOtAfFeT1bjYQsX4wkBDKfoI/5O62MFH8XgWlTn8pA7zx5koha0E3G4gGtXWFHbEp3uNtfO4O0AAbbfZgdQ9Qg8QU7UwnSk17iLrpwiIwHEC9palgVa7D9KUuUJfelz4iVK4ZMw6wsf1xitPpagoeKEZmFp/RLZ5n3WTtD6qy7y4jktOM0Y3q+wP4NZc2kXFSj5XQY5XrlIQgXEIlMa+VkNeacF1nLceJaEEAXNYKw59apxuNrtKRAE7TPZTdXGtBx+74TA6XrVXojLQZmlm5wa6KAL9CeCsx1uDvpi2YZbi2cfEqsVln9Duj+OEHHFwyCqvTIrqniMnyKIkReD+BOrexyWFchOXkqbRJPFNkijyegJ4NsUVRA+8cqXa7UJNc/zuu+/Si8+5ghYRT4HQHNgk/pzi9y8pSgVTHhwxmBamWzGQhxNXcNDQ/oD+VaMcReA2BM7eP0v6qUMc9BhNBpkc0YW+efMm3cSKIoFpj2FuwH3E2eYXRP3mm29il72AGkUI1YgBJfvgqRdXGfhQ6FGwaChuIfFUyeLE8Y2Pf8ZhNjzGPxUWgQEJoC+iLGZXKugOMPPR25bmtAMWZzSRGAmcSJj8Vs4t3YP6KQIiUCeQVRnDI6y30dfVH19zt6RpxPajNekoTjcCqLDoaabdYhZZf0bhooEvu4TTrWgjZOQIMJHQRtE+9cLEDNSOf8iaHVhSM/rUgnIRgfsRKKlSrfScUvqpu8klbNEQskfK0tlidJrFtBdETU17IKUgjB3rFaHmtbDKwMdqVci4VbPbWox49dI9O0sjcGLr5wMJoAuWNEVWMJgdaVl+R6vAcuoGCUYvLa3vIKlHRGANAY6jKkWrLMWVHsleLymmrdLPZqqLuwngKcA6fGzd27RejRZXt/GRMv38bvFu8CCTBKd+j3aI0g0gV4qARsE+jHTDED1VkyWNSta6JQIicEsCJT3HdfW7y17yfB9h7GBEM8tSXEAWdyeavlGKWPOxgnCYDBtmLy/IKgOftcKr1Ot0WA0cS6ebGWUFRGA0ArzzvPlZmzWLABca+0cDtUYe3B7dWEWf8PCp4BpuiiMCuwm4c9bidFopplkbIn2m1vNi2oOEse6hGdouG1atN1n3Qin0qY3F2sQpMo7DO7KDc5yCwpsIYMjL2vioCPnxbSKpyCIgAhAw04qj0aQ/qezPvXxNAl+WrHUP5WGWKTDOOmy8y5aC1UpmpiNsgl428FEMU91GU6+zVhL3quinCIxGgDcfTTE7Gaa/aNK5j1bkM+RhAHMMWQkoDZlnCKA0ReBpBHjpzFErLbt7H9MIa66UzvhrkvgaARRnEwHqxVRE7HT7Vq0ZE+v1ixkFXXSTYDeLDCJn48NBQwf49qxlqiB7egBax75m31N45SUCIjAOAVQpGzdjqerjYByzHs72VDxy+f5cxnF8WVLhKfgsvShFiBc147IwRo8zKC8b+GzCfKE1rTSjcM47MWWFRWBkAtjKmcdmu3LeuFkWMa4lzOvvegbQjbYIcS0i5b6bAEtwtKUXL17wL/M61jzX/BEzPBUe3GSSQLnhqR1/PbWirEpqkEFk4d0BUzlcCtne0sXRz84EWI4yd0sWro+cMlHfpUu53FEMnUs6Qna47Lm3gAN8x5lOjIDobBlo8NmGSuPUMcpnw1f6InAbAmfrOaX9udnuqyfVrHUPAdzyVU+RNuWFZRbrnpt7hhQowlBu9T9fLJi1wgsNfKVJhdN1FsvSPwITPF4zmkL6HYD+wjTPkSZBFcjjbDdY1liy6wD48aG1D9VT7C7jSQ8Cx7qmkAV9axP7wkkCK9m5CIR+G5npvfnbITxPYfvA5Lfy2d32C7qLI4aVleKFaJWBrJWG4N5rE2/84d5EfUiAhSirLPwCDlqaSA0X7Mq7xivJFp6HL+GkOgM2PtqbtIVuLx2NMDt5ZuYsG1+3WlBGIjA1ARs6XSma6DkYoWzhLU4fJW29Rho/2CqMYNltrZT6WsHWFxBRs1oK/f9wozCfga//2fl3KHD1mOfdZUBN6XPY1nk5Nkm5clZRWpx5r2BYaYLr7EQ4+S6GTE93do5r0q80EubSa1J4YJx0qYe+9YEcDhaZfjUYZfiXTzwfTO1mjwOEIQYyjIA2CMYdyJrwpleYNrwvo549cGnfBzSavIMlA2Ln7hqkKDxWHQT42ZNzeJvGHLOCbFS3vQKovE1e/6ymZ7kQIEKTjKZOhFZhLdPgsDl66kLNJTy9gZGPA6hzYxak8mbRnMaUWVKJwI0JBN077j1CuEmRS+/75QNoOncLpe6vXO3jXJK/s4KaFT5VFxe26OKAljVVpo3y1CtZU3esX56a++7Es2LvTm3YB7P2+GGlHU0wnM5KymKpjx6tCJ3lYZE8+CxYvhhiDjqPWFLPCeB4i6t8cI7mXz4FJe+DuPbhAxBGQJYc+WNALZ2bGT/FxJuZNsZBImOr2uRtRBsmI56qL+Fyl54BQxtZ8IdggywblhTWmM9iuDRo1pmQLD6MrAAf7wdIh13S9DCMa6b8EOAnF6lQfcMH2uwKNycmqqZ0bOJidbsIi0qdZeoefNRP2jmvibPx4f9Ll0UH8igUVxW2dDpQqfu6Sk7lKwIiMCABFMvsxsRFPWdlWUoD5eIIi2DMSc8bSrJ+hRSqVcFX8tkdbbL9xVlDoF2MrZWYIex650C2MjrLsCO7irNDtkSTXqTL2AGn/yOpebu/DNkcmaVnqx4NPhv/yRcxf7iJDT+5+GQmO8qe/WblLC/yjvI2fARrcvZt5SI6SpOMaM9pFpjPRljkrAxqTZxASwoo+dbZBmJH/Prph2MbJbUJcPLl3/g6GXVbBh9zzIpXno4Az1ZoqQHYG9GkmWWznusizdUNhSDiivh0qMdsFw3/C2dJ9VLH76y9SiEgD746Ot0VgeYEYtNK/D42US1KM8o1CqqNvyeNIyX9uTnhMxIsab/oh2dktzXNVF1c8OCLnbNsNTtujh3C2cVha4UdBNidBWfKMJFOlbDdCY72IEVDoamoDqMJPKY8LJi4CWSQkzdOTlWuyhiiXEfEmvkmPymX4DN/Zo97K01anomoVOpKd0fjLD118DqZsrI6gqdeZTjLdmJbC15ygamzNSWBI0235hji45dnx6EyqPEukCbAGcT512nMrOI+1o8PH0lbxKbGS/W1rxZ4alG1y/Zdu7Ob90HUBmeSpiwMjvhi02jpLuYt2viSl1SOrFfO+MWRhCIgAj0JlMbNup6zUsLd7nukbzas3apUXchsD1nRKuupdb5rcFy+i0qLi9/t54KBL9ZrsxXTQdBsY63MsjqItD4L9vuE7V1bbbFTxKdozHNKus56SopZ6tZLw8AziTHTdg7edLjMc55JY3epS9u4So1wd0a3fJDNC6VFyFajUpwONhTW5Xp+J7deay9fvixFOH5GMi0zq2YAoT7KWD+5rw0zitmeO7qUdFAjd6x+ccGHVeliIZuHIWPHI1Ap6If1etkhAP156f0KqVHXsl4FFLxxVEGKi4X5V69eMVwK1I4WeOQRt/p4JCk9KwIicFcCprG4AjaZzpTsUCz8uOzcTxxKQg/GmNJ8ZHd5zfjTTT+tCPvUTnv8vEDNwGeVHbLPat7nSRZSRkGJvQjDRXRrNb6zySv9ngRSHT3kHlvYe8ozYF54jjhbP+6xiyPWgAW5XCQ6z3TFjOk6E8LLZZtCgNgAFwuMbnT8DDgcx8xHCaMSI+Bxw1ks5MEw7eRgCpXHS1qvM66lKdiDOzQt9Byz7tHflroUV3DqGmtXKsmNr9AyDRQdyBnWvUDPPARLMO0FKUV4znU6cxpw9sgFhkvMfLRn8299DpYOJU3H0A6ZKgsREIHZCaDUZVcCdmgvKQrUkmzii0oUSdkMywb6NP0zrlSWjc/IbneaJSNYE7PsbqkqD9YMfKY02/NoEhbuE0g1OYbV0vyqj0jKRQSaE3CzR0u/1KFYhIcEmKKY50goMmMh7rEPKX7zYtpAHlLGvixT8nrIFSe+RdtEPRfaOTvsQhwm7QOakLLWYQRuMt0trTzXFV/8/sLKKr3o1pU/nrXEOXRmk6KWKkj1yp36Lk3RWuap1j0oYZOqNyfXfU0NtonwDIV04FktggVyKo73gvUbKrHkvt1EDCUiAisJYONgOjlma0QwybayHi3ayNBGa2wlzcFUEaO6I1AaHNeopqaAPXODQp12qbOq6yr1NM+++/NKBmkrpPo3acCVxNfcostIGytXtirxa/JSHBG4kEBpBSO7FHOhnJdkTcfqFpSYydhQdIlIs2fKFJoJIQxpYGgVJa+ls4tJzSIG1hkM2QRCa990FCAvDtbJ/oMCi0xm74gpUQQm2/t21MbWPc5gHtahkgaTutXHEPaF0cJLydaPg7GuYM0atZONjiW0OioUu627G/8M0eIrmxpq/OB0YZp0PD1AMzzbq5Ts4hxTYrjKDvuCpNJ2uIJmzhvkasrypfXSSfLHFUZP+kz+DX90oR2mKOQivd2q47EBmijvddzPM5rQ9/acV5bgo40gW3hHQhzJVmJl10eGNmxjS00r1t4M7O5ANnG6+sVXzFz/aPbqq1P+JX2vNHlPU7jgSuWst1Qa9IBK/Oa30EKcDGjwzXNRgg8hkH5iZpyCO9ms2dMvjyPkVZKk/QC4rhJG+R4nQPWh06fVas1+a+CScaEk/75REvcxKzUWq+OQz0uh9AG4gzmWeC72geijAd3W775ZQUhhUXjLxaqpQ6tz48IiisVS7IjAq2pFJrAV8o4ceaSkTJskl6DYV5bOT4FuWP+LNS9aZ1y7s8taRYdtlu4ttveIQDdtKh7jYgEIXz7ksb6YrVBkY5jY3UiaPDisbMMKBvaRG1uppR1vLdSIe7PCT17/xcRNATt1iM+WfdhuM4bmlDHjPI7wTkIE+1lcgDhcaijdOrv0VBHERXeJhVRYBNYTSFv/+mfPjulkG7DvOJtAKf3UK+dyXbAkqq4vEqDuTI2wRn480MHUkhatokGuUafiBMFiEMZv3iXjy5HROTWfGZB65ZowKI4x0jVh0zXpfhfjW2QTDBVl8amDEdy40F+VdHaBDkU2YmnPb+RD4NR5iIkxaYD3grpLG61j2P/n1r5xWP5Ztv3f0JV83Isc1/ua3m9lLpVoNMgsMZOEKWfl8VNvSbYdeAVtBzQecWO6tX8U430Jxk/ZmqUlGwKLL5cZfM7uwbKdwNmZxoh2h0sVN47wTkIEK57Bl/XzpK3U9024VrX7J5uV0tP3mPnIcXQ3Uj0oAtMRYMNRvJsD+ZlhXrWfdDp6QwlMl862PnZElj5EtVtahrE+o5KTsHISH7Mptq64+KWf7IywHejYLMZv3ozCWeOL6Yilkpaus9eypG/wCPVbepDrZhs1hpXI8S36lrDrli5lccMpm33SLboVo2Sc0bxhmqJ7s4DWrTgu6zTfeDNdevfhV3hJOSiAXoguJfu2XsUHu8BVWSvfCwkwJqZdaCzP1g48fvZgeFG2C11ih5VtWMFoDIuyXdjYSqrOeeoENrXF/bk22oLu4Nukx8chsNnARx999tEnHL2XHm+EmrLYRsfBKklEQAQOEsAkZKNOSIohsOcM86D8ejwQwDiCLYwuPfvFGMw3aM8sPNLDswDFHzPA9X8sx5H+VUNDSRlilCzdcq3CWffqx8C5Zy/86V7MIElJc63LyRsdLDWooXVbXjYds/JstWJYBWXL4vLKFq1+MqBLYa6f6GAYPd3iynkzkCwcXup6e0C89Wb0bBZPuEiXQidDP4n9nTZPJWZ9KLqhuHBq3a2Myigl4DqTNALqASpfer3DlUXZWJW8qqsZVrZhBaPBLMp2YWPL6hLIfF7HuKio8N4FqfAiHH+BuUOHcJssih/ZKLVCSo5KjeK17xzxRXBolmlzZPo3y8xnsYCKIAIisEgAq42z8tPnXKX/LUqrCCUCsQErjsM8E4sMOs3UTtmMSqhEWZ9EPNCxHNVLF8PBvjnRGIfxhepzajQ/t9rfiW/2NVQO3PFSz/242bgw2kKAT+ewiR4PBncSjMv1Ogo5puoQ9b7mQSfw+D+Zx2IGytZCf8PQYo40Hr62MT7VESTkneUv6O3UMlNc/lhKCS8CgVOFDJ/ymL3DPxXRqYlT16X0ubXowlx6dv31igCWCFPLTd24PXgwsEY27OOSLeY8O7SrGluqSwSqdM4x3n3h1HhCOvV1MsYCsy3acum+3PXUcASyG5LX7LVBC8w+e+SibbeJMXU79e+I5Hp2fAI4B8Xtil5vHJmdbCbnUEL2xJWOSSDqKYDyOk4gu7GFi3eqSgxz9ra6QP3AsniwI5HjtDunkLUIUKj1YsTNIxDIdoMVjFjZAvMdSgLJIgClWCNwammqSLUmwZVxHJBThwNQoNSlJbVWza2VYjeJttIl806dSRNuSqQPgeybcuoburtcvNpZacOrzYu2O+X1D1o3Ug+sT7BhzLpI4e5VY/Swsg0rGA1jjWzEadiEViaV1ZqQhAXvlSksRkvLXtdVbJytR1vMd2WEbEc0ZrfpSuSUMeM8jvBOQgTLN3H0PJPeAmEXlf0kQMtYqR87UtmfNK848RDeNGHIJquLIhAIpK1/HDJONnsRxuk7erJK94JdpV31LPXN8korkSu085sVk+KYmcleWwuUxsfZrXuhEuNShCKv7K/AEkOL3+5ss8m2Gcv9bMNTtnOOZc6K1+Siy3ol3k1ZkwWqXYrd2nAcIFqpSW/KtBIZeep2xlgewtR+n7qoyKxbDyQwy0wVd424s3WvT/jZYW6/KEOQhNe/f1taI9vZ/V6p1MPKNqxgkFwjG+2tf2MzpcW9hg39pcxgZ1mwkFlqXWZ1gVgpTtvrs3SbaalpLYY0DpyhlaW5r7niJESw/Bbd1ImUdhCO3kMXfPfuXSgeW3KIiVfnwW3b7JfBR9R5/NIOSLyJ22pcGQqLgAiMTIA9RK7/YfC7ZHPEyJQGl436cpXIwHH24a1XMaF9uu3kJgm30l2r8+7MtXKFAOM+BbQ9tlxkEOciBXQx45/sqTQVglGe+We8QYx28urVqzi+a0jhFlv4bV9JSWmOEzkSzgqQ3QtzJJcOz7IZB20N4OzKZL7Kv07pWpQBFOy1ZDJA8fm31Y5LmgRbrREmyLYoRhyBUvD2ocsiT9gHyr8hAq2rlYRxjgqLwCAEmDrxIjth7O3mbQqvlYuQ/mRLPn+Y73mPwh9x0qk4t+K+Ok2ncgUrg3X7lWgIvDuLSrL1W4uyQeaqAxmGlW1YwajrRdlCe+jf2LK6BMKsXGCrN+NwF5XMnZ1SGuVRyMOe3GBsWZO44kxGIGsXdD27c+FO9Wn6ffTyHUscjECpvRmCHRaKswXXxRsTSM3b4xTWyWadCG/WOEJ2kCTtW1zn00EGZXGQgOvSacM074NpDv44xgV7Z13ADYtxCyc8eLnWiMfQ74rM8J3WOByISWOwyKVRPkYUIqOvx5LgsWUqirsVR2sVdu0ZkajuVonX03HjwsHhIC2I1cW+QBP45kSwT4b6U7SxOmHdFYF9BKwLilvgwTd0qyRx1h3CB5WxuPMvSYt5YiuEJvErIziipsNZk0xXJjKsbMMKBtgxG1uWGD3JypawMlqqkmFpiZ9FgzI+5N6zeY/QbcYo1oedMmY9WOc+vyKwk/CnKk5ju0i0yDQOzSVbT6hTdNCuMaWPkwXRsm0darTO9BFdEYGDBFzDHue1pFxOtgH7joPw1zyeQhiqjtYUQXHcdJ0adBauWyJCYbJ31gViI0hsurqHdS/UZlYfYHyn7LQH/nVjPcpDvfgxqMCThkQ6LqmDE86VTTFVdSjUymcPRnNd4sH+kMdd4zz4k+o4WEAeR2k8KEblcRn4jleQUsgSSLsF2uHBNzSbUeVipeWfcetgf4smkO2CIGkmiW5dq6OKbG6QCgCRbXE+65Jq/nNY2YYVjCoYs7Fl29gZbZ40XQ/Ay8tF/o07LuQBVPMWW0kwzt0k7NxtVsSr3HLK2IDCOwl/6mzT8lhXSwGIUal+1DsrZBrgWVoP7eknrfyff4Sz7dueJVYlu1RUXRGB9QTS1r/+2bNjOtnsjZii42sCJx2PGQnA0iTxxyZCZx6P6CDl53krKM7OVR8+blYplaEtDGqx0apu3pqUDIt2We3NejMCRFjpo8G7Xzf9rEznIMxsz9yt+lzuB4cDp/RTFyTIH00X1PzROdhfuMKtEIfI/MVVyfUm/XOscMbpHw8jMD3SwQagx0UgS8C9DqG58lJkI5908fg7sikFOofjBeF9t7ESXHRKYXwMkjAHPJ7F7hRKsu1OsOGDw8o2rGDAL8l2VWNDHvfGMc42bCRxUmgp2T4qCMCtPhpULBLhrEidu00n0sqfThmzehxHeCchgmUMfHTi1gIWFTgiWHwr8I4A3fpiXiurQdFEwzCSbgAAGNNJREFUIEsgbf3ZaJdcdLLZGzRO33E2FsY5K3UIPGpuFibSDQd7Bm/HM/7JKNvcSIGaHg/ehIPifnbLGSR9Z9yMaTO6QduuNCc/CIEgBhwoL+3ZGgMBfnJxxxtNx8gMME6NLpEr3bSFVCOnHrs1bDcuPGc4GKpJSxgRSAlY/2YdO4HObyg9Kn+4mNFR8Ee/FP5SaTdd+b9kfvo/pEwWIaNN6WyKHDDSt296SpFFYAeBCxsbGgW9ROgrOpjY0DYx0VhnRdbMMpBhB7Qmj5gkoQrCv527zX0FoSeMZbbwOMI7CREs85ENOwaSwOJxp0TgRO1weDMtiUMrrdhrAjQ1Gt9dD19fQ0BxREAE0g9rMAI958Ma4Yx5mkFq5dzRNtw3i0Ify8HzKOscpB0O3OUcbo6fR72A/I4sso/wsQWStVsMH1edS20y9AzQXLFDZUdATjIOhxkjDw374DepehZqR15w4G/Hg9lHUDDSr5RkY5500dQhSx+16VEN2wqugAiIwFAEGva0cbni/i0Ox3HahplCtk1QqYlAicC1jQ1zR0+LB9rmvRXOUi3rOgQyBj4mhHyEBWvd+i/YMgYwUeSPN4elHiY5/MtMkr94yoftlnkms6DwCbaTBifVqwiIwEQEWCHA8BQLjLNPzyEwzvqSsBWfgh8UIP5CK2sn2JViBR2jnn1ikowwyWGtaDL881VTs2GRMuvw64ePg0Ue53EMpqXP6QYhse49qmGPUzW7JUkNfE2s8Lvl0YMiIAIicDMCrD6GEsX6yc3KqOIMQkCNbZCKkBhnE8gY+Jgi7s6VyeRPy/ftFvB3S6IHRUAExicQ3M1iOVkAwKMtvnLv8Pfff89CCGXE1nbQKBZb91ihSS139M9Y/Vi/MaSYFNNodnd9AFuhRWYh51qvK5Okc4CBr+TEhySY/2Td61wjB7PDbB2vUIbUZOA7SFWPi4AIiEBMwLpZtKD4usIi0JyAGltzpEpwTAL/MqZYkkoEROD2BHD4dbNlbEOpy8y9OZhpDNPbkZLGplIcqEtmO6dAo+scWdEJAmMHiY2GsSvfkRLN+CxWvJLYwYxbuqvrAxLI9kWuyxpQbIkkAiIgAhMRQGMJ0jr9ZKIiSNRZCKixzVJTkvMgARn4DgLU4yIgAjsJMFW2xbSQBDPqeEvpznTnecxO30PkI/tzY1Mph2Fv8gTMWjE2IYwteijoJdvipjQnjRyc+LLCQ+naw1+yUulihUD6atC8H9VBVeDolgiIgAg0IWBn125SXZpkrUSeRkCN7Wk1/tjyysD32KpXwUXgSgJsV7SBNsjBCWWPUu8w95j7HoaDxS8aVWqLw/WCqRQPsvoJCc6iSpp2Ikkl/fqt2MDH6Xv1yLe/W3His+q+PYR7FDA18Ml97x41q1KIgAiMQyD0tHLfG6dGbiyJGtuNK1dFiwnIwBfTUFgERKAHATzXYqsQWT7twxoU2axyofi7uQMzqCxYH/jSUT2d5htF2RocGw0pVF2A29+NabjCyonPARn5pw7gG7l2JJsIiMA9CLDSGdQSLZ/co0JHLoUa28i1I9naEpCBry1PpSYCIrBAAJPQu3fv4khP+7AGZccSF/sHHTmAz/zCcIGMqWbDdv6I3T24bB6XAgX94RsY4++cGOE4YJUVX1R4QAJxwzbxNAU1FAqIgAiIwHECfBAsJHJECzouhlJ4AgE1tifUssoYCMjAp5YgAiLQjwALaG6S/MAPa2AG+vbbbw069s3d+3P5Xm1wGWNv7GIiZzglxXYQV7NWwIcEYuteyWwqJ75ZGkPcsIPM1OnD7dez1J3kFAERmIWAfaGrfrrILMWRnCMTUGMbuXYkW1sCMvC15anUREAEagSwAbk9jEykHzVt/v77790+Vvezhi+5Zye+rXENS20WpPf69esk1Q0X4j2/TzbwxdY9Vokr3pRrampDBSjqOQTSl+XJzfscxkpVBETg0QRYdAw9rdz3Ht0OuhReja0LZmUyCoGfjyKI5BABEbg7Ab6v6j6sgSnkUR/WwLr35s0bV8+7v59r59+RwhojaWqzwHlwzYNO4PhnbOB7VFXGEJx1L3xHGLautYdHcOJb424Zp69wZwJn+Lp2LoKyuw0B3N5ZyAmdyfFvIl2C5eXLl7jqs5T15G+sX0J+8EztLObdWtDgBZR44xBQYxunLiRJBwIy8HWArCxEQAR+xmZSc48PODBzPErd52sY7vBBOBwxsWFQgyEekebHV29nqYHvoFMSM0/LkfkbZhH72SfAvPGggfK4nFnrHsmiTZa8I9mgTWM4nrVSOIlA+qaQ0cGX5SRRleztCdCNxOso85YXBeDDhw/aiTlvDbaVHP0hnFXC6QdqFW3ZKjVHQI3NAdHP2xOQge/2VawCisD1BPBcczsTmS1j8rtesl4SvH371tYP4zwPLlyvZ3iGU1LsToKd8dWrV3HR+oTDGY5XOQ+WrHuUHZFo5FlTES1BTnx9mse+XFLXSx3At4+knjpIgHnpPax7gQP9oUw5B5vEbR63hUkL3KZoKshoBKyNWWA0CSWPCLQloDP42vJUaiIgAp4ApiV3zByzZfualY99u98UH1tP1rpHWR2Z80qftTSVXMxWiuGOU1z5VNtoyOBsx23Tr6QWW/fwTEndUSuqZPyVlUoWunUJgfRlkfveJRWhTPFQZg3jNhwOjjjjcMB5PBUmXvFK7+pKTAC9yNz30qEzjqmwCBwkoMZ2EGCrx0eYMrQqy/jpyINv/DqShCIwNwFOnXPdOtaQy3dW9mGKh13F/ITVoBuH1GZxZHdwoDfIzPMSMeIN16V9Z3Li6/OWtc0l6zMlA19byEptPQG6bpYK8Cqd2n7Eqt6dzuCjOKlnpdNz1lfxA2Pa0mblg1QPxKIin0FAje0MqlvTRLPKPnKJAp+V5GYXZeC7WYWqOCIwFgHWZp0ejDXk17/+9VhSniANu5I5cc+V3eXT88txqYGvuc2COY8rYIeflKLiKHeSAGuseyFrZCs5regkvpNq52Cy6ZtCgs1floNC6vHnEGCdAGfh55R3ipKWBjt8hZ6g3hysIxY+wzEIqEDasn0Qph6vE1Bjq/PpdveHH37I5lXSkLORdXE9ARn41rNSTBEQgW0EGFndhzWwd9xen+PjtnjtZc0EDh8H87krJ/1k1pE6FxwfVt1MhlxOkn+oZJls28dSSr57JrCc+AzFLIH0zWUy383TdhZKklMEnkwAi3/22A0Unq+//vrJZBbLbicy47mTZbiYgiKIwEoCamwrQXWIlmpWIVOtnp4EX2fwnQRWyYrA0wnYyGogWK29t+6L6QeDDoaz0khmKAhc676HAE2G1di7vuSBH5d69rA7d2+NtbriYKiT+AZsD+nL2+RNGbCkEkkERGAfgdKxcbJY1XmyCmj7JTmIWQsndVy6e4SAGtsRes2fzfaNzCBKfWlzAZ6WoAx8T6txlVcEehBgZOXovTgnvGDuus+IcjFEvXjxAs01/f5mDCEOm5obXzwpnNosWjklxW6AJQ/8kwrVP9kd1j2EDE58WWnReB7i9pgt/oAXdQDfgJUikURgQAJ8CT2VikM5OMAhva4rEGCwQ2EImwmesJlDlX4hATW2C+GnWdMrpruIiFY5ozxNRFc2EZCBbxMuRRYBEVgmwCTZWfdYpWEz4/KTk8SggPgn4o2I7SbY9dxO5DXl6LlslRr4Wjkl8aUOK2yai926QWCfdS8UXE58szSAbBtu9bLMAkFyioAILBLgBJLYgd3iM2V9gjO7lXd9wL639uWXX957M8d6Jop5EgE1tpPA7kiW/jBryMPPQP3ADp4rH5GBbyUoRRMBEVhLAN8093EJ9mK489rWpjVAPAYnjtVjAYqhiC2ZbCp5+fIl2gP7K9f767ly9Nyfy0pmunTWymYRp7PDyumwDPvziHWPQmEILtW4nPiGqnR6KifP8Y9NuwT1UwRE4B4EsusBjLbxsHiPkh4vBXpUUAvxfJST43GeSqFCQI2tAqf/LfrDdA4yl9tHKn9/jFtz1Ec2thJTfBHoR+DTp0/9MmuUE1Ywp/UG0wYub41yaJxM6LhBbQHUUMJcCYHG+f0zOVawz0g2m6arjhCn1QwkPoQOXFhCMWZlxZj34kHrXig4TnwlA6g+pztO20hflp5b6cfhIElEQAQWCTDYsSSQdhGs/HGLzkRnzBlDUMCKWX2sM9hdBUSgIQE1toYwjySFpZW5RtYTgu5xIrePGSfjMvAdabp6VgRE4P8RwBSSfjcAu0bJtPH/Hn7Mj846bmqzaHUAX6gxjJV2ei6Bmy3Ox9Y9Dhncbb5ElcHSnX0RgIZTw0S6zl3fVBYh0nXanrb4u4JVuUTgrgQ4aoPjR9yZJBSWOS3jLCYt2bOs6nseS2KZKvBMAmpsl9c7ChWLH6lOxQwIXXoujTctRcBLWS7nXBJAW3RLZHRdBPoRKPV0pT6ln2RbcsJ7K13K3pLAU+J2ppQa+Fq574UKiy0g2KpYsrtNRbay7gUgOomvf8PgnCx6Vw7KZEmfcF2AdHECm6x8cOrQdFcEHk4AE97Hjx8x5zkO6G8Y/jA0oBq5W/opAiIgAnclgGmPXtGOQYyLiU7FXp/SnDeOOVS49AnBtNsfR2wZ+MapC0nyaALxxwpiEJgY4p/DhoMn9rDiDSVY2LPcR6RTD+ALRcCpLW692cN0+xS2bS64Ipop9ojvnkmFTlOqegyj1JTFVKAJAabWtEa0SVJjsk244l7KJDw1hVdssk0kVCIiIAI3IEDfTgdOd5E6dOC1zadjGSVZYJCl7wZ1rSKIgAg4AkwA6dzQr1C6WBPFtJdqU9jCcHZmSjvjomlanECAvt2hGOenDHzj1IUkeTQBMyU4Csz83ZUxfyL/XP6GV2G8fH8uBW/rwUeCsR2EFnuDaQxHSb579y40kibWvZBUDCpcsX9T9zG7pcAOAuia6Ybo9IqlnPbAVNZ068xWHAVEQAQ6E2DUYKL7/v371K2DHbssMDAbDN7EdCyY/EL8zkIqOxEQARE4TgA9H1MdHRp/fHiQzg2dGRUrnQniAcBhBSyBTHpeAZJnjxGEYfPJ1PF6sRRk4DMUCojAlQTifY6xHKwbjO/agz92aX0jLovCEEjtCKdiSeuFuUfzBTSG7diJr3MZmwNkEdLMbSw57j53LxWMeV3pTZcTX4rryJXs0kjppOS3b98GRz/LEb2N6bf9VEAEREAE1hCgM0FnY1mIk1XjYdGeZQJMb8OMkVGmsuRj8RUQAREQgdEIoGKltrxYSHo/+jeOL8AUiFId35orbNMBJzaTqYazA5f48Z/6yMZxhkpBBBoQwOaCOpjtRzCXDO4SxepNAwTPSKJk3zmp9KmB76QVJxboXr16FUrB7IXhfJbd5TF5JmZsLjBbD9pJ8yVHXvOs7QkxeP0re0hjORVeJJBdcc02frbOuRpBMWXRYjELRRABERCBLAEmfjb3ozOhO2JYweoXrHv2yMg7vExIBURABETAEeDAGdR+s/Fh7WJ/Ev/Sp6FB8W9zTwInQJ+fTAqcfmj5Dr488+LHH380WRUQgRsT4C01AwTFpBviymjlxcHHjAuxbBgFFk+Ij+NfEr7T1xXOA9hzzHNtPhSKIfmkxTSaaHwA3xSNNq5ojGu2LTdcP2l8hH9pryirndoWGlfK7jDbRtyzaJ/0ru4FxE3PLatgBBzEuufe3zHHLAdZP0VABERABERABETgBgRKs/JxFMUAOVUX5cF3g+anItyHAMaX7IouU1Bmd2z9GLmobuY8sqgPkS1136PgWSemJkCwlZCjZUqjxbVzin2OOBuyFpf1+WpCxiVia57uOj+xkM7o+ZgW5PIrLC/HVlSse7TMuI/CLRp3Wlfp01mlL+csAURABERABERABETgZgRYjM/63KBPMlsfvLA6g2/wCpJ4zyLAng7O/MqWGd+i8Z34spLr4lUEnPECMTATxzaO5oIx5pGFJYu5akyrNN6mrHdhSkM8gLALPmVFKdoKT444CbIeaDZQA2UBbFKoFINvyTdpRw6wqwIlzCRk4YT9cdQ4f3Sk9LRciSudTSVEUB9rxBQQAREQAREQAREQgacRYI7A+TzxIrERQLFEVzx1JmV5HQloi+4Renp2JgKp/ypXxiwAG8Q4CCwrG24pTFCzt3RRBByB1Lccl6WzT3njtcJ0EjupYTpxzlNOzm4/KTs2x1i2NVljsoTbbldEgJQMiPXcUSPC6ZYEMFfZiU71p3TXCKwkT6dK/TY/bNHE2B1A/vGPldhdOj0oAiIgAiIgAiIgAkMRQPWKD+OOZWM6gBfOgAfppOqiPPjiilNYBIYgwFSTo7hiTygTi/UEepZBjogyqRQYkAALUKlv+Xn7c40A7ZPVrdh5Cj8pDFVnGxZNgEpgh3WP1MB45DBd3tnYU6winruFIZKs+ePxitOfe0o/jQBNEV9IWiP2O6zM1iYJ8JOLOJzyXV2WTAa07lkpFBABERABERABERABETibAGv5LKyieKcZsRiMHW1A614qKld0Bl8Wiy6KwMUE6EHoR+ho3AHwiEW/w9oCHQ1OPeM7CV/M8cHZZ01CHQx8IKf10krJKzZsscecxvz+/fsLjSmIFLvcB4tP6RvQmH7M1w/L4O6mFDOv5xhnQe78DALwFO97fFfh9QTwfBzBuLxeYMUUAREQAREQAREQARHoRoC1XtZ9Te2P80UJZ8Z90vcJ44wahrVFtyFMJTU0gdR/lStDS/xP4RASy0jWWMN9OiNOhZ9lPWF82neSkPPjGJDiEuET2rnNpzIgT9jxStOVeTquHYVFwBGYdMxypdBPERABERABERABERiTAGvA+B9kvfYQeIpvr6XqorbojtnYJJUI/C8BjHdsyGWXWdaFBwsOvsSsKmjTrlqMI5AahWNXMhf5pJ+MmuyCDG5rlgWDKA5x+M3hWoWPKotmnc2OJokCIiACIiACIiACIiACIiACjyLAQUbMQXA1wI0ma93DtMdmmkm/vSYPvkc15kcXNjVvT2dWoDPiLDCMelkXYhyjMAJO2hM9ummeUHiaSrrzFFvbJR7mod2mm81duddvX7UHeYQPevBSyBnQmChwGwI3GLNuUxcqiAiIgAiIgAiIwA0IoFzhZxCf2BMXKpzRzA6k+OLg4VRdlIFv8CqTeM0IpK2fK81S75sQ/nqY+bJ9E2eczdUr9SX3lNxwi+PLra60rERdaAjjdcPG53YNOwn3/WS3rw5Z24dOT41M4E5j1sicJZsIiIAIiIAIiMBDCLB/KD4iPJQ6eMkwoZjx2KtUXdQW3Yc0ZhXzVgT4TAEWnB9//JHPddMZ0StZ8VK/LbulwHMI4KznCsuS1IXWPYRhyMQMh5ERG3TbzcJZ13pXfP0UAREQAREQAREQAREQAREQgUCA+QjbgD5+/IiNjD1wM1r3slUpD74sFl28IQG3aRF7x1/+8pfblJPSceYaOxYv/ETpbWDeoCDY8tw+bgYwDpsYp2i0WE6WpNGyjIaFbreRjjaPNVPNfpyalSStCNx7zGpFSemIgAiIgAiIgAiIwEoCYcqMcwyufCsfGTxaqi7KwDd4lUm8lgRiq8cUn8VpWXil9RgC7OB+8+aNK+61+3OdMKWfDFHIWbqbXsdf9Vq3xFQkXRGBhgQ0ZjWEqaREQAREQAREQARE4H4EnLooA9/9qlglKhIwwwfue7gOyTRQJKUbgxHAb5zT63Bzw2GNo2Hrvni4s7lP6PL1FfZ0D1YmiSMCIrBAQGPWAiDdFgEREAEREAEREIFnE3Dqogx8z24OKr0IiMDwBPj0rfugSuVTKmw858OyrkycLnGbcyVc0fRTBERABERABERABERABERABEQAAvrIhpqBCIiACIxLgA9TOOsesqZXrADpx3M5fU/WPeOjgAiIgAiIgAiIgAiIgAiIgAjckoAMfLesVhVKBETgJgTYmZuWpHRQ3du3b93XKvg+VH0/b5q4roiACIiACIiACIiACIiACIiACExHQAa+6apMAouACDyIAB+ZTUuL2S69GM7pi69z1iSHMsRXFBYBERABERABERABERABERABEbglAZ3Bd8tqVaFEQARuQuDFixeuJHxnAzc994kY3PS+/fbbOCZGQFn3YiAKi4AIiIAIiIAIiIAIiIAIiMCNCciD78aVq6KJgAhMT4AP4MZlwLrnPgDNVzU+//xzZ9376quvZN2LuSksAiIgAiIgAiIgAiIgAiIgAvcmIA++e9evSicCIjA3gb///e+fffbZP/7xj1AM/PIw+b18+ZKf+PH96U9/cnt42ZbLsX2Y/OYutqQXAREQAREQAREQAREQAREQARHYQkAGvi20FFcEREAEuhP461//yrdxnSEvlQLD35dffvnFF1+kt3RFBERABERABERABERABERABETg3gRk4Lt3/ap0IiACNyHAVlxc83744Qcc94JDH9t1ce57/fo1bn38uVP5blJsFUMEREAEREAEREAEREAEREAERGAFgf8BRB2VtR9f9/AAAAAASUVORK5CYII="/>
  <p:tag name="POWERPOINTLATEX_PIXELSPEREMHEIGHT#533D5C6269677C5C6269675C7B5C73756D5F7B6A205C696E20587D615F6A205C6269677C2058205C7375627365746571205C7B312C5C6C646F74732C6E5C7D205C6269675C7D5C6269677C" val="116,6667"/>
  <p:tag name="POWERPOINTLATEX_BASELINEOFFSET#533D5C6269677C5C6269675C7B5C73756D5F7B6A205C696E20587D615F6A205C6269677C2058205C7375627365746571205C7B312C5C6C646F74732C6E5C7D205C6269675C7D5C6269677C" val="52"/>
  <p:tag name="POWERPOINTLATEX_CACHECONTENT#4F5E2A283129" val="iVBORw0KGgoAAAANSUhEUgAAAUMAAACGCAIAAADIA3/jAAAXN0lEQVR4Ae2d/bHdNBOHyTsUACkBUgFQAlABlxJIKiCUQFIBoQSggkAJQAWBEoAOeJ9BM8uyWsmyJdvyOXv/uCPL0mr3p/2SrGM/+vvvv9+Kv0DgEARevXr18uXLzz777MWLF4cMONEgv/3226effvrBBx98/fXX77///nDOHoUlD8c0COYI/Pnnn59//vlPP/3ErXfeeYfLvM1t1+DFnj17lmT87rvvHh4exsr7v7HkglogkCNAOHrvvfeSGXOXoJS3ufmap0+fAkISE6f2/PnzsSKHJY/FM6hZBH788ccnT5789ddf6cY333yDTttG93H9888/izGzyhgblsOS70OJTpISM2ZxKIMTje/WjAHh3Xff1cb8ww8/fPLJJwJOZyHWyZ0ARvciAt9//z1ppNz+8ssv73CjS8SXAnsERGZJUj7++GP8ndzdXAhL3gxddKwhYKIx+9UYdq3DPd1j4+Cjjz4aa8yXseRffvmFzOTXX3/9/fff//jjD/4LEOgA26GPHz/mP94OjPiPqyOZuSf1mEhWJotZEIZ49EKNXEYBBAxEAzwdT6Gm/Xv9+vUXX3whmwRrNQDDpjtEphXwJhl78+YNyMtkUcbz3qSknUKx+ScoUUBXewi+1dN5j77MOhISUbWQ/WVgQsP2YHgUTQSfnMMWSZHCeF4yqZaO99kGtdS6jeZvxmGi7Jp8g71NNvS0bKaMlvBHtpZyaf6jOqTZ/CfxRml0ym36comDYIgPP/wwv3VuDXuYcmqCwoQcNuID50yENL7nZ04CQr3AeS+WitKGFHLjhvZmHzCwI0desE8RxhRSkkwbzHVxUMIa2oOpGyL6EnueKvqxqavZg/lFMedsYCIMOM/J51RcoYp69jcvRk7OrrE6vabSIlFmG2DzKheAjGIZ4gTnSWY0X0pMwtgqNnC1GuHNGrlq0M2Nk/eESQqbiYzqiBVo6La58tMsuR6HwbclAi9CiT3ndiKoAdmQURbZqDfIOay3n/CuCSwgzPxOyGdiybj4Gfg0WeQG/3KCJbOaNXyLaVEYZcN6eozP08PhlU/fkjGKxUJDM3+JspnQmfPqOf1m7grXZqNHWzKGqg1Jl4EYeXZSXMy1ksavRW0sk+T5Boex9PemZvhHlv3msUcWdMDdjumhObCvgRF1XUX8OEsu4cjEw/QByRjqVTHmAxgoTQxDa0tmd6DUcsL6PJhsyAz3los1lEl8NOB7j95O3+gnPLf3PciS66H4sMVqrnZ6Rs+KzPg4zcaEllDRJ5NXr40kFcqjbhHrjIVotCmPGqifjvHp8Nauk7uLgZWaydY4gnK//KsoAI1mwJRHpYWMgtTkci0CGv/S0mUV/VX4rGqcb0BQs4rCfo3xj5U4rOd9Px42UDbG0r5psq8lo3AVd3hWQltJENqBq0yScRbMzaKD0Iq1CItR0LNiOD7aTO4Q9CrALt6CJcAHHzjRkNbLi2SPbGCUB85bPDsc7mjJucMWQNEAXOaRAJmxKjPdv0yFgkgqhfp8SDMKFWSY5pxzwDTSHXNpHAqcL/qgIYzhFvkDJf4YETXDl4F5joxGtVIewtVAIiYsw3nL8nMvS67HPWZioOQbSOWeT880dzfQlC75c45EvBKctRaWwMktR3iWoQ8rwKSMngqIcMDoWK8Zd/ESxkzuYLocwPaqIXLlbIkuu1iyG5RkvlsczCrJtzXOPZ9McGeUqyQjDOEGZ238uTiorzZ14TMVWqY5p9lZk0/xMQF5lSWDanLKFfTAsBOKPbrnDCN4faDxYmilNDqHhUxixoCSez7NbefiE3OtxIE8OIth5E6kEopp7PqF+pT3383NKWe7fxSXQj60njXKcAKYuBWtablh6F7uQOdW5sEAs6qzNNiS64GulDfWWdzvbn2CtSps4wF9qgDCbAlZWYzAklSitSUOqdfdpcsxBfE7Yg+HORRtyRgtOKDiODsYAO2SgpVgTPwfA9raUZBO4E0FZK8QGWnJFa2FlTofFRb3uyX2YyBLl51hWdhG8FJcRQuT8qGIaVBxvSXeaNC5jBfGthXyFTKc93u9bcw09rqiJecKILrhSj3MkhnGtYdUecwiypWwUqkdvMt8pe/aW+g65uqqFNEVfBIDhDu4ypvhoZnaUsxZy0xP+zwgU9ND8IC+OZ56ug9gYMMQrsesKMAYS85nVyNFRNogyTFd8hxGc75HBktEzb2eqFrOD7f2YGMbvPgjjU8qn5sjtAgi8ObMU9NC4ZQ2eZJbMaUBYuRpgMYLbk5BoXHQug/aj3lMAtxyu9XQwdtsSxJZBQifGEkj1Cc2u6gl48EFZymUFjK9luwOJqNSqOQDJ06tDH06/y4DuN7ShAnnpxRy14M/OoWTVYNe1JLdDAhn6sreZcmL60zU1B11nspFEUrA9YuAjyvthOEBJwzI7nO7yT11mqaLWjLM5zljKQnabsk4jNxD62hc32rrt4QhFFy3t7cU7lJZDypl0vt5vKG7vB8yC3sTua4ly1aoqAQFd2NiuyXn86oHo3wJb40OGbbzy4F6hlnmWoW5yvoTH5y7YTzm6RvXrsu7RGrN9OWY61keOL/DSbmwu/teGy1ZNE8josv7JaXDwapPM0L1bztVEukElKyWMWMExOm6+Q7e0/XHwzHJCQqHepb7kckH2qOmPsV7jDiQJo5eY57KOf0tlry4tgS4fKRpaxaTi578tpJIM0OSthDc0gxRmYDCGefBObUBXuyfBkdCmusTvuZIBnrGurQlu1EzP6CxxZLruKBt+TA907B330VLdpOZRa7cRDqZIv9NziJbX8YJloJzokMv8QWL/PQ0cHO8lD70kD2sb11jD2Nj20Bu4MzBX23JEj1EKU3B6OI27o/sVQp9IpfEyUausC43N04EdSgWgtqbSGUqVIJzItiTMpixSpduan3AuCV+1tZf2pIR1lUnA8I6S0ZHRb9LhbMWckaw9kuJhyWJ1qaRFddQ2iLSquZyXgnOa9lz6dcrtaMRlI5JB+qMNd7V8Ar/UmgkcmIzV6OMof1P5Gkp6A9bu+2BbONXbVxyh1S6qaMeuf6tKd0yld32IEOaVPoUuOaBj+vmNEGVrwe5M+oOl1PoqUnfrNIUcB980EjXRHk/BFxPaiZlhSXzJWv98S6Xb3d17ra8ViXfoW9nOMedUIx9Vr7bpq1Rl/WgfA6aKWAPwuRa+XC6V3+Zb5rnRPYeNB/xnmv0x6gFB/stxPacwSiQUJTCAWleO7ftLVuUcm0mKTRTKK4zowMyYC7uF8KM7CRDfy1vdWbyu+7OyIUWyUgESqKleSEXecKanG1q0BxhtTUmkxaWYoWM8dVXX0n5QgVjSEM4J45hYKxk6qE4jaU/ukmNucz5Ia3lC7Xk6vxBf+8s1/r+fxhyo0TOatSMQkB8tyaoE+xWS25Jmxe3jjQT85QXPRSstrQxEmFgjVsGxpWYS0NWLsnVK+m6NOsssKxwPcsBQ3dyfmPdXde52pJbAjKbMSzkrgifq6lGkMWVhWm/6tIwYC5XkRremLCf06wnq3n7qOlHYExMvuGAvGorq38+XArGdM2l2+WwSu31ZVBXq+RuFPZAwI3JWlWWs+tXr14t5paErMZMcg8he2hqLHro9PQ18M7AkojjPq1wtUq6RGEPBErLGXZM0nDLlvzy5ctFzi66QkauRrPZdVfJ8GAMexH8XRtEdr0rvKuIu4samaAFS2YP1uiZO/biiRG31wyVAsQMzMzGAxvjrluJ7PqUmXItWZY/C5b87bffLjJNal0K/Yt9T2/Q4qd23e4CAZPRmMsTIXJTa/jZNUM5Ud7Jh3YtWRR4wZLdZ4lG4OsGZAQpKauW0UVQN+gsPzw8cBqEQMdAHMNgY6KT4KjuoiWa4N5+TY8VZY2Aq4eiwG/rpqbcqFLuYWBDas7L0sNSw+0BGzwYM39m3NMvXUt29el0Vu+BgRLyqDEPgGsxuSUgg+BFd63hvHGRXELw5rXHxedu0Th9ukvIp2mqWbIspisyyAHjSptpb0lmUufwbjd4IibXFePguyVLTtNUtGR+dtPC6KUtucVVAcIB2XUL1Me3cTeuHz9+fDwnMSIIlM5QLlhyo5bfvCWzwVNC8LbVi0dQroClyOA2jsqxCLjbjWMs+brPn+RwTB3rS7uqumj1u25qTRdXmeqk4u4oBNyEKKVOfnbduKl76QXkPSQdPQrkptYQdJWpZ6Do246AmxDVYnKjll96Ackj3BYEIyYblCImG0COvHTBTz+D9WOy+/gh5/jSWt6ycY0LvNvzTKWfSUdMzg3hsBoX/Fp23aLlcO/G+sOk6hmocWf+uodeesBJfUvZ9X3u//XjuSsFlsNdMfm6212NqfWlD6J2qk4pJneSje49CLjZNQSZLN+SS/5YM3HdgIwULcfXEPC6rkrP1LZyiw5soxy9NiPgZtdQY7IcSy49SDTDX3fjOlJrM5XupRuTSzHBpRCVwxEo4e/H5NKDRMPWdWNyy081EXaeXxca5OMyEMgRcGJyY1p1UUtmb6DlGRvb8ne7a520xFWDUnaXK1bUHIyAY8luWpWzdVFLbgzI7uvacxCiJhCYAQF/new645zdG7ZkRLvuTzXzmYqam0GgkhM5MblR7ArRRgrHN2t8LVkE5OOnJkbsRGC7JV/xhEDLe0LZHnz69GknrNE9EDgYgY2WXNoNP5j7VcPx46eWva6W1/SvGjcaBwKjEKjsYW205FGcHUmnxURZIUdATpPiOuuKJh05lTGWQYDJcizZnULT83KLZI67tJzr4mOiRtK4DAQugYBjyZez0hagW74IyzPk2LIWMF01aHyuIUSiMBaBEv5MlmPJLY+XrpVlRUDeoE8tqdkGstGlB4GS3fnZdYsl93BzfN+WgMwq+s4PdZl5cWOyaROXkyDgx+SWx0ulKD+JYJoNtqwXV8g4r+fPn+teUS7FZI67BjhnIVCyO2zWya7hsuV3TleZ0ZbfGDf+XPms+Ttl3FJMLiV4pzB5b4NWwPctueUFXRWi8+DLB3EWf9pFXn3Pv0MuTVYpJpfCQolO1A9EwAU/LYd9S255QdeihQwUYBspsoZnz57V+yJp5NUuRKXtkkt4cFeiG6h0wU8+d7slN77r60T4FvNqIIi8ujRBJUue34OXJLqBehf8WkxmAV2aSIGj8f2b0v7gAnn14tlMGrRs7x3M+STDldbJboI3Cc83z4YLfs2SQWTxtZIzx+SWvJrjXLE8rqh+yce5YaFCJ26NQqC0x7xgyYvvvmFGS6RHsb6ZzuI6n98txvnqRXjdRxhhyYu47dSghPyCJXNMwp1IzeVi+qobH1ZmB6ueL5BuvHjx4jB+rjuQu8JyN12uK+OFOC8hv2DJSLgYlifcLuK9mfUfIROuG9+teaE53olV15LrXnInToIsCJRicjqb6O9dJ+DIP0sPFVMDzk5NlWBzvrq+X02WwWtDQi0aESgdK5hq0htluYFmriWLt61ZMsIvnlieJyyjXiXNS7NING780uoNzPoQEUrLK1elhowYRCoIuNmQzNGCJbPmrIfleipbYWvsrWTG7h59Gggzjmi8FvPST0rCktciOaS9C7tErwVLhoP6a2WhPsOyE0N15UwIssUVZrxNmcTl6+6THyXQrN5S2dVwmaBlS354eMBOKogsZuCVvv23iMY8FnYTj0ScB04z+Jp+SU+hIC5fj15BWzeL8kAESt94kndjLFsy3LAYruTYuIqzHuqkpLqiWBz/OIu3gbN4IinXiUdMPn5GXCWX7S74abJkjvvUd7YIyyWfsZ/MbF8hiZtyMCiu5/Xr13H8oxN/Sd40HfYj8KG6Jsp7I+B6T+1nmywZLgni9XdT1h//DJeThJnEr7TFhf5h4ZJ4DB/9fgiy6eWmY65i3Q8sx0vqxmRtyW/9veavflaEjaU1xLa3rbOBx9lOOnpmCLgn8K8Fct3w3rx5kwk9XYUrAqe+hNF1lkw3d15lGLaXhPQeBUKBXhvIuKnALRrsMe4903TfHEw0uAom9YUhmjO/V3IzILRdT8FqS6ZzPSRyVw8wqoz7qY+7txMZJcjl6LjHfUm5LyEINuCuDkwMYEtlZnFcZ2oUfoslI3N9zYzD1nG/HyMkqcwHw10iQerH4SwKbh40M+bwhs78ZxlpbDe7pDFd5szp3ETYeJ9HKEcmVFMFZy3Y5SrtOWF4WHv/1jEvDGBjvDQKGgb6sbPVNGEdjTjqlx/mY35PeXESiuceYUhKUnqWsVb65Lzc+IHaHyw4D4+MCcCYfXzQ4+YJvK63ENSAg1XKhiHwqSQPLo6J+GbKG5iJLu46jSB2CjL4blGwUwo7rR9LYGILuZjYnWm/MbvWVIjyyYHl46UaDBKzNMmApiBl2tCyTo0nTNu8g4wShQ0IuF51A53+Lvdmye5KNremt0vm115PcsuxENJgEjA3tyEx4BZ/0MQOMdRkq7wpiqjOXXqlv/qg+EL+4pU9dZR2ugvyaQY1fRLdWNpoQPYo5+/zwKvmsG9fJ7tMM7XMdz6227ixkkSClQnHvxvbR7M9EMBZP3nyxFDGvPHgpnLvSzjhmATanN4ZmJIF/f7A0hvI2hnTS9C0dZ+WqSnwEIcOCydwokVLIviw92c7OQUEJgVatXNoUCZ0Nybk+ehRsxMCTIqZJqxop7GCbELAfRjubrAPjslmprnEgxKiSZ7xo1g4hXwXDieH40mJN2cwD3N4ObdRU0GA8Jt/CQCtivmqgNZ5iyzaZLgYCzaVk93dkvMho+aiCLiZHqlT/Npsvwl99OiRIV56+Nf6CwpDLi7vEAHWn6zQjOD1F1GYxnG5CgF3DyKfgkQzLHkVtvfemAhsIGCtxDanqYzLIQjkXhIzLu3nhSUPwfxeiPAjx3wjM1e4e4FjTznTFr0ZIfek0iAsWaCIQhMCuTLN9rLkJjGmb5T7Rx7Hlt6RiDRhydNP6WQMspsaYfmAOckt2T1tLpyEJQsUUWhFID8/mNe00op2HgLsdZmHtXjP+tO+sGQPyKirIoBKmV/OoHbxAtMqZutu5gdjF31lWPI6iKN1QiBXrLwmsNqGAD6RA1S6L36zHpBpHJasEYtyKwJsvZgHm5zhi7DcCl+1Xb4ebvGSYclVUONmGYFcvfKacu+44yOQB2QeFlS2rIVKnNYUKKKwGoH8JDYn/uNXa6txVB0wWp1a8xsV/cMs1dAWIyZbROK6HQHe7mR+IJVnhu3UoiWeUZsxgLi/hXKBCkt2YYnKVgSMqqGI8YOKVuz+247Ya/wgG135GwX+2+nfq7Dkf7GI0gYEyAbN8hh1bEwINwx3w13ATT9DJq/OD4dUxI91cgWcuNWKgFndEUxiH7sVu3/a8ZEz81nMtTsOEZNXAR6NfQR4QZy+wUns+IGUBmSxbB7pcbl24zAseRHkaLCMADHZLJh59Vrk2MvA/dOCt2frD7jxVhD3l8l1amHJdXzibisCxBAdWFjy6ctWKvfXjrzanM00CU4jJGHJjUBFs2UEiCT6oRQ59obYsjzMbbUgedECkdqQ4OiaxnJYciNQ0awJAV4fl15bm1rzBj9iTlPPu2xEIqMfIPMUYO3yWGCLvWuBIgpjEOBlF/rN2Bg2ylp6Z82YIa9JhQfv+gFy54Z/xORrasHEXJMc6pUeC2aTQE7M+3GssbevzZifH3c+t4uYfNzk3dVI6KU24M6Ac2PQkbbw9FjOgbC50L8GiZh8Y0oyizis9/RzKXa/Dv5S6SxAZHzwcG64GTNIWHKGdFQMQsAYM89a4kh2bsbmExObsY/sejN00bEJAZNm88EwfkHV1PMWG/HqDzkEwtp44Em4sORb1JfJZGIRiNbKsnDtieLJpNnOjjZjjs2Mfdge2fX2iYmejQigwXwITg6N3OfZL+xWojGJyVgzZiLCkhu1MZp1IcCjKSIzJx94vKz3tLuIXqozWQmy487evHmzx/ri/85T+XsfFeMpAAAAAElFTkSuQmCC"/>
  <p:tag name="POWERPOINTLATEX_PIXELSPEREMHEIGHT#4F5E2A283129" val="133,3333"/>
  <p:tag name="POWERPOINTLATEX_BASELINEOFFSET#4F5E2A283129" val="33"/>
  <p:tag name="POWERPOINTLATEX_CACHECONTENT#53205C6C657120742C325E6E" val="iVBORw0KGgoAAAANSUhEUgAAAbYAAABoCAIAAAASKELMAAAYK0lEQVR4Ae2d8ZneNBLGj3uuAEgJt6mApIRLKiBbAqEC2BJIKiCUwKYClhIgFbCUQOiA+x16nmFOI8myLMuWrP1jH322LM28M/POSPb3+ZM///zzH4f+PTw8fPjw4eeff+b/77///scffzhxPv3003//9ff8+fPPP//8xYsXq8S8v7+/vb398ssv3717t+rC2XkiMBGYCAgCnxxCkR8/fvzhhx/ev3//008/iSiLjS+++ALKy+FKaPfly5cMCMc+Pj4ujjw7TAQmAhOBIAKtKRLCevv27ffffx+UJucgFSWXP3v2LNaZKZ4+ferOzioyhtI8PhGYCOQg0I4iYa67uzsqRysWtR7Ex4KaButr14EV92+//eYW4DS8q2LcR33KILJap1Z99eqVd+38OBGYCHSBALtk1EOEPxENM0ARLCVfv36dIzyEA9t4BOK27/7z11/OevR/E7HQbvD37bffWq0Q9+uvv/71118XBWCPkhHgPj0IrMpx71oO6j62g9d/fpwITAQ0AsQjsQYTEUpEqESTkAvVyXfffZcTtnrYtW0i14tlLQkCJAb88ccf4UDpH2vAJ/RMjONO7U6RQOlRGxJzhPpuUTjbgau02RhHkyB21XBw1o4wj0wEJgIWAeKUekUHlw6lYJvO0GUOy9jp0kcIaiENgpqohxM9xmRqOwhaaHJEQi6H8RnBDaLPOqXQ2o6jj+xLkYhlwV2USctn28Cn9aTt+jCsN1cQRDvgPDIRuDIC0IpXW3hxtPgROoOGKmIo8kAgeliPwb1JNdvApzHu1t2cat44ekbaO1IkE3vgAiVbA54EZR8FRKZgIqs2xz18yyaaV2kEcDuQx44z/WhY+m3bwsLFLCam+MDW/NHgoxfL9iP8lV7/ZqKEj7nBbS2F13nzyiJS2AYxFgM/MY4Vci+KtELA66KPlaPgiK4lPeDcx7rTFUg40iU4rrfSSefejnSnjCK2USdWd3SkS76oaO0ZlKghbBMgcMrGtRd6RCUj54thezo6hunsKczkTeecUPiRa3OinkLNG8fSscy+C0VaHAFOpqzVAAuv8NZqA1atiS4+Djk5WETsYdP2UHtlFKzRXob2M8IRXuzkJzzizga4Dj1GTvBsWlkudEMF5bEUiRPKCnJVEaYFpp2gi/oU6fkc0+/ndhYy0Rwrpo0xzy4iALxeIAm8NIJOvDjmqTpI9aH1QutTCVldGK+GgmVyKi9PDLgs4RvgWQYjwjhbBEUK2sv1z6wfRQttcdeWU16jMkUKo4sE4BjU1pOj+GPMTov7EcUzDn8h9sIXY8A6yw7Aj6gpXqobYydXVsHasokF5qKfe0NpDF17bQyKRWILFDZG7SzuyNrVvR0nNkJNimQOO3Fxyb1oIdchllh25eVM2brrBmh2EaBtSnTRYQxsY0uQAdg/4Xh6z2S7possuSr8xSKxClQLr91yLReDj77ctVtQZHD3N2GtKqeCvJzYWagy6XiDAOPiBtP2iDoVbrGSZFVUn0qjRWG0ylvqRz0RcFm6kSPk1PyEKqvsIFsxjgyrGyil5clpB0kjJme1KjJYzcVmzVEjv4/NLWOvlfKRyemJu+jI0c7n2sAby+o545+2j15vaq1PK/BGwTSX1b09kE6usVWzVcdZAbvYUxzR8ou9VlGwDGv3AxlQznqN6AmvX/pjkOBrpan01Jy1FioovBdnGa8D2/aSt8XndINAGhXJYB2B7nW541Q+oyuJYJlWLG0w/LUj5XiRWCRW3wS3gHJGtnrZoRLrzjoUaUkKgOqaweopR2QLQ6zSpnoVAbprkJDtroigR4Oz9OlOr3yBrc849Zvl9XxRq/TUJdgeOlrS0e6UICCtHStRmCTGG9ZjM4fVU7i2HSrGy/SvQJHBHIIQVrKdjmjzY5hi4HYS71TDknXBR7uv16aupLo8lcx7CBNM6kAxamLQy4U9CoggCWjXKiv3tOn1aK5dvDluh0psJVWgyGACKZZeg5LZlhLdaZ5ICJkDDtkNJ0iTIzuSsQQ+HiAxKMbTFI00f+0XHZqFLQdxdgu2Xhnkxi9z17VDVaDI4LZ3y0pEewDYbc9XW2x5wmtJV0EbiR8TNmXedkJlc0TyHEZwaLn0yZGzVp/grgLK1q1jgrMItjSAvVgjW4cVLxbtAiI91FaK9J7UF0S2wLEWR8/jW069VtSW/cEBx0qTIx0uCBdJVBxVN0CjpYGazZV4YgF2qJUdGUeDadtbapdVu4dpYG1EpO2+lSIZ3WLBkbSU1c+KDOmEUH3ecw4I69lUKRDRwEvqVhDnxCEmVQycUTciLSloZ6gYMumJgD1mkcXjWmDXTuweJkYLlnTpJe9WLrPs7iIwIWX1UzCCILjFDNUFaz8gmTwW/w4i4qHMt9rrst+MgCAOoxv7zXjsyFrHYLtWvkxvRxbvY6zdPUygbUs6aD3Rn1NbKTKIOAfTs9Y9qylySzFfV6rGo5EJE+spLAIvXBYcbQvtLdp7iwNYD37C9uL6FxBq6Z5Oz8W0AINrS9Fe5LWYIWydu1hU/cube9VHXqAT689rtj777LPY2brH9cu/0nms7rwnGY034vJSycTrdgkAnCz3ZUYn0Wo3MWJAXdBzBGNeYS/tLQ1LQFtGk2utyW5vb+VsfuOXX36RF//JVYu0/k/pWtCw88kgwTW/nK3bkLqAQqkZL9dVoWy0+/t7XpbLG8OtD7kBCXsWKXjG5EdBOIZVWdTJsKdtPHnypJlsi3NRORUIY01Wls/su6nh9MTrpp2omyhSuMmqHXwZrO1W5YhUkWXAVZGh8SCQ483NDVEdy/8suslSFJiTHD3T2HhzHRZDxRunl485RUNsc3atjotVZIIxYnOR4O2pski3TzIkSsg3b97wNlo4fdNCO1FFQti8A9fqtscREaMMuD1E2m9MUOV15KKynQirsycNgdpT8wgeLwlVozG256BdLDE4ENK72BqodDvhlu7CxTLTjm8lL1ssUlVY8WIUSW1BlCEMc22qItNJ45tvvrEK73EEA+ME/H/16tUe459hTGKbtEZF8NVXX1lLOwlhRrI0HDr5MWYyG2+u59gUaW93aHyIYkcH+mBZe7FIzClpvamtydhb9/rkfLSrbMaJRYosgv83V+zWT87xxQ1HOuSMM/skEMDt7JMK2idwcUeOiUHmKYdADMnhHTX21Recp6Lu6WqUuQr8ULu6axc8tRbk7sQDHojq5kLgTRQZnFirVNcABfh2fcniQ47AW+uJtq6Byhc+VoDkj9BvT6jQK5ZZZhLCFTWKwes4gbNr50JmzSeuTVysHSdYR8cGkccwwYc+myiS63M2ehNsHZPy4sdxgnRCBvaCXDoqqmmsbIyVHSHC6xLKUebAu/jbY/Y0sI5xVs1rqa2sFLXcnRBGEolDaStFMlMaF3eWWUf9dtcqky92tqnegxdjz5SjYZSc7wG1x8eJvEbeawcrPm2FAvSErWQc0qE3b85HWTjLODE6EneSibZSpIwocycaCIrOlD87JbEcsE7bByRtrtNgcjZm19Mq1UCwVR6o8SxoT79NGNRWfB7CBTW4NwIfyxZPliJjwsiyWGy96aEfJOaxO6aP3WP1NKQb96fcLSqu4rE+GJO/gvtc3shdf+RxBG4pBh9GcXoBEf436oN7G22HBxI2oLfohPaepps6ZyXk3DV2A3SjCmNcTpGYUKQgzCs+EQnxeU8QBzmHh3BcGBJuf9s6kRYyT+GgCWhyTqEAtxovWCIBnWStIFBU+5LNMs0xuwURoGoIIkzoBvvPg6sQwEuD8MrBgui2ZSmJapVU0tkOJaekITzmucTWhbabIB3nAlNOg+UkdMm+hog+ZAObYe8EIJQ2kxwrmj5W42CIirNcdqjY01TOwwnqAmSgKi9AZH9w7WgkSC/cPIYR+aEybw1ehyIXd2o9VXM+ohKIFCSftfC17A/6YowYCHTwjNRSwlHniq2mZx6qYnGPgDzf9vgoc0ZbeBXc8JG5vD1rBmc0/gg3ER4qt6FXhyKRg8k8XGp9RIExUn2aHJ2a1kJi49nYgoCNN/wTzLeMOa91CMgSNRjyxaUfF+oBy0pRbSOYOugGbhaSqO4s7WoUyYhppLS2BW10K8tFouqxDQwc05pABbpjxRt7dhJPEPzi6B0brrXaJXgH3y7O+lzoWJJBKC/WShXrT6yxhGdM5xIEJoMnFhM1KRKZ9qslnT6drrtjGxHYCcRitpzHayEQS94zM21HOIZt1wGrYalMkQwNHycqpmAyX3WwR5aMVTEoTkLrUSPtQ+dve0s28bdE7XB+pU4ioZRjgqo0xtgfq0+RznIUR4nyW0Asa/S44k4nW5LKLCf3i/lgGHNwvxkvMnJie32YTYy9KNK5CPURm6DVuRLnLt7gONB3kTl2X9WlCoCaS7/qBqJUDGbiYWK4OmKZA8aABW1SfuYg5++2L0WK/qBJ8OOUwXwe9OD0wX79G6Ik9yZw4NQYKxSx/rGNWP0+s9FGu8T208j0PVYwMTQaUaSeHrqEAuxzoWlOtGd7XG5rHAAhTZQw6UiupnVv2SabWufhCH7YUozB5sJ7g6gOxo9Y7QCK1L4CzYF1LB0FbSAH+y0kNQLUMumNCNbmkyg1YmvbwTzEwbXjzP6CQOwJjfH4EZUPpkgBnQYbl+kVqJCjNIbhDu7VpPMERDmrHu0tmW1AE2/RjTHyayYIdbsRdLGsM6SLnogixZBwZZovxNcH205C8fT+A4Hd+/aCWLlNY25EVsc56KJD1o8OujNSpJMs5tzCjzSGrAUgwaAXiuKchUyru/6QA+IhgptuDFnvNLBg8CmfgfkRSM9LkQgHEWi3tu2Bd5SI4Vh4OxwotOejlIukEFsSLl44O1gE8Dcbg/jhMPtdVmWOnJoikS9oFW2noFbDHMT55qOUxdacG5HF0NkLg7doWNDYnoMd2fQebU1VO7V5NXZ61fn4+LjT1GcYlt9G5r3YEGXsRhY/ksybtenGW7bPIPCpZHC/b29FSnuU7T+PEGUWNFY5Dw8P44NzfsoPpi8xzKVuX8xHKVe5a2ynYm5EroIxeAubnL1qkH47n32h7ZBNPDl4KYp0aMxHKTPjbW5EZgKV6AY/2ugjVScuGexU7kL79evXvEcp+MIdKej2a8TKAWYMhsF+kpxhZGzBwifxKCXvsXry5InrdgaBD5EBXw2+8MsuGA8Rr5dJgct78RyOx2uwepG/gpw5lC93lo+qrhM3bchyOSqM2mc+ShmzbOwbcoM9SxtTv8pxW5pc8GmzrIW23FQ9CqDEdmQVV+h9EPCx3qzzJ7XAUbY7CttYtTg3IjMtIlHvHInl2jWhy6JI2Yw4qmSLPb3BM1mZ9r5CN1Dy3FqzJO1LPUoZ3IHh4BU8YbuOXg0+9sPhabiWKVLTU3qs/c5qGXTYUzrtN2mnI5PGgl+BENxw9+EXm7Flx3SYHK/2vthGPX5UbZQj7d59lm/XyMNlUktKsDVrBPfdmf329raZDL1M5J6RdEQZrKSu8CilOK1ntdjq2+t25Y886siTtoIASYUjOJUcKWhwd5G7Z/wVXHv8JYscLJtcuNdi5506xG7XXDm5ZUJ9zUcpxWm9AGM5konbNbt51XetoltSdY+oLi+0Rb1aeBXA5O2MOL+fG5H5SF7tUUpxWk2RHMxH7II9yR8at4rx7qzAMrRHVBcW2lTIsUWudr6928F1U/rWxN4i9TX+pR6ljDltwbbMx48fb25uWGb2ukjMdlM0ff78uQQ7wXV/f599daqjQHfgTl1KvqVzCxQZ5KalMeufD4pB2NefaegR+cI7/pp4lJJnzp8+feq69YtE0FtQp2Aj8u7ujq1biMNbgfYLTlByy4/8MkCwZ8FBgY5lX8Hlx1+SLn21Vx21F0lIW5jIcmnJ59k0AjhubMPOoY25O32UMqbX2p1r+ovjrb02Df7Zzmryqv71EFntdfocxcJepN6bOGorIejxY7tssxBi+0k8WOhAN3p8lFI7rehS4L2yA15xV66ZZfMn0mVQdX5EDOFfsnK+VOfpmaJIqZDFz9rLHXwicpaQdQ1BvhnmUUpd+onf0ijwGaHaTmM7x0l0giQl5Fyyto9YodOyJkWRkkVFyfa+ok3oxMBxO8V6rW817g+qWFx4QYwuDU7tFEUVNY09H8bxVbOI81fZXyLTEztn81udF3eyrOyS4Tyr8D9P5xRF6grcxckedXgCC1vGIsZaX0+MP08FEWDPKE2Ujd0gKGTsoA57IXcaq+iJzoIA7Baba/E413rbRMRU+zojKKf+Cs1+u4RS4lTJNEFF9j6YokjtYa7dOBXILoZIMvau0N7GXjU+qSjxlAaesIU7VkmyqrNHSWV+K4FNY9XsurMUUOK90jg8zSOACLMfP4KGZJotSGpU27ejFBms4IB1V0C1/rYcIGJX1QJ6tNkuQ4BYsonKRdc501WQIlEhX33xfMK72N90HSpkpBsH1pKau6uTNYqTO5kCotCe04w38g2d2TNKkbIXo+1Ku00hqa0oAhzoVZlojtoNc9hdl44ocpWoUjtvoQ+b4MWNXaPgDnsV74K/PEnafMSFqsjffpAoRdqQECj3rpkljcuMNPqFuL1Rd5oRu+ga7ZwZK8hN+RQpCuZfEkRbeFb7sNdu79Lwo6x8PWH2/lhcjwfhbXkwSpFpyHa6/4XmQX7st0pvacs2cxFmlFen9Xh4x7puJt/Jyml7iWdlsEcypaplVkyWQ9xWzipHamnRfpwwRQZ5ykNqD5Yk9rxZ+Dj5sb1bdD2jLZRybqfiZs73uJw0sBEB68bBIxtnWXW53hkMCrPfwVV7wauUatA5TJGSTjVq+JCXokmDFauJ4BJpy35QA/jmFCdEwDrSYlWoL6mygZDJR9u5OBP/xL6ZjvGd2ntvzWWCUNYtTJEWUHzITSDJ1qFJyt3OYjilXQIwchVnLcNlXtU1AraQjJERx8XbK7qcFyYx6tkeOzlmgqFiArQ5vseKM0fxKn3CFOl5mLdpYpfDEBw+UVBRQoIMbu2E1xaMVgWROcgACOBXnlPhUZ5ekKMuHvHhGI16F2Z+tFnfE4mPbbjDztv4SPsbU5k2yukWoEgcRSMY3EfABT0adZfgiFh9sfpjCrrFFiOwbY7os89EIIGAdVE8lnoKWiQre/y1x0owdnsEMaTGlMVZQpGNp7xw1qHdrF0392wEZO3lAYoU+4EgnpSo5tIFPNdCgrgj3dwf7RgtOmvRLTHdWt1m/4sjgC8F1yiaGkjqixl9C4xEk/g8EQEnOg8Xh98yeM61Z6DIHDlP2ydAkeJVpLtF+qeD9Neet7YNOS7OdVoQp2BnRgC/cksWWfdAVW65c6DLuQBpUEWe2TRdyPYJUnp0xs/Qu99nJ7s+e/bMOxv8yK8W84PV7FF++PAh2CF2EE+FYefvh8fwmceHRIB4efLkCapBkW/evBlSx2GU+pfVBNp6//49fJfJj4wAq37z1x+2h1ghSv7zi/buR+1lCtI4nsG6g7dk8P/FixdyajYmAtdBgLW2U9YR5XUU71HTQBXZoxpT5olARwjwBiGqBASmEOFNQR1JfkFRF17vdUFEpsoTgb0RYI3lpmBXdO+55vgbEZgUuRHAeflEYDUCsmWfv5e1eo55QSUEJkVWAnIOMxHIRsC9xnaWkNmAHdlxUuSR6M+5L4gAtzS5jYni3Be9oPrdqTwpsjuTTYH7RkC+v1vlgeK+sehB+nlHuwcrTRkHQoBn3dxC2z6SPJCW46gyq8hxbDk1OT8Cj4+Pjh9nCXl+YzkJA4+O9yJ6X3KyA8XX4NytTHlyuC8VnLQ87cxXAG5vb+cDfQXm40to7iq+cVtw+bykPQJzod0Ic/laZ6P59p8GxucbVfvPM84M8r1D7mVTTo6j2NCazIV2C/PybQr3tfcWk7Wawy0YW802wjwkFaeGNEbQanQdJkW2sPCQT8DJb3y1QLD/OSgb3759ix44w9yj6Miecy+yhbFYZfPDy0QID8R1vRHpwGI7krsN8ydqVrkOu7euv/491lUjzM6HIDD3Ig+BfU56LQRIJ3d3d+hMarm/v7+W8p1rOymycwNO8U+PwMPDw8uXLxGTJwFYRrCkOL3IU8C/EZh7kX9jMVsTgeoIsAUpS2y+VzP5sTrCew84KXJvhOf410UAfuR3Id3DDNzFnr8h3aMrzIV2j1abMveBwM3NjfvFCh4Uf/fuXR9CTyn/H4FZRf4/HvPTRKASAvKLPrygZvJjJVAPGGZWkQeAPqe8CALcvOYWzVxfd23u/wLkM34lP9Wt2gAAAABJRU5ErkJggg=="/>
  <p:tag name="POWERPOINTLATEX_PIXELSPEREMHEIGHT#53205C6C657120742C325E6E" val="116,6667"/>
  <p:tag name="POWERPOINTLATEX_BASELINEOFFSET#53205C6C657120742C325E6E" val="23"/>
  <p:tag name="POWERPOINTLATEX_REFCOUNTER#5C646973706C61797374796C6520545B692C655D3D5C6269677C5C6269675C7B2058205C7375627365746571205C7B312C5C6C646F74732C695C7D205C6269677C205C73756D5F7B6A205C696E20587D20615F6A203D2065205C6269675C7D5C6269677C" val="1"/>
  <p:tag name="POWERPOINTLATEX_CACHECONTENT#5C646973706C61797374796C6520545B692C655D3D5C6269677C5C6269675C7B2058205C7375627365746571205C7B312C5C6C646F74732C695C7D205C6269677C205C73756D5F7B6A205C696E20587D20615F6A203D2065205C6D6F642070205C6269675C7D5C6269677C" val="iVBORw0KGgoAAAANSUhEUgAACTkAAAELCAIAAACX8odFAAAgAElEQVR4Aeyd3fnXtragD3v288xcJpQQqCCkhB0qSCgBqAAoIVABpISECkhKgFQAKYHkap65Y959PKOjow///G3Zfv8XoJ8tS0uvZGlpLUm+8+XLl//wTwISkIAEJCABCUhAAhKQgAQkIAEJSEACEpCABCQgAQlIQAIS2JzAPzfP0QwlIAEJSEACEpCABCQgAQlIQAIS2I7Ahw8f/vWvf/3999/bZWlO4wm8f//+wYMH45/zCQlIQAISkIAEJCCBwxP4x+FLYAEkIAEJSEACEpCABCQgAQlIQAISqBP4/fffddTV8bRy56effmpFFOWQgAQkIAEJSEACEtiWgL66bXmbmwQkIAEJSEACEpCABCQgAQlIQAISyAi8ffv2r7/+yi57QQISkIAEJCABCUjg/AT01Z2/ji2hBCQgAQlIQAISkIAEJCABCVyZwOfPn69c/AOV3a11B6osRZWABCQgAQlIQAILEtBXtyBMk5KABCQgAQlIQAISkIAEJCABCTRH4O7du83JpEAlAj///HPpstckIAEJSEACEpCABE5O4M6XL19OXkSLJwEJSEACEpCABCQgAQlIQAISuDaBe/fu/fnnn9MY/PDDD6fx9oUtht0H/PhJoPt3GpzFn3r9+vWTJ08WT9YEJSABCUhAAhKQgARaJqCvruXaUTYJSEACEpCABCQgAQlIQAISkMACBD59+nT//v1pCf3rX//67bffpj17rKf4XFzw3uHaxI3Hv93fZv68b775hso6FjellYAEJCABCUhAAhKYSUBf3UyAPi4BCUhAAhKQgAQkIAEJSEACEjgAgTdv3jx9+nSaoHxH7fnz59OePdNTHz58wHX3/v17/v3jjz/4d43Skf6DBw/WSNk0JSABCUhAAhKQgATaJKCvrs16USoJSODMBFiVzKz+u+++cwZ+5mq2bBKQgAQkIAEJXIDA4fS6H3/88e3bt9NqRgdSkRveO8j8/p9/3bmaxWijLnLo6K+//jrqESNLQAISkIAEJCABCRyOQDyb0Fd3uOpTYAlI4NgE+PhE+GL8u3fvvv/++2OXR+klIAEJSEACEpDAVQkcUa/jjEeOWJzmUvrqq69YcPb1119ftcJvlxu8v/zyyyJ+O47cFPVt4saQgAQkIAEJSEAChyWQzCb01R22JhVcAhI4JoE7d+4EwV0wG1AYkIAEJCABCUhAAocjcFC9jn1gHPAwjbbq63BurJJmCyOuu2me0WfPnr18+XJ4dsaUgAQkIAEJSEACEjgWgWQ28Y9jSa+0EpCABA5NIPlK/Erft9geESuIOaWHxSCc6slfUszt5TFHCUhAAhKQgAQksDaBROE5kF6HtsbH56bxwfnER++mPXu1pzg/A1boyZylgY9zbPHDURxjHzS+BCQgAQlIQAISOBkBdKp79+6hXPH5ZJadnaN0+WzCfXXnqFlLIQEJHIMAvfD9+/eDrBxAlPTL4dYhAgjfLRb+448/YoGx/jB2xlcMS0ACEpCABCQggZMROLpeh8cuUeGGV9DHjx8xlwyPb0wI4LRDScYDN3yb3evXr1kMJz0JSEACEpCABCRwcQJonsnCOBZCPXr0iC8xH5dMPptwX91xa1PJJSABCexDAEMD61mw7+B3fPHiRW7l+de//rWPZOYqAQlIQAISkIAEJDCMAN9U4/tzw+KmsR4+fJhe8vctAnx8jjMtUaTxwA0k/+rVq1upel8CEpCABCQgAQmcn0BuaWTzAL46zpDEXcfB4+dAoK/uHPVoKSQgAQlsQYAVH6ztvXv37tOnT3MX3bfffovp4cuXL7jxtpDGPCQgAQlIQAISkIAEphLAdcSn1KY9zbpm93tNQ8dToOv22N302MH5NLanybh8UAISkIAEJCABCbBngHMd+Jpvrj7htGMZWVgUdWhW+uoOXX0KLwEJSGAjAnjpWKjCRrrilzPYeP7+/XsOjNZqs1F9mI0EJCABCUhAAhKYTYBvfjx+/HhaMuiEfK542rM+BQFOjMcVd5N/UfcWoAQkIAEJSEACErgaAY7BDEcU8FGhpPicMc7RX+wu6BZFJXeP8lNf3VFqSjklIAEJ7EOAZb+dl46FKrkE2Bc+f/6Mpca9dDkcr0hAAhKQgAQkIIHGCbBIOTd2DJQZPRBFcWBko+UEWAAOf1a89VQBGjhr5vJnvSIBCUhAAhKQgASuSQBvHNoR50MUNSjWOeGxY1HUEeHoqztirSmzBCQggY0IYD5ghCt66Tgqmu3nRMDKsJE0ZiMBCUhAAhKQgAQksDSBd+/eTUuS9cv5t0OmJXXlp1jxhr2JM51qENxaVyPjdQlIQAISkIAELkuAfQVoULXPAPPRX8yVHAB2LD766o5VX0orAQlIYDsCDHt8l66YH6tX+HgG28+Ld70oAQlIQAISkIAEJHAUAmh0mDmmScsHjA+6bHlaedd7ijOdcJrmn2AhR31162E3ZQlIQAISkIAEDk2APXYcKs6nefJSsKrsu+++Q8XKbzV7RV9ds1WjYBKQgAR2I8BxRqzwLW6nY4M52+lw4+0mnBlLQAISkIAEJCABCSxKADNH0cYxJBOWLbOEa0hM4/QT4POBxfMwsTRxlEX/s96VgAQkIAEJSEAC1yTA/jk+zcOmgmLx+YjdgRaW6asrVqIXJSABCVyaAMcZsUo6R/Dtt9+ywdztdDkZr0hAAhKQgAQkIIFDE8DGUfzmx5BCPXr0yA/XDQF1Mw5qNsp2frIoDtGbzxpBAhKQgAQkIAEJXJYAmwpY81QsPnrUUdx1+uqKNehFCUhAAtclwPBWc9Qd7qDn69aiJZeABCQgAQlIQAIjCdTWI99Mho1fuOtuRjPCQALsU0y2OXK4k5sXB9IzmgQkIAEJSEAC1yTACWE97jrWpbWPRV9d+3WkhBKQgAS2I4AVoHj0JRJMNt9sJ705SUACEpCABCQgAQlMJYCB46effpr29O+//+45jdPQFZ/CnJS469xaVwTlRQlIQAISkIAEJBAIoM3WPsN8iHMg9NWFqqwGsFzfGfPHWf/VtLxxEAJ8dnJMnd851mcqD1IJirkPAc5xLmaM4cajL4tkvCiB4xLgvDKUHIYwdtOi0XLIezz2uX7/uDWr5BJonwB+iNDnEEDH4EtdTKNw9riJf9/q44Cg/ADGgSI9ffrU6hvIakg0XpO4LvCGcjzmkAeNIwEJSEACEpCABC5LgDkFX/ApFr9m8yxG3uXiP3fJ1UwlIAEJSKBBApjmi6dffvXVV0c52blBqookgdYIYOlj+yw7ZYvve5AWmyCm8/DTgAQkIIEFCdDDcGpilyAB/jjiL06fCTZLX9lX5FKhGMs2YQYIPlxHpUzIjlrTnzSBW+0RlHNegfB2/Pzzzy4SrbHyugQkIAEJSEACEugIsN/g4cOHOQ1UKW6xUjC/1cgV99U1UhGKIQEJSGB/AgxaRSH8AEkRixclcDgCmPzYP3f//n1Wk/U76ihavJb/cCVVYAlIoHECz549e/z4MQ45fEIsCcqlpY+ip6K/wlHhyYo5n1WvYL+YfPI5XiX2aq8q3tUSf/fuXSiyx2AGFAYkIAEJSEACEpBAjQDLjotTDOJP1nJreS17XV/dsjxNTQISkMCBCbDIvSh98rWMYhwvSkACLRPoFuazsqzoosMtx+IyrIF8h/nz589f/vPPTXUtV6iySeDoBDoPHOclsgeL83jpeeiCcODhukuKhu+HkxXxHumxS8is+pMhgOqYlgVbtzm8cdqzPpUT4GWJjUq+CDkir0hAAhKQgAQkIIGEQG3XQc3ymTy+10/PwBxNvlv+2fNY7UTUnke81RoBKrHfOcGZMI2/260hVZ5DEKgddvTdd98dQn6FlIAEcgIYwdm8guU0v8Vgx7YVN0DkZLwiAQlsTABXHM4h/jjfDwceXVOiaaOi4LHjAACcFrguNhbvmtlRF9RCcYXHTSAYRz5+/GhN3QQ1MAIjNZPTbihnax1fYRn4oNEkIAEJSEACEpDANQnUHDThaPE2seirG10vWrVGIzvgA52xoEdwjAh6L3r4eOuIBDDo18Ru+Sjnmsxel4AEIMCGFUar3A3PcRCYvPXS2UgkIIEGCXBUL1uB+cPfk3Rf+I04FZMdeOjqDUp+PpHwjAJ8WrmoPmZM0571qZwAozauU94IDEy8Hb4COSKvSEACEpCABCQggUAgP66ju5XML0L8RgKegdlIRSiGBCQggZ0JcPxUUYLaEc/FyF6UgATaIYCRFBtrromyvszvCbVTTUoiAQkUCeCKoKcqroflOF98FcWnvLgsgeT0xVGJ41h9/vz5qEeM3EOAlXOcVt1F8Kt1PaC8JQEJSEACEliKACtfmVOjdnK4N+cNoNiwtZ0FrywsQ0fi7lIZmc4aBO7evbtGsmun6b66tQmbvgQkIIFjEzjo8HZs6EovgdkEuh11eTIYvt3okGPxigQk0CABnBNsJGJzcH5SDe46vq+JoaRBsU8mUnz64tii4VLie6juABvLrRYf+yBIeR14LxjlPWK0BsrrEpCABCQggbEE8MZxnACDLEtdWcieL3gdm6Dxdydw0I0H+up2bzkKIAEJSEACcwlwgCdmi7mplJ7HsTHWFNJ9HiwYFjtnJ1oCge5f8gmBLs9uU2NQCjvVMOx09OzlUs147QYBDNl5DBreSm9KnpdXJCABCcwngLuOEy+LxzByxKLLmecTHpIC1it0oaDYDHkkxKGaeNDT1AOQmYFnz57x4UYSwWn35s2bman5uAQkIAEJSEACHQGmycVPvMtHAhsTuO2rY/UWjuXT+JOxUnF2hF9j3ridmZ0EJCCB9QjgG1t18x8+s1E2JkaZZZU8EvS7Yuu1n1OmzAEdRaMqbWlUYz4lHAslAQkciwBeIvoulq0kYtPLdYcRJdf9uQYBDALTvtWNGQF3nWeWLlUp2DFcc7MUTNORgAQkIAEJSEACrRG48b06TkniI8ancdRBn7Isa0LdskaxRzPP8eiqLZmblwQk0D4BTsFqSkg+0NKUPApzQQK5URsIfFq5/bVK7JLBm3jnzh3PTLtgu7XIxyKw5cSEr4Ow4DLngw8vv+iVNQhw3Ojr16+npYxvCa/qtGd9KifANkf+3FSXk/GKBCQgAQlIQAISODqBG746HHVHL2Euf3Gml0dr6gouOiZIbBzhSCuWNGLGQkFvSkKFkYAEJLAXATwQ/K2U+w8//DB2HxLHEy0oT7cdfKXSmewpCdTsd48fP268vGg7KDndEjFsu3gCGhdY8SRwTQK7TEyKPRjdBcJcsxa2LzWrPfj43LR8WUHietNp6HxKAhKQgAQkIIENCDCJ/vKff5yr9PHjR85gZ03YgoadDYpgFucgcOMMzOG+OoyJtOD4qzw1QDR6TiwZsu2ArwR1b0XP4WakxiSt+7d43FMuxrTjO/J0NrvCOsRkgTxF5iwROg5XnW9WC2YkAQk0S4DTsZIv1mDiZ0Rgvx0bqceeFMRwRgfLAMRgwRg01lEHJXrmTh7+RYCkA+/BiAmMv27sY+CbkHVP4t66DoFam6d1tQwh13bQ7nwLWq4yZbsmgfxV3WZiwtDMB7py5vR4TohyLCtd4SRMVCNqfEL61GCirU1IxEckIAEJSEACEpDAqgSYgfKHlQkNk6Md+BzJcc/nWxWUia9EoM9X179KETWd3QaYMrEq0oLHytff1jGVYmOdkCz22c442/ONvc7/N1bgveLj2K/Zebnu1HSvejFfCUigZQKoVuxF5o814Ixl7EgeIi3DGSunFuxXGcXQ7XCQ9K8RIV/684t/ka4bvvGwhr9ppsAhFZ3E6fSZ9g+HTMTu+VlbDsUb0fPUjrfYbMGOmZrYOwpm1hKQQEJgx4lJrQez60jqaNWf6FfMsgeqVYkkjO+oOp4Nk2DxpwQkIAEJSEACLRNAdeEDDS1LqGwnI9Dnq6ttqsOewgFfExxpw9lhLZ2WPvMHzKz8MZPEQlpcfYlVdLgk+8bEdvn06dOaDE5Na2S8LgEJSCAQYERgTKktegjRGNoYOMLPBQOYFxl3ij021xlqa/bHBWVoNikUX7ZE8IcJby8hyRoB2Mh4Gncp29FymKyCyi/ufoU9FrybLlTcvSIUQAJDCLQ5MSn2eEOKY5xpBFCrMAUUZ9k3E6S3R9c60+KYm0U2ggQkIAEJSEACRyfA8mssBkcvhfIfhUDf9+py0wmtkzNb0bCnOdJiKEWrZYiwiAbPCS3FL2DPFz7IuXaAdYs9WbRpd+sR2FsSkIAEdiFQ/MhNIgn+vOTKgj+LJzkzQrGd6JqOOjY74hhjeRonYuGt3NFRF2qZTfkhfMpAsRHuVVIs/iiTNP779+/n2uZeUpmvBCTQT2D3iUlx7rPZJux+OJe6yyx78uJX1qF6EualWouFlYAEJCABCRydwLHO5zs6beWv+ury4ylYQIdxbRFHFzaaHsPcgt9TwefHQZ1xNR/rBev3aPYfqhaX2rAEJCCBKxNgy/VNd12/CXImvcQPhIWLfQCLrEqZKdj2j3fLfTg+qzUPjUPq2o0B3Q81kjMPcNHhOMRc26/krC2P6UtAAmMJ9L+z9qJjeR46/hytadoRmofGpfASkIAEJCABCRyXQHG52HGLo+SNE6iegZno3zjqWEC3VGH6t44u6KtDYLZKxAbBY/nq+rsDKmWpGjEdCUhAAucmQIdZO9i5Kzh3V3Ke4Z2KV/2vd9hm4zUIB047jFH0C8wIiEenfxzsT2HgXXKhUk5zAObAUq8ajbrubPr4pKlxlmf1rNBaVRITl4AEFiTQ3yE7MVkQdftJsX4XcwGb4yeIyoiAxsVIMeFZH5GABCQgAQlIQAISkMCJCVR9dbF/i61pCzrqoLmlr46JBP65YCSafF7HLo0At2XtYwAYFvlawC5SmakEJCCBwxFgLKBH7Rl9cC2scSIlBz3Fnx1dduHLUWqB3VRACANxUWxGZyqIbRkM2dc8F7SI5aAXedFiNbJWCuz+uG/x59VUndqDXpeABHYh4MRkF+zNZsoaFyak/QuhasLzFM3JVTI1Pl6XgAQkIAEJSEACErgmgfIZmPEBmFhSpqngPUB7rKU8tbiRLvbPHWtfHd645AzPjuplt2X0NCpvSUACEugncHPJ/+KfrOPQv/igJ9JfduFLf3kbucvaeSAUHXUoGAxn7969+/LlC45S4GC2W1wHaISDYgQCaGJdvfOCcCRmUx/SC0IakIAEcgJOTHImF7/C3rjJk2sGAkaBiwO0+BKQgAQkIAEJSEACEogJlPfVxc45TrfgSz/xMzPDKOVFm12XLCvsZqafPx5PIQ73KQX8ppgvqZEOGnyw9mrKzGvZKxKQgAT6CWBkZDjoGYDYCcQItdSQR1L02CE7PIW4JfolPNld3G+cjhUIxKVjDQ0bqlxQHzM5ZRh3bHeQKa8eChj1zr9LvWKnJGahJNA4AScmjVfQ9uKx4Ob+/fsT8uWEZNQkVIUJz/qIBCQgAQlIQAISkIAETkmg4KvDvBj2vaFAL37QYki8CJQci9fnXIyXbMd+uzlpbvks5t2rWXi3xGteEpDAdQiwiBsXUU95F9z6xnDWfbKL7C549CX23OJnbPDWAHlx1aKnTr21PYH4eIbtczdHCUhgVQJOTFbFe7jEOWP89evX8XHfw4uAmkRzuuCRA8MRGVMCEpCABCQgAQlI4FIECmdgspEuIMCgFsJLBbb31QXJWd/tau5Aw4AEJCCBqxHAV9df5HhbeX/M/rv4ooKjjkyvZoeivLmjjiEYBYMV9Drq+huPdyUgAQlIQAIHIsBh18WvNgwpAt8rdWvdEFDGkYAEJCABCUhAAhK4AoGCr45DwLqSsydgjbMW+311a+T4+fPnrkRH3FR3hVZoGSUgAQlsQ4DlGv3uOk5k4uMrM4XhaMcw0mG9mp/gTHk2fpw18vnmRThwGKaHXm5cF2YnAQlIQAIS2IAAS51YkTMtI2wOnOsz7VmfkoAEJCABCUhAAhKQwJkIpL66+ABMzuxavKikX/x0TZfRGgdgkjK21y79w32sbnH+JigBCUjg4gRuDm0s8Z6DiNXl8ZKXqx0GyI66HCCnY8HBfe1z2pXPSkACEpCABJolwBAfVimNFZKper4Xf2wixpeABCQgAQlIQAISkMAJCKS+unAAJlvQ1jilql+JX8lXF7yD7qs7QZO1CBKQgATmEODDKv1jDUPGb7/9Ni0LtpSFUzT5MNvkdKblvvtT7CBMdtSxyv79+/f4L3eXTQEkIAEJSEACEliPAKfjTP58BiaCqx1CsF5FmLIEJCABCUhAAhKQwHEJpL66YGS8ufNgWpl38dWFMzCxnE4T26ckIAEJSOA0BG4OcGEoHFXkeEsZw83Vvr9CeZ8+fRoT6xx1axxtHediWAISkIAEJCCBFgiwYmnydBsV4mqKUwtVpgwSkIAEJCABCUhAAk0R+G++uk+fPv3xxx+dfCutgu/31a1k0XNfXVNtTmEkIAEJ7EuAXeP926w5xJIBcZSQ8ZYyEu8f7EalfIjIHHCd7FbsHHXsYjyE/AopAQlIQAISkMB8Aug/kz9c50mY8/mbggQkIAEJSEACEpDAoQn8N19d+MTO48eP1yjVLh+royDhe3UaDdeoVtOUgAQkcDgCN4e5UVvr+Bhb2FLW+aiu9m027GthqO0aA0dfOuYe7r1QYAlIQAISkMAcAug/4ZsaY9Nhfe1Ky4XHSmJ8CUhAAhKQgAQkIAEJ7ELgv/nqgmJ904g5Tdb+fQbJkvxpWeRPhb0R/bso8ge9IgEJSEACZyVwc5h79erVwLLzUbqwEvyajjpclcn4jjqho25g+zGaBCQgAQlI4EwEOL3gppZVKy8rpVAqane9LgEJSEACEpCABCQggXMT+C9fXTgAE5/WSmdRJra8hOxKvrpwAObk0/MTOf0pAQlIQAJHJ8C675uGJI61vFlMvq3y8OHDEI1h7mo+KnbMJyT5HOCPP/4YmBiQgAQkIAEJSOBSBNCgJi+TZf1TWGt7KWgWVgISkIAEJCABCUhAAv/lqwsHYP7www8rcQn79vL02YuwkoMwfIFv8oQhl9YrEpCABCRwdAK4lPqLcHNrHY667777LiTy7t27lQaykEWDgZ9++ik+/ZKh9uXLlw3KqUgSkIAEJCABCWxGAKVocl7huILJKfigBCQgAQlIQAISkIAEjkjgv3x14ds8yQL5pUrF+rjYnJcku9KmOnLhkzldXrFFNcndnxKQgAQkcDUCbIDrH3rYls35ljUsDGrx4yxG4dCnWuSzXmdTXeLRfP369VkLa7kkIAEJSEACEhhIAC1rskrAWtvnz58PzMhoEpCABCQgAQlIQAISOA2B/+erw+bYnRXJQZErnd+1ywGY1FNwEHoG5mlarQWRgAQksAiByVvr8FGx/iOML1ijrnnqI5vq4opgX/4FHZYxAcMSkIAEJCABCXQEnjx5MvnAHlYC9ayXkrAEJCABCUhAAhKQgAROSeD/+eq67QUcRBl21y1e2r18dWwTpFzME1byQS4OygQlIAEJSGAbAjiW+o9HZuTKP5qSOOrwV2GN2kbg1nJJdIbEddeatMojAQlIQAISkMCWBH799dd+RatHGE7CROPqieAtCUhAAhKQgAQkIAEJnIzAP0N51l651uOrw5e2niONvQ7X3O4QataABCQgAQnUCLCe48WLF7W7XGdl95s3b0IEzEYcfdntROciO/Mue0wTBriwsxAUrokJjcSABCQgAQlIQAIdAQ4Jn/YpCnQM3HVr2yisJglIQAISkIAEBhLAGIJtn09NcVo1JpHPnz93BgGs+nfv3mV1DgfaMehjMPn6668HprlltO5MQSRHbIQn6yD2el6JLQtoXucg8F++ulXLw/sQW/SSvOJP/iS3LvKT/o7dCV2X14Hq+jiMyJ4nNqQN0MCg140W3RcKw4AByW6o0GU7hKRxJHA1Ajd9dXTOsa+OAYuupqPEsy9fvrwasVDeZFMdNMItAxKQgAQkcFwCTkyOW3cNSv7gwQO23fevi6qJzfwOReuyi6JqWM5x/cOHD9Qvf9hM+esK1dlA8NE6cz9HLVuKOQS0cc2hFz+LVtO5lOhqugD/Eu68NSHQ71siEZaehC4r2LfxUdFx8ddZHRny4qxHhVmbQvqYGjBpxukHZxKGiL3sw51mCIFgCUmKhsD8AZMidLdw2mEfoD/vB5uks8bPru7evn0bZKvlwuJjZN4Lck2qVa+z/Lpr2FQfGdGSqTha2tiDo8ILQguhGXQyh9RaaAarYlw+8S+b/PV/WZq7m0gxMZN3797F3GnHExMqPcYg0W/fpHHTU5ce9doXqgZ6jI5xBfWEiQzwRcB1HsGQF1PQRZI1kdMT+PjxY2g2BHjB2ylyIluQsykh18DV3wnDIQxS8coSNLk1hDlQmqGFEKAfPpDkpxe1OCw2+yL3HJ1Kp3T6yrKAEmiKQOMTkwY7t0R3aran3b2ZxRpUrD8MCTsX3r36FhSAToZDKYrvctwYiLCs1WXBIpiUBFYlsKONa9VybZk4owb+Bkbkm11N6HZ67ITUyPAhjByZ2vSklnNAkbhpjghyEiDyllOkHs0QyJ1zC5EI8DOWM4S5OwpIjmjylVF1FwSm5eQDECNXiBAHtqyLyRyKDyJ5rcooYNeSiw8mF0mH2o+ZFMPE2YUVmRblaUpjT4REtv9IKK/0s7/mdqmw4SXl9Y6rNn9phyeVxGQIiQcP6oNejC4gHwkWzDSR4Yg/6egZ/2J0cQUlA0YeLZjd55RdX90celd+Nu+F26GRyBZeq6aGsTVw1QqeEIgHMnrpNSQ5UJqMSoEPAUauAwl/elHzgY86avZF1ld3+gZpAY9CoP2JSYOdW6JCNNvT7t4Imb4Vqy/WJWphqe5efYsIUDP40jDQsTGD8JfYDbmeZ40KSkxujTWI50l5RQLtEGjBxtUOjZmSJCbc2uASX4d/nilDfNIp0V9hB/jP7suTEJMAACAASURBVKrQZYUEiTbQ6kgq4akuENszyas2dPJgLvDiV4oOKrpfCNfy4hYRkkLxc2NzAWIkddeJhEaBJNylckMRCDOyJGLzeByniII04zghwfYDiB03LcpOi0oIUDogFF+NroDFYT28IAQ65vG/GzcD5KSksQAh3JRumQiJbBv56uJGENB0AW413o55jWOZl3KbxcnSiJM3nJ49zpQw8RsHtYF49AW1LpKepYYItskQOL+D0Fe3QXWfMou8F26nmEmrDl1QU8PYSriKmkQgQCBW9Yi8khgHSjbpVGvd74FKdCZRi0pXsy+yvroztT3LclwCh5iYNNi5tazXtdYa4zYWq1hDwtiPWiuO8owiUBzrqVZmH0k6yXw/0boTjR3dpseMmKTsTwm0SSBp83GXuLGNq00+E6SaMNzkPUlskkX9wISY2GyDYMX+jXrsH7mSBVJErk2ouf5v2332x8WaSEG2yYFipjTIHFQxC6Il5gLER+C8zy8+PuciWScjRUeOi0Nyp95jbTPY/2uG6PWqYA6E/mdBFMpIw4vrNFFrQYcdrJgaLSQkQjTwFhtw/nb0+/+Kec25mJeoaw8IPyfZZZ9NhPz3+75sBsXUklw7LuHf/v6rmODGF2lwQVoC4V2dI0acZm3BRZwp4aZa0pyyT3426TQ7PmDh5R+SZjIW1rAPSYo4pBZX0EAZBiZutBMTSPpDeuF2Chv3S3Hzrg3P7Ug+X5Ja2WMOXfgKNIbwhEMMZ8gjxtmMQKw3h2pqqreJUeQafJCZDjOOaVgCEliJQDwI1jTk8GJ2gV0mJg12bi3rdSu1ljnJ1kxdSesq/qy1zDny+OwGBHhHEqWR+r1psY1n7mGVbW75JSkbxgaVaBbrEaAB50MbVwbal+I3xdchVBNY6GTAyF9xQMkvxu4K0ol7myF1QUdHjnmyNXM3VuUQeaADrOh/ItNE8gBhTiCfnd3stIvZJe2zK/KqnXYMNhCmGaDoFiWsXcwbQE2BOeJ0lWbZwSm2z7z2oZGAimkwxFPRSYT4J3dDXXSBldptnGkI84IkuXc/aRUhzu6BfDaxha+OV7GIpru46ou6CPF4+orM8311cTX0pJYrte2zWgR4ngjEchrUBT3LqJEpJs/jo55NpEq6myHjd5KCP69JIGmEjFLtcChqNrwp6IXtCLmeJNQFhe3/oyOa02+sJ/z2KcegwLK9AObYQ6A4L22qt4mFz+cDoXXRYcYxDUtAAmsQiDWTxicmDXZuMT36rmZ72jVazrQ0i3O60O33BxwUpjHf8ani5KJoHMyFjF8uDDLxz7idBE9enoJXJNAyAZp0sT/c0cbVMq45sjF/pw+JvS9xH9KF4zl+iDlq7l/ro3JTYegYx/qQivaKxW01tMCEzygOSU0BNhc79/0kT037GTuQQhHgE1fu8JRDNZEUlVhMnFvU+/A0W4gZHBw1lbXYkmNvXNxC8uZdLGPuFVq83Rbz7S6GxpAEeh7Z+FbC/N+vzAYSxBWZoDlEyw5NuRO+ZxI7EGYYkvubdYgWoHFlYBZnihZ3kQEFgWkVAfOQyBzNXl/dmdrYlmXJe+Etc+/PK347wmtCYCVdql+Y7e/Wih9QoExP0/O2L8vaOcIhYLlOC1mb6oLpN2jO7ildz6t3uMlPTzG9JYFmCYQZBy9jj5AhWuj/t5+YNNi5tazX9dTmjrcSYqE5DQnU7Eo7FsesewgULZujJuDBDkDVF1Oj2Vx2NXMPeW+1TyC07aTr29fG1T63mRImRrwYfpjmh4kJduyx2dW6qZA4CQbzMt1afH1IXjX5pzWbYo659X6+skcx/+17+O9/i5uYcsnJcEIlxlhCZZFUXoSuQIebrgZ9ntLFhY3D/72u/v0rkMTH1t0d62kO+YbER+kDsXhjw8XpA2K0U3eJbvzvxja2kBPi17iAhlsTEtz4kfj9ROaZ/WDo+m+6kYt9wcZl3z274mhHs4m9+mOFDF0DhMc+G+Inw2S/dSM8ZUACeS/cDpMw7oZ3pAtcZA6MEpkUPP85Vp9up3KXlcQOcFmei6eWN12uzBnyFpcwTjDoRbnY7SjQscCGJXAmAuEFPMTEpDip3Ldza1mva7ah1ozU+SiQX1ncutcspaMLRk3l1TfBMJdb95Jk55gFjg5Z+Q9KoFkb10F5jhK76NGhV+mm+cH2GzwToxKv2RPCyEWETpNBdZlmWCh2iUspQjmcyXIm3FCWchUuYEkiT/iZS06d3tRsh2QUmkQy9ISfx5quhuLQkHqKH0oXB4gfDIY0jLEFz7fWkfjYRHpk7rkVxI6LQ3imc6cnx7G34BDLBt5/xL/XCH/69Onvv/+upVxDVot/9Ot//fXXixcvulLcnKX8+eefeXnhmV8865Xvv//+1atXSek6R92DBw+S68N/huENwtTI8AeNKYFzE/j999+LBbxIR/31118XzQoxk5v9dhz5xOFkeEKZOHFhLZoEJCCBsxI43MTk7t27eV3UTGN5TK80QuDHH38smtWGiPfzzz//9ttvQ2IaZ0cCT548oaYSAaj0ly9fJhdv/gzrCWox55gFaml6XQLrEdDGtR7bISn3WzYePXpEIhgMf/311yGpJXGwJxTTD/0h6XfmcVwmRE4eH/KzkzCJydx8/sj4/Pnzt2/fJilj/ZgmZ5LOvXv3AoRwiysTBoXweAgw4uSSY6CYz4QseGGLzvWQ+7ECwcAeHBPD5We07QyGsGWVDHU6/FliFpvuBDFGZdpFLr6V3GrZuLe6r65m/O1HNoH+IR4JDRGls7/Lq/nkehyfhyAwXEj6xGLj4eLYTiHJNDYrX2d6z9BLk7tz0j+KxrRfz2vS1Ef9fPPmTTE+qurMN66YbJsXb+phQblpU/7NpEp6znyV3GaSmFFOoNYTxmNf/pRXJCCBCxI43MSk2I9dZ3J0piaKGbRYm0PKiLmnNtINedw4axNg1pnbZKnuabZvbAI9TaVmgFu7jEdMX2tAC7WmjWv3WujpT3hHOo1ijgW/1inhN6IP7CycpD/ZwFJLP3dWjUKNeLmhg3XMCy6GwF6XC48i+uHDh1GiJpGxYuUjDnHCBrIk/oSfOBR7ms2EBPd6BN2pa4FYb6iOsWL88ccfPNJtnul3ZxRT5pEcI+225vsoJjLtYm1FPrk3q0/qq5tW11Oeogl2nQiNm2GgP4laV3sRk2hNiWHb7PzR4oJTetQCht4TF5yi8coEk1P/y+XdIoFcOeuiXYoqSnOuQca4WLM2U5uMUzMsgTUIJLseQxZhT3m4YkACErgygSNOTGr92CJLp6/cGHYp+2RjKGp/v7a2S3HMtCOA2bQ4p5hjNu3ZhWlLGNjwtAYMBLVqNG1cq+IdmHhxgz7PMoHq+i62VUx2pJFOTVHBR9LZVei1JrhJQulq5tDOBxOijQrgrijuebq5rXlULkQuJljMemDKWGaePn2aR8Y3M6cS8wSL5zfm0Rq/Epya/cz73VfsqJvgqOvIFN+OINV69BC4pkgU2+R6kgxPeU9fHW6nZd+f4cXeJWZQW2tO3Viq2uzlCsTYwlwcaXi7uBVTmhaO7ZhX4AmluMjToB3iqYsUc426YPVAkR6j6RxVcg1R106zNoqHfJsdzoOEBi5OoDiAwkR71sUbhsWXQELgiBOTmnGhtsYxKbI/myKAwXGyTsXi7kUOzmoKyAmEwWteNJtS0XMm3T0KzE29/QRUFylCcaK3SMpNJdJyMbVxNdVUcmE6R9qQbRX5s/GVfOdQdxelq2uf870+xSzmNH4M1PmyfnrXyS6ZGEgcZtzPvTVIPtnMW1MLJ2sXsbRxGEd7/POg4eBl6B868cbVCkjrnTOaF5vuBr46ilNrEryYG2zsq/Hsub6ur44y5+98kKZH6wpxThPANR2a4M19KnDrtpcmxc/7tSTCCX7WtjBTtABwTjGpiDCMXYFnx+oi71r/kDOn2Zz72eKJB12Rw3B+bgKhdPS9N/vnlnfKh4KsHUgWJPYM9GtLYvo5geJry8zzHHOMvLxekYAEJhA46MQEK09tnt+/CngCIh/ZgABrxSZPUlDYPOpggzoangXvYNFsyjt780ih/ly+++67YoSrrfwuQhh4cfKLNjD9RqI1aw3QxtVIC+kRo1vseNMU0JNCd6vfk8Gb2B/hZvpEoOsrRpumCDGSFhc8DdlhUhSj/2IxWSy9E/wlLNkJpt04U7JY3MtI+jXscdYth2ke4RDLfrNA0RlB0Wi9k72qHZnEiNRdxJQ0ofbHoua9q7nJHz58ODa1DeL/c9U8aou7u0wvojF0hQ22M0p9s+Mo9pWkU1R/V63BjRPnFS2uxUMM3qub3IZIGyqCyKfnGYBg2mBxBGUvDmYh2nEDdPqo5v1DznFLt6rkOOpqgxOH1cxXJVcVftnEUV9AMcTthDY50+iwrOTbp3Z0VXV7YpvlyHSrqF4X50WbSWVGEpBAawSCPny4iQkzgqLegn0NY2hrnJXnJgGaIr6cIdpXnhStl6nNIjPEPHGvjCXAzLpYj7XF7MPTr01gL2VNGo6rGFNrQBHLNhe1cW3DeZFc1p4xLZJ+0eFB8ekqedPHcqiJtJJtjZGiaPLl4qjzzDHd1ByrtRKNJXOy+LHm31+0mh9n/mhey5ccNzA84mjETpJvAepenOaWf31Z869/YcvHjx/XzHyxtJPT1WniE5IOW7iGPF5cMUqz/vz584SsD/RIoJS8w9iFlypFbGKewzPZF0y3tZSEpnNuAvR7cfPmZd+xvGHAjkXqwkN6qh0lXzxreoNax5vD2bfWFi/7hATtACdA2+aR4jDKwDdnvFtb8h69/yiK4tqITF8CixMIfcWQ4b42Pu7VsTx79iwfmrnClG1xUDcTbEqvuyltmxGSuXaxcmsXsTa0WairSVVbrr6IzlxLnOs7ckZ76fpG/t2l89mx7GY9ikAYcJN+rEEb16hyHTRyMo2NKwX3/yKFitNMwoukXzOzT+iIajRotIuIWkykplWOmvfVVMEFX6tE+NiSHFfrKLGTNLf8GZrNzaEzLl0IL9IkarWGe3UzFDVXLgXca15D2fPZxLpnYNb8sdQ3DX0Dx2loWPsGwm5TxLj58SfcucW1Y0PWve5bzJm5sxi2uBuAZHsMeaMyBX5Y7scr6jLMUfSMfDICrCspbi2lc0Zpu9lTnYxGtzS7KxQdTv9CXbroUcu+TsaK4iRL9mpa/vkK3niJOAmkOIyyfMzxrvG6UzwJbEng6BMT+rriMI1Ws8EpOlvW1EXyYvF+zXxzkwCn0bif8ialtSP07G+YXLOxzDWbUrEfiB9cL0yjZUtHZ7ThXzb7Nrckf73Cm/IYAtq4xtDaOe7aXcra6U/AVzO0ripqzXsdvqM8pCC1yKtKPkSwZuOEkbQfUW0s639qYKmDNT6JX/SAJHGW+kmfXGz2WFHwIrdj5VvRV0cd12oCyovU9FK1tXY6YfPKkFLnWzI78Wru37WF3yz92hZmBJh5Km5XBBIJh4vijSi+n5sV1owksCMBOmeWShS7GvooRsrEE7OjqNtkzXw7eDjoaTnf8qZloaYdbiNwC7nEK8sCvRYEu6wM6J3FYZTGfDXX+2XbgAWXwEACJ5iYMJfOZ1VMPPmuVc3KMBCO0XYhgP+1Zry7KQ8HZ+mjvUlp1QioHzWzzyKz+GBhjEux48pvZgq5SMWJVSyw4WsSKCrnHYpF3g5tXAu2q1yvWDBxkpo8zA0Uo9YP1x5nmUUwkCZxal8JTaJN+1lLfHgv+uuvv9ayXrsSa/k2fh01qWseN4fOfHTrirYIWDauFUFt6atDAAZx1prn+ztBxMqbRXrmYjFHXVzRV1er406+RWp6VFF3jBzsmGHbaY8wYf6cxDm3rY23pTa0zHdSMghhi4+7fhqnmwySBubPKxBgkOZdQD3Kh0PGKjofjF9XezXoWsNoRRfdrc6GUj54xy2ERy5uGIqVbJoT3WzMx/DGBLByFo/+x1HHrY2FMTsJSKBxAueYmPS465hWNF4FipcTqE2B85j5leInDPNoXlmDAPpwPMuOsxhi+ojjF8PBwpjcLZ4OksRZ6WdxxV7NBLmSDCZ7CALauA5RTUHItdcrx9PnkOmOgZ5ht98SMlPmHp9ljxMuzrQ26BCnNcix2DuGg+Z/c+gMlrFEWuxjyZUJP3Mj5IREFnmElx3toriBh9aFRbSzCi6S17RE9NVN4zbuKfRU+iPckzc9tPRNRZfVfH/VOIk3j11UeTspZpYdMyUfX417HM5xXnsY3pyfGUrgBgGGIpxS9+/fj9+F7plum2kX4UYqp7sdL0Wki461w5tb63p0xNNxKhQoWXCTt6vCM15agUC3GKW4aJfD6HXUrYDcJCVweAKnmZjgritOs5lWMM2mA3QdyYEaK0c+9NgN+wuC9efmLLs/Be9OJlDUQLrUZs7iu0RqGmaiiE6Wf+yDtV5lL3nGym/8LQlo49qS9sy84jNjZiZVe3xVB1gt057rtU11PLKqqJhna1INVANq4wLJauktssUf0f3dtHEV2fJsMdmxF4PLMHlwr8UuLKcg61xXwSnDMmj00j09dut9wa+ns+PWevkunnLyvWu6j8WzCAnWlDx2aIY45wvUvhfNCzy5qUAsf+VIbSmSpBP3L1gKzlcvlmgNAvlXQ9fIJU6TLqs2uKKE3fy0bJzUycKxpgKivHTxO56HJ/dOeUZHvJL0gVh+j1iKQ8uMZhm34biJ0p6P8plrqqBoau+Kc6BSHLotKbwEagQOMTGho8h1/tAlUgQ6GWZzK/UnJBvyIoBmVYPp9SEEeqoy5lwMrzpJHyL8BeMk7T+pl0WA1HohtKBF0p+QCFOApKS++BMwnv6RI9q4Tl8pFDCZw4Z3ecG3OKSZBJbSQ2pblscOgnlXFgRetSX0OGaGGFgS+3yQmcCQxycXrYZrqWqdLNiCD9bYYnOYn8vMep8vQE8KyMZkoVjFXOTW2ipHok3RHa21r86P1cVdxsAwq7SKTmzq6dyrA3q2p9zcohuzpdXh92bzEGtp2fucJMvcj0WX5yYZ0zB8CAL/+3//7/XkZJcY7wIvUb6AhdcBPZW9dJddhsxy+7DUkT622Pf2G4xYbrPnQpv12s2wlOlLY22mZ13esPSMNYgA7yz7SGi9HEPBmsTQhsPDeOmYp3XfpAwXDUhAAhKYQOAoE5Nu3Ws3zWZAT0rK+M6+H85I5GiBO//5x/hFX5pEW+rnqnrdUkK2nA6aVV6JAwVG412vZgfKcLVoyXQ7Ln7NmhzHGRIuqug0EuY4Qx5fI05SalSvmvV/jdxN8ygEknYSi62NK6bRSDie2K4kUs9+spVy7EmW4bJ4olvPI0vd6um9Eam2dznkXhwUuruT9YeQ+MUDNbajuqwaw56BcvdXgzbJHjvaHt7KRHuhTTKPQEIcDTcbZ63sY68zm/jn2GcGxq/Vcfd4bXnUwMTPGq02nNcWzp+DA4NE7kiIi5Zbw7tBhTk5Af7FA8dfdzF+MIQxuMOQmXy4YkACexFIxqH/83/+z3qSMKgk7wUDD6/DIodNryf2BinTq4QTe1Dp0BuKKiP9Rq1b7oTk7mWdnRBAaYv5QPXKNNZrtzjdh+jHvN20atejrFcRpiyBqxGIe/i47G1OTLppNjNtFivQZzI1iGWOw8w7KNpSRwRvqdfFpThxGEMJjtVpBeTMIla0THvWpyYQqPUSJDVEdbmZI69zMc6+1iQMdswdWBrFPAtJ+FkU0otXJqCN68q1f4iy99hgN3Bb9iCid+23VvUoeIlK1pOLt4oEan6cRSwMtcSRpB0nK22va35YYDCtxI2NtensCGKiUUQ382LSdLES66ubiXTJx2vK7rmtnz1vLHBrTG5y521HdcZ22b1pN+MbQQLbEMC7HGf0P//n/4x/LhvmLYhHFxJngGFW2U0si96pZQVoMzXGXUw5nWxoopiEaihw8NON9PRR6LgYERbRXdpk1S8Vft+4i2aP17lHq34a693taYFdpizopiIu2w7XI2/KErg4gbiHj1E029UzviPzzT6Tsixo6N9Sr4tr4cRhtC/Ojguq2qiSDqn9UQkauYcAbxxzilqERTxYtQpd8BWuyd9/HaVLvasf0cXv1ppuh6U2vN6Epo3rJiIjDCTQs8lpYAorRUvsV3kuzXoZc1EPd6XIdqkBt5h4h6gdXx3ysNKCLpq/XMPB6rJSneaziR18dVSDO5zyCsbgW+yVkg2Y+YNHvzLn5DTs7Pifu39pVwRwdBNQdT56q7iO/P/rf/2v9QrLymK2OuFBifsWZg7d5OGae+xgEq/zBUX/eMTugQ5XrZo4vRpTRe3uua/T06KvBK2LZgaKRUwz5+Y2tnQ0Qtgyocr1xS4pqoCxjxEQ7yl//U16bO7Gl4AErkngWBOTbrt8sZNknGLc518mCMwaaqtzlqrlVfW6pYRsPx38wWhfEyaJbW76bB/4NAnZWFZ7cCnTXk0JXyr9mvxel8BMAhO6r5CjNq6AwsB6BGID0Xq5TEj5pmA3I0zI1EcgUDuWYKkBt8c9jIreQhVgy8K4F6xbQaTtzSzMJlbx1dUOK+iKulRNB3DnCNAmigXB7la8fpqLNRWcAsJkpR2mp6FnQY5O4H/8j/+xahEwdvBXHHWYQvDHuIhdgziritFI4oxNfLEmCMOOupt+fTbmgqhHI4Qh51avbfsLMrcW4GSA2PfJT311i9cRvrdYdaYZo+nmRkyM1Djm+cMNz+ipx27xijBBCVyKwFEmJnSPbMAqDtOoN4xKGw/Qa+t112mErGhmpCv6X2sQMDIsdbRpLQuvxwTQgeOfcXgpg0/RUIDrfeP3Oi6aYQkMIVBsut2D2riGADTOZQmMGvcTSslBgsldf/YTqPVaiwzo/d9HZFjvl23tu2iP9Mx529vLWMps4h9rlLlWx11ei9T0GmLvm2ZR2cV/e+4jHPu/zWhT2bdNmvtpCOA+6ez7+T5dzFsYuZjxsib9NOUtFgT9IO5SWAs8sHe9uWACc1IxxytcpGmhwYSS0pw0kwUaKwVwMHcO+C9fvnBKWMy/yxF1gi/9uNJlJf4mK4GLEDjExISOjiU4uaOO4Z7DZBiPNOgft7lSd/0mhaRojIbxupbkrj8XJ9BPO1a5J2ddW/+9SOKTpfJBCdwkoI3rJiIj7E4gd0vsLlInQHIYYCNSXUGMmtJ1c3X7EDi1xLtnOSJoSCJrxOkmC6ztS94ItEoMhpgQ99rVoK9ujeoenWbNSn7TRjw6p8Ye6NkGi6SLdAqNlVhxJLAbAV4oNtixmSw37jMy4bFjI05tVryb0AtlzCiLBhAGYDwcw7d/3eyHa5sPFpK99WSS4qPoQLt1oc8iH7ojtJMq6ArHBruB3uizwLAcEpDAYgQOMTFhHKejy8tMl4gXQS9dTuZwV1BciwNcXhCWt/ZPKvNHvDKTQI/djepYZBZfO2NTX93MuvPxtQn0d0eLvB1rF8H0JSCBqxHIz36EwFIDbo/OgHFyF6W9myzkXjpKjfKJjWW4wXCNprK1r26valiD3YJp1rZl3LQRLyjDLkkVu4NOkt23we4CxEwlsDYBzPc14z4r03FonW9fFGsbWXcfO+pGrY5BdejvikkZJ+jaFdds+igxiQ4Xn4rZrNhnEoydJRgFMI0lhUIn1hyQMPGnBCQwhED7ExOGnuLOP4z77ioeUsVHiUNtDpkSMt7tYug5CsY15OyZxS+1QL5m2lsq/TWwmKYEINDzdgzp0GQogQ0I5DPHDTIdkoXnWA6htHic2l75xM4zOd/agE6C+dFfk3MZ/iDziNhCGB6ki/748WMLU4nlfXX92zKWqumA8gQB7ObF4ZxWcvrvzfRscFYLP0HbtgjNEmD4YRDKN9ghMEtL9l1Csiw0HHV0JuGALNbIjHLUdcLwzZt+qQau++5P5Lh32acYC8+INgFynILhsQTwyRXdddSFu+vGwjS+BC5OoP2JCYuKio46xuIzKTAXb4eh+Nh3+k2KOGhdmBJwbRbo2Tm0lMGnaCFx5fdmVWxGkwlo45qMzgcl0D/iw6cnQs+rJ9h+AjVf2iIDOk6isG4+F2Pjdd5Mc/CzFOcRLNBH1Ea8MMv76mp13FXJIjWd1+6hr7S/dnU9vD1vrGuO1sNuyhKAAIMQ0+xin8zQdRr7PgUMjjpcbtPWyMCqCCo0JKwJjPrh59UC8EncdYxrtSPUrgZns/JSC8XTotDKpjX7zSQ3IwlIoCkCjU9MGG1ZVJQTY5i2r8uxnOAKG+ZqbZLS6aDdpYpZCdczi+/XmQcKvPYa/4FiGE0CEwj0vB3auCbw9JE1CBQXbXcZ9TTgNSRJ0uwRrIt5M0KSoD+HEKj5cRZZC1W0UXRS4XldJIshZSQOk4h4HX/8FOaspuxX+uri2tknXJt+XHxfgvvq9mmO5nolApg/mAkXZ9SM1idYnI7HMazJZZnMnOM9+4/BpNUUv5pzndbEgJU0JL6A2JS6c4W6oMEXGyqNs//MgyvAsYwSkMBAAo1PTIqOOoqWLBkZWFijHYJAzcrDkKeDdpcaDMvgirkvYner2Q0TbbMogBcl0CwBbVzNVs3VBNuxKbLao4f2TVdcT4T+sakn04vfokaC0SxGsdSAWxvQyatou4hlWDDcHbhVdEUziWjN//LPBUveJdVTDbxUHiWfAOcrR8W2ssuZrYlsG/zs2aTc0wVvINj5smAFAcYXGlsP8+OWmtbCQHKarWAbVwQWkOLqEnbX4WtpbdAaDgdfYxiP6FFn+o1IjVU/xe66E4n3i8XdVx7j8oaEuw44x21CwxtbOzFphEU7O3qw7rp2qklJJNAsgcYnJkyzi6fWoASyt7hZqgo2h0DtyFMqfaZqN0eqiz/bM51cagofdPgE9VKmwyTZK/zUGrBZLW/wgmxWFjM6K4H+LZ6oW+uZNXpeEGjfdCISoagK8myPreas9bhIuVYdcGuOwE7y2gq8RcqVJIL+UGwh2EkaSdhPNQAAIABJREFUNFgt7KvrtwSpWiVthZ9FmxrXt3Qv51JtdqX24VBs4uuNDZuVrp2MeDFvjnntSDtNEjaONLgaYlpZNn6Kd63zsuT54mvh/OgjvowMt0GHY+jB+JiXbuwVNIl+ZYL+/Mrru2kn7969o6uJdSCaEAvc5uxoHFtNF49PLeCZDo0/0GCtHAPBIkvdQ5oGJCCB8xFofGJS2191kTWO52tvN0uE/lZUvXAI1RrDzTSNMJ9ArOklqS1i8KmZ9qj3LWclOIOxYPLXlRcDBaXjr0GjXlIL+U+tATmT9a5o41qPrSkvRYAVTj0LkZm/rzdt7Nn9NqSTpxOuQehJufaI1yHAMFfk0IO6GL94sUdbQ3vfbExnQC/uHaTJtbnwa+EzMGt13NXZIjVdrP6DXkQNLRKj07y5Q4ipC93rETXFIZVV02+GPGucnECxmeXRjn4lN08fvUSbyY8qVrNzsU1nMzGWygiHWbA2Mu7UvngxNrubSyhCpmNTPk18RiV6G4awuET40RnRGO/ii4bXI1D7PvNFBoL1wJqyBE5PoP2JSXGaTb04xzxl48S7UBzRUDNYG7SZfeeUbNcrFGav+YnXNJabbzqLw9BF59vdSOfOnTssOGN2GRyTBPjJRdreIqsA54MankIN6fAUDhGzcWuANq5DtKLrCNnTo67q9OpJvEekUC/9TkRtDgHU8EBtgOhHPTD9HhNZcTHWwGTHRqvl1ewR+vrqxlbxkvFrrfamRRghaGr0cbUUlpRyzbRq2nxi6l1ThEukXeN8ssJfpJgr1Vpt9DpcJ8PsOnw6jrMdlnLUgZ2ZeX/nTJ+8YHYrVfTayaLSoe0lfThXeD2Fszb8Lv3aJOf9+/fbCGAuEpDAQQnURvz+sa8r7DYTk1o/hnX+oMwVu0aA8/pqwxlKhTVe47b79f5z1QaKV7Mb1ppESHZ+R4SHmNYVpkXkiCGPbQH8G2aaOO3wIh/r0IggfGB1ykAjxayJkcyPTlkFFupABIqrYTr5a+rWIqWrrbsi8dry8STfnmg9jsAkEX92BPBuFqHdHHCHACTxWnVTiYv4AoeIwfKasOwmjk9ffXOXVBx/y/B2vjoouPwtqdrJU2KUyO51WkQbTqTa8mdNj3HN0bK1wKe2nj17dmLtkKLR1x9xB9iyFT0nNUbK4vvIqEaHMyflLZ9lIW2YXVOc2lR/skg37ZXBTTg5ixM8SFtCv0+aEw3p4cOH9EVY305QxpaLUNO1ilp4ywVRNglIYGMC7U9Miv3YifXbjRtAO9lh3EFnKBpW8JpsZtxpB0hrkvS8dIn6N03ymgLfbzoMa8Imf/oBcx7Pdv0MU0s+qkSanGOE+sq/ifGaGceBdtdpDZjWFKc9VXsLtHFN4+lTKxGgW6ilXPOv1OKPup70peFZRpaBjpMem0xt+Ai5GEgI1Ij1D7hJIrWftZkF8bc03tbO4expSLUSbXZ9SV9dvz13kZrejMsGGQV/W5IXoG4uFQxN7ehUj+5rTOqu5Z8s/WPe++WkfxSNyVLNQt1yvTQlW60/qY3fTQmPMLQBzqXppGKOhBa4eJPAPNTfa8FKXxRVwCgG/5wVR9Pcv38fe4eUtn99ikbP7cUwRwlIoE0CTkzarJdrSsVi/6JfFstOj23xmqx2KXWPy+GmHeOmwEzrirWPbt+v2IcJS21G058184iwywRjSz61JPdkM0fLZr68sFoDciYrXclnQCtlZLISmEmg1onV3Gkzs+serzkCa8LkmeLSq3nEV5U8l+QEV8LQmZRl2kiaJFLz1bGTZL62kOTV87PW5BYpY0++c24t6asLDqSiQC1TKAq89sVaqx3SQ4WTuINCuba0K6Vfez9ZxbZSjnGyfNSKk+j5N75oWAKXJVCbVxxC42Hda+gPWZOFzP3z+cm1HPbt1VJwa11HBv5YftHDclAMf3jsMLeFFdB5HK/MIdCz4H1Osj4rAQmcmMBxJyY9boMT19eJi8aCnqLlCDeJs7ZG6r1mJF1EvGLtk3LiJ8vzCg9OsDuhsoZ5BJOImks4KTiroHDp5ZJ45eIEtHFdvAEcqPjFqTry07nRK65RkJ7p/00zSyxPTfJgKo8jG+4hEIbOJM78MwwYH4srb7BUbHyIdFEMyju/jAm0BX8u6aur1XEn7gSdacFyNphUzbVZUw1DEcK6V5TF+W2LzQ0kyPq1kP7GgaLavcHyfzqOzqRub75xjZtdswSS+WeQsza2hQi7B3idOSupE2NVRx1Z0EX3O0Jq5s7dKe0iAHoYJo9i06LvpdZw6WGVowZ3HIZ2IWOmzRLYXS/qIYPCtq/OdkTZWobWVGNrZGLS08a8dQUCqA1FPYr1ZKgKVyBwiDKivBWV4eLFsSWq9UX91iTUyG7hPDrn2OV6PBsSf/fu3SgDS78FbGzZjX8aAtq4TlOV5y4IfuXaXpFaVzwTSHGIJ018b6O6bgwItRGnxx04U/jzPc7wV7T1hTFxTpFrzteVmlZN1JqVqdZ+aulsfH1JX11tXyFFmqAzbQxi4+wwHBTdUbWOMhYv9G5DIscPxmGsA1ic2VXG5gaOZWdFKvuIkSqOs0242AsU+4sF5Ym34NRWZCyYnUlJ4BAEaivTi51VOyXCrBNWwiIVc+baYsalZK6pHSF9PpsXwgYweTDi1E4kp3UxqFGDND8qjoGJVfMApJdmSOLBtf9q2psVdzUCtLRG9KKcPK2UGSk6GwrbvjrbgWRrGVqDjW33iUnetLxyQQJ444oqFpYEPSKttYfiFH6+kHSPtXW0DH896QfbX9FH0vMgt9BCu8kOymr/15LyOdE2pwH1y+/dBgkUXxBtXA3WlCLR7xWdFsHsvCAilPNiD48AEzZa1SSsXZ9TEMamvP+fk2Ajz9aUq2KTGCUzGl2xx8P83j/OjsplSOTaMF0zfg5Jc4s4S32+iiVIPeLiVVoqo+3TSYqGIjhfhtevXxdxkVd/4nE7I9wfuXY3KVEsySKlq+Vbux4LEMIfP36sxZ95PT7QD21+WmpxIsjMCDctHZ+6GgEadmjkBLA+tEMgkS3I2ZSQCa7EA3SzC00en/Yz7ocDpTjQMrFpRV7kKbjNWWISE148zIx6kTI2kkhRvW62WSZvcVy562kCSU21phfF4qFvFCsUUCiTccztw83K1qxg1FGbjW3ficnwplt8F/bt3BLdaV9hhpNsMGYyt9plLGgQS7Mi1TqNmQLXDuS/+WYF18jYuUAoyBBVMOQS2udkY8JMUD7ePoHQSOLAeppt3IXaLHuaRwwqrho6n56nRt2Kk43Dk+23Se61FQmTbbmhG4ylJcz1JOuZP2uTvsmS14aMxV+0GnMoLZ7XTMijHq8ZZ26Ouf250NSLGvuCb1m/APHdRFEPjXxmGeMs5ocTIZFtsX11NX9sByJXawKgawaKexBpzTc9zGGNAC/VqD3CgTNrGeI9KOF6F+DW9rvrih1Ef4tKxB7+k70aYVEePYWnqQxHZ0wJtEaA5Vfx+uvNFunQ9/aoa1BiDZFnL+StBW5smEN1Q00vam/5I5tdYcSZsJpvM/HMaFUCDepFobzIhgpdW8j59OnT7XW29mVrHFprSnhXoTtOTEKLMnBlAt1rWySA62Xt8xKK+Xqxn0CtK6Mq+x/suYslpNgX8UjNINulRqad6WCIOSURIEwlatbqOH5u5cegFkcwLIFAQBtXQGGgcQKc3lE0bnTfDFpKeDrq0N/GaZI1R5vEV4aHcfIVIxczKsYcchHDTnE74JBnG49Ts7pjzpozmsM/n70yQNeya5zSLuLpq9sF+78tuXnGNz2avC1hJUII5On0X+HB/LWJH6lp3nGcZcPFUyjX6A0xE4ePWqHx72jhWhagqUngggRQ6RIlbEtfS5J1zj+sq8hvXfwKHjtOuWQ4w/pWnBXsxQcn4l5Zm+++BBrUiwKQm7IVLUHh8VUDzcrWrGBUx03ZtlfCu0ay48Rk1VZq4kchwErK4vwU98nNlaxHKePJ5KwtXMu9WQMLjrG4x4rX7xIL5tqxXShzh67hYY646RIunoF204AzsPhGOx8BbVznq9MTlwjbRd7NohwybV+q1MU5C5nO2T5Bvx36/1hOjMlLrZzGatE/shS1l1iYZsMUraj/dwIXwQ4pCxWam8Jw1KEeoDkMScE4EFjGV0cd19ZAkQevn1WStLbiloKw3yuJHH4G7zQD/2SkN31gvK5L9WtB8v4APWzecaOs0676Hxx1lwkAK9C7R9CqddSNomdkCbRDgJeXTiPpyjaeKvMNtlydjREh3rI9WJz4OcJY39DkODEAvQ37NTVYHBk3K2y/Fr6ZGGa0PYGkM8kF2F4vCjLclA31e6+uplnZmhWMar0p216Nrdj9bjMxCa3dwGUJoA8UrUVMeJm+XRZL+wUvLlzr8bf1lAifWWfaoy/qV7CLiQSz4NhFYOifXYLFsiR5FYt2s59MEvHndQho42qzrmurMw/kcVlDVMzLrKPNtUG21i1iHGbXRK4Dk93k5R2hdbGAu+gXZ2q/yBSJdPqB11pUkLDZQL83Lgyso+RnUUvRqMIASpc4KqmLR/7nIuXvr8UJ+tYiUrWcSJFJ/9kOmKeDCjtn+0hxLpSwIqON1zDSd9NTJJ0g2vOckoZCgY7+IhQcvyDZhbsGJCCBoxBA36JbKJ7GkGuWaxfqZo5M++1qhtQCjk/+ulV7VDF9NX9ovd2IsLb6y1eFqUrGiMkrYIaU0Tg9BKju2l1ubaDW9wgQBNteL+qyHiIbs9yNdbbGZTs6tF0a244Tk/CWGbgmgdpuKpwui0wDr0l1m1KjvFFNifmVn2MrjvjBVYY5D5tAUdWvFYqZfrdqnH5s1GjIg52qiXFgiBKY++qw3gx5sCa5109PQBtXg1WcmByDhEtNOXv8QyiodJshx8mBmqi16wMzYs7FnCLf5s7JZFyfIznevrBrIgjTOeoW6UIZRKjWzloe0ufK/B0aOAK7nr+z/BQbDxFGDT1Bwt0D+aAWi8TASsWNKhqNP1+/AjoymtN+YqkuFJ7/EbybnnCUmPm57JgC6wviBoH6OF+YJM0ufS7WUqbbDbPonmi1x+PrcVl6wvEj24SLDWnmhzrhluzYW6T6AJJIi/9gG0rmcnQC+VdD2ylRIlvoH+h8dheSd5m3rFOSgmBxgFtbCjlw3e7MHmzLEpnXmQgU35QWXuQcMq92Udru7eZFyx9Z/Erck/SEF893SII98oRbM9XCIWIU4wQBegK7yNYjT7i1i2BgDAL0B4rAV70IkFykHkoLTkxGlavYXezbuSW6077CjILZQuTaF8KObj1oge02MtAV5F3HqOl2PFXv+pzknerSZ9tErURhuTPNqRandp1kEYBS1CLE1/P+p0eq+EHDVyaQWI269jxzhkiLjV8c0hz10l25Oih7zyyeypoPh7rIe8XuyiI2w2Kv26W/yLyJxokmkxehRyfsh1YEQhYz34I80+Sl6IqAuy6POfBK3FRoG/kQECgtXpaBEs6MVitR0M1G6bS0zLzlkMXucBAg1FQcGFW6mahvPp4I+W+SN5+pRaAmeF3j5hsXOwnz2uxeQ7WC3LxOMePiLDUQ5i9GT/cXdND5GmFIKi5UHt6lvvJ+nDZKS7tZR3kEnoJVXC666WlJ5YlzJdG6Fhl3ixl58WQE8l64nQImsoXXZ8dhDJHQFXh5gzA9gWXf8WK9IE+/yzARj36+p2MvZuFFCcwnkCsYtMwdX+RaiRhJb+ok89WeWu7h+k0Zuvea1z88sllgiGwL6jajytWsbM0KBt4hstHedmlseb/RM36FgmzwhsbNMhdy986Nyuq6iO7fBnvaGGBT4WSKHTBSy3t1a03xOYowxfn7EOGp5dCTUPtxh5Nr/lwpphlyp9kUIyx1MXnTu+Yay7xURqZzPgKhlYZerlkb1/ngJyXK6yJUCgF6pJkKWL9Hhyxmdhp0m3n3GBdhEbNkLZcJKl/Nf7bSKE/xYxpdmGodmx3NIB6eqFYaUlEFDdkBh2hjM0ra55Y/i4MaxelG21B8anCIVMWWP4H8kLzGxqmVtCmNPRES2QpnYHIaAFsUaWTJBk+uUHNcZOtufje00WKA7ajdjlSypIl3R07xbxKZW0S4yMH09CPJRmA2meY7TNlGytvSHexAYOyZEglhfvKyJfnmcbhCjhscPJVkzRZj7PKxeDQ2dtHy5g/fHM1GXRpbfBwHjQraJJ5k508JSKAdAvR1vLm87Iwy3RAz5ByzWH5GLoYVdAI6Df5d6lRDTi+hP0SYTrY4x5thysKpEXRByJMMfIx3S0l4UwwjSGB7AiiTnd4YZx3ebt6m7rWK7xbDHITFH/oP71H3R7R8ssStyUpLy3rRTdkgM1xBKhKefLFZ2ZoVDNQ3ZeuqYxclfK+JyeQW6IOHJsAXTVCQikUYNe8rpuDFLQkwxab3CIdYkjU6Mxf5JnGPGGjXYcrPmE6lx4M4BoH79+/HjxeP6oq/i9Nvgo+TmhYuCpAf9jUtcZ86NwFtXNvXL51DsAd2hgX+5S1mJtIjDNoXPU9nTOjmGp3JmnBuow6G2W6+Q783ZGpTswygHyb6PF1oZwzp0kfybvbUIz+36Ir56+ZNcRG4MvwQQiTBphqfTtxlyowMcw0dfk4jl4pOHkly4Dzeffkif2T+FVLurEBxvtQL9ciwMkRsZCARStoJkw9PNSH/PV+NnuqiJUNb7dldrhcHNSShqfAvQ2o3Cnd+HGqzR8i8qRAZ52V4R3qe9VaVQOKTTLx51cfWvEGzSKTa92ey6G9B8brXILDE0pSUlA6l62GJQ+Tk7uSfZBQyrQXoQyenP/NBgIdSB/GQh1GqljLtFlb5Lk/S4XrtqTnX6XaDbAR2xDWnFD67PYGkj83f+u1FCjkmsoUWvo2Q+fsbBJgWQOUNRZscQMmYlvuQpxbs1ScX0AdPSSAfQ2mQ27zIgeeQV2DBOHQgIesJgZb1IuacPaDotyeUd6lHmpWtWcEg33Jj22tiMrxBttC5JdImutPGPW0izFF+MqcrViV93cw9B0chcD45mXEnQxX9ST5CUfXEjLtBohXn+LnvLVHsY4tBcmsNvPk8hYFmjYxM86wE4hYbXpbWbFyngQ/tAHl+oDiyz082TiHvLROVLI48ITzNKIpURTEYwel16aWT3pufXORWcYgvDgorNTlkyClRj3BIZA4CYOBNnqLbjyMXC5XnEl8hzZB+a4F8UOskDzLHLxHjXbgeFyQZ0LsUapHjB7cMJ4p6qKDie72lYHFeiZD/VpPi24Tj+ghl2DiADIlU+/5MmCzoq+PNT6wJXa9HH5H0iVxZEAL5/rvusz9y52XrLk/Y4LyshMW+A1ygQDb+OkrFglAEYi5YU3nR6KpifvrqckReKRLIe+FitF0uJrKFFr7NMFZ7l4MYYwOLdJtJVzxWhv74JL5LRZvp6QkU5xLbvMiBbX/jX/wuOkPIekKgZb0o1xU7etRycdY0ofiTH2lWtmYFA/WxGts2E5PhLbCFzi2RNtGdNu5pE2GO8jOZ/4YRYZox8SilPr2cDEn5Gxom76jlSb0TuX+2zt3QNroA7xfpJEnNVAAG1kteNMwRA581mgQ6AigAjdu4TlNTiQk36UnG/iyO7GMT6Y+PLpHAX9YKMWd4BWa/MHSPeQ8Zl5fHt5+zgLT4uiEYFcqtbjQhkIxNXYTcK9Ffxri8Ibx9qZNW1POzWBwuxo8kw3rHLZjiQzFDgAhzWlqc9YLhRFGPpV0wl5lJJUJCMvXV1SaQoTxrB3hVZhZy8ceTjr5fp5yQO229hyqVlHcTE3LJH+EtCr0SuSAGtU+0Thh6rvyRja/QNdS61xoxSoTbLB/qFpcc2WIZ9NUtTvisCea9cDslTWQLLZz+YQMhk54QRYF8+eOlRr3jj94g/HVXuNXFITJ/QWACXF+kH6CfjJNdMIzAK/XtG1SWWTROIHkdunbLS7Gl2Au+LEOSonOYX7qW9aKabPNLPT+FZmVrVjCY12TrWvu+SngyHCcvID3JjoNXC51b8sokutPGPW0izCF+0l0njaqFZn8IdIcQkklx8T2NK50IA+fOvF/o/PGzSXhgOjPRJa95J8PiRqGZQvr4UQi0bOM6CsObciYm3KTfGPuzOLKPTaQ/fm646O/6+lPL76J23oTWHwEJ0Q9vdu9x1nDjkbxo/Rkte3es2GCv9e3Dy05Myo6pat+y95BEsLimQjifUNdWGIRHukAPtx4xtrlVK2zxvd5GpDyXREhku0OkhLI/EwKc1Rufp8+ru/iXz7oPNZEyRxJ3R+tSNzR3XpX8C3aJeIv/vHPnDmnSq7ZzvCyHNXOcLnDQbMLRw/SA3fefOCm+wzX8COb50PgST3xCPfOE9Y5dni+tKbRDgMPT4w8w0HS50oh4iWxBqqaEDFIZkIAEagT4zEAYK0OcjV9kdCey7obpLtBJknyMIYg3MIC+FGIyeSBMSQmQ0Xo6QIN6UYBg4GQEGmlsTU1M4ipuoXOL5SGc6E4b97SJMO3/jD8DE0vLtLcbNeKLho9LgNrkY1HM3INxo7NdMn2eYN/gLeOTOZ01IJhKSIdlDfFX7tbDFX9dL+SC7jFTpQlJGbgmgQZtXNesCEs9igAdMr1x93E+Onme7brlzjyLFsRft9h6m/55oPBB7Hhg4tkwNiHzo0ePenp1itNNObtHuklu9y9FDj97Uhgo6gbRioMa+eLTLX7VLx+Fh3PboDj9WSB8bIANkak1boWf+wYSIZHtn/sKZO4dAd5npi787Q4ktoLtLkwQAOfo4v7RkLgBCUhAAhKQgASWJbDSSqN4/hOHlxU+Tq1NvSiW0PBpCLTT2NqZmJymci0IBLANvXr1KkeBSUJHXY7l0FfQARZUA7CQ7ruGGMN0Uh002m2UkCRff56JgDauM9XmdcpCh8zf4co7X+x2/Drz4eeDWpcmC6eKiUNv31G4KNW5L/7j3MWzdGMJdKvUeYp1AWOfNb4EJCABCUhAAhI4EwH1ojPVZuNlsbE1XkGKN4cA3rinT5/mKbA0u1uYn9/yigQaIZCbNWsGzUYEVgwJSEACEpBAjUA+qBETfeyIXthaGY9+XV/d0WtwYfnDqVksFls4aZOTgAQkIAEJSEAChyKgXnSo6jq2sDa2Y9ef0tcJsBo9/qJEHBGDkfuTYiCGWyNA6w2dc5BNX11AYUACEpCABA5EoDioIb/jWlOVqK+uqerYX5iwsFFf3f6VoQQSkIAEJCABCexKQL1oV/zXytzGdq36vkxpOdy15qjjY+3rfWr0MoAt6LoEivsPtGmuC93UJSABCUhgHQLFQY2sHNfW4T0xVX11E8Gd9TG+EdoVzYnTWavYcklAAhKQgAQkMJCAetFAUEabT8DGNp+hKTRIAOvPn3/+mQv2008/+T3yHItXWiOQmzX9WF1rdaQ8EpCABCQwkMDbt2+LMfXVFbHsdVFf3V7kG823U0bdVNdo9SiWBCQgAQlIQAIbElAv2hD21bOysV29BZyx/HjjghM6Lt/jx4+fP38eXzEsgTYJ5L46DZpt1pRSSUACEpDATQLhGI84ph+ri2m0ENZX10IttCIDR5R0yx5VQFupEuWQgAQkIAEJSGAnAupFO4G/YrY2tivW+tnLjDeuuHybmeabN2/OXnrLdwYCxe/6aCo5Q9VaBglIQALXI/Dhw4f8C6xgcFxrrS3oq2utRvaUh28GdNn/8MMPe8ph3hKQgAQkIAEJSGBvAupFe9fAhfK3sV2osq9R1F9//fXVq1d5WTm+JbT2/K5XJNAUgXxTHeJp02yqjhRGAhKQgAQGEigOajz76NGjgSkYbRsC+uq24XyMXMLKx++///4YEiulBCQgAQlIQAISWIeAetE6XE21QMDGVoDipcMSYOF20e7DIUvv3r37+uuvD1syBb8Wgdys6cfqrtUCLK0EJCCBExHIB7WucN9+++2JSnmGouirO0MtLlIGTnjo3ls31S3C00QkIAEJSEACEjguAfWi49bd4SS3sR2uyhS4hwDtubbxiMnmvXv3ep71lgSaIpCbNWttuymxFUYCEpCABCSQE8gHNeL4sboc1O5X/rm7BArQCIGff/65k4RvfTcikmJIQAISkEDLBPjA0k8//fTHH38g5OfPn1sWtSbb3bt3UU9Z/v/jjz/W4nj9mgTUi65Z77uU2sa2C3YzXYMAisHDhw+LX0Ph6MsHDx6skalpSmANAnid85asr24N1KYpAQlIQAJrE+DMg2IWjmtFLPte1Fe3L/9Wcmda1X1RgFMdPACzlVpRDglIQAJtE/juu+/+/PPPtmUcJB2nz3Eql8PfIFjXiKRedI16bqKUNrYmqkEhFiLA2peiYvDs2TPXxCzE2GQ2IlDcf6BNcyP6ZiMBCUhAAosSKA5q5OC4tijmZRLzDMxlOB49FTZGdEUIgaOXSPklIAEJSGBVAtiXi/a4VTNdL/Ga8rpejqbcMoGgDoVAy9Iq26EJhDYWAocujsJfmcCTJ0+KgylfWHj58uWVyVj2IxLozo2IJfdjdTENwxKQgAQkcCACRQ0N+fXVNViJ+uoarJStReJ4h7CpzgWPW9M3PwlIQALHJPD1119zeuQxZS9IzR7BwtVjXuJgz1zwgx5SmhdkgyvqRRtANouOgI1tVEvIz6Mb9biRVyWANy6c5hpn9O233/7666/xFcMSOASB3KypQfMQFaeQEpCABCSQE8gHNeL4sbocVAtXPAOzhVrYWQbOKukkeP369c6imL0EJCABCRyHAAofG0FYd3xoPxCrpE/2vTpKlG951MY9/MVSLxrOypgzCdjYhgNkM3cx8plWjRQLeIiLeONevHiRi0rtFG1DeUyvDCfw5s2bLjIbGYc/ZcxRBIqnR+irG8XQyBKQgAQk0AiB3377rSjJmdYrFwt40Iv66g5acYuJzRLI7ngHDifxUz2LYTUhCUhAAhcg8ODBAxfLN1jP+OqKUrFYt2wdAAAgAElEQVSD5969e8VbXgwE1IsCCgNrE7CxjSL8/v37YnytDEUsW1788OFD8Don+VJr7MJPLvpzDgFoP336lBTwG+mrm0Oy/9mij1lfXT8070pAAhKQQJsEiicfIGrNbtBmKa4jlWdgXqeuCyXFtd4tgWTNY+3VLTzmJQlIQAISkIAEWiVQsyW9ffu2VZFbkUu9qJWauIAcNraxlVw0nZNIrccbm77xpxFg+1GtCt69e+cCkWlUe54KH7Z8/PhxTzRvzSSQdzgYNHU8z6Tq4xKQgAQksD0BtuPX7ACsqaodXLG9nOYYCLivLqC4XID19WEJ5C+//KLqebkWYIElIAEJSOCMBGqfnmVRzvPnz89Y4mXKpF60DEdTGUDAxjYAUhqluKyQ5Ya1Hi993t/rEGBfY/GMZb6t4JEtiyOn6+jMbbb8xdkmCea+uppPOnnQnxKQgAQkIIEdCXBuR/gcBgG8cUU9rZOQY/b41D2fFmY9SvjmPToG2p0K9o6VqK9uR/h7Zo2iH2ZWrM5zKrVnZZi3BCQgAQlIYFECz549e/XqVZIkyjqr6jwyK8HS/VQvKmLx4hoEbGwTqNJ3FQ0NxW+kTUjfR6YRYAoZ7EFxCoxBjjUxkKXCocGHFbdLpWw6MQE/VhfTMCwBCUhAAkchwMLc3AhwU3g8dvwl0T5//uyWnoTJZj89A3Mz1G1l9PDhw27Gy+kZrrJvq26URgISkIAEJDCPAOvpWBCXp4GZz2MucixcUS8qYvHiGgRsbGOp0msFF0X8LEuAncXEQDYO443L9x4hA9uPGIM2FuYK2XFwbjjDygMwV63xWsNeNVMTl4AEJCABCcwkkLvcJieoo24yuvkPuq9uPsPjpRBWirHm0anU8epPiSUgAQlIQAK3CGBpYgN9EotlOlhRP3z4kFy/+E/1oos3gC2Lb2ObQJteK99Ux3IEPoc2ITUfWYQAU8jiqaQco4RLaZEsTCQh8PTp0+4KXuoHDx4kd/25IAG+D5KkRsPWapkw8acEJCABCbRGgKU88XITtGVOtuz+RdR4LW+nWrN5jgD/cjdWtnEWtFa0afLEhZqWwi5P6avbBfvOmaJoooDylnr05c41YfYSOAKBbuQ+gqTKKAEJ/BcBDHmM9fkxWay24xZKvFanAEu9KKAwsDYBG9sowrg2cdQV1wjTid27d29UakZeigDeuOJOR2aXsYVoqexMBwLsYgzHjbqpbu0mkTfjXJtaWwbTl4AEJCABCYwlwEfmvnz5MvapE8c/qDFTX92J22Rf0fxKZB8d70lAAhKQgASOT4Cxnn0nHLiXFAXDN6vy8eS5ZCeQUS8KKAysTcDGNpAwDiHs4/l6WBxC79+/11E3EOPi0diZnQ8rXS6uAlmcdpfgr7/+Gu9i1Fe3EucuWXqevNuR+arMTVwCEpCABCSwBoF8QO9yibcYrpHvzDT11Y0G+NNPP+WnIsSpsPzTj2nHQI4YRkePZ0R5EWovfB7TKxI4CoGa2cvWfpQaVE4J5ATwxn38+BG7aliP38XhvebiDz/8wN4Ij9LKuXlFAhLYkQB6+KtXr/KtLYhEr4WK7rbgvWqn2+lYzJ2lIY4mRTIzL+IcjTd1YWqw/Y9F2h3ZiiKEbQ61p/87l3Q+Sfp0OzJPmPhTAhKQgAQk0D4BlvcVhWThcvF6Ixf11Y2uCFaj89fzGKfB9tz11iEIUMXh292HEFghJbAIAT7GUOzfWM/rPoBFCJuIBLYngBv+06dPGKpYbJS43hnp+OPFxw6I+U8z6/a1Y44SkAAEus/4MZ3GP8df0lN1iJhUv3792t3A+zYYRopi7TC+WDVrVE3uHHWD11jOTGFQdbqnaL346vDY1ZZW4xmlC0qyoHknV/wpAQlIQAISkED7BPIxvZP5u+++a1n4f7QsnLJJQAISkMCWBOJ1u3G+/dtM45iGJSCBNgmwihyTH5bufBEZHnpMVyisd+7cYeU4vj2cdl38NsuiVBKQwAkIYBOnw6Hb4Y+VjnRBT58+xaSeu4JYT8ChJqw50Bu0b73Dv7iiC+9R/0alfcU+bu6M2rwX8RuBk8nFc6Mq9M2bN8FRFx7Mr4Rb+VQIR13t6JHwlAEJSEACEpCABFojwNyhqLgiJ4vPWpM2lkdfXUzDsAQkIIFLE6it1WU1CuPcpdFYeAmcggALyXmX2bzy7NkzzN95mbAJckgUSi1nQLmQPOfjFQlIYCkCLAOKnRB5svRR9EKc4otXT/9EzmfjK3jjimuTMXbgDtlYmCtkx2CNoy45v7qmqF8ByLQyFpcbfv78uZgaOlICnOatH7rIyosSkIAEJCCBxgnkh1p3ArN2ufHzhDwDs/GmpXgSkIAEtiPACncs+MUhjXWmGMu2E8WcJCCB1Qigmwb1lO9C4ZnDOIUDr3PUhWyxEoawAQlIQALLEuATUOyWC+46ps3sGeJfeh68dPzrB6KWBT4nNbxxReWQ+ur/jvucTK/8LCp38bhRfXVjW0VxQX1xNX33Tbs4fToidKT4imEJSEACEpCABA5BgDVPxfU6CN/+iuQ7X758OQRlhZSABCRwAgIMGPfv3w8FwcbBlfCzkQAnvSSrSjvBcOMxj21ESMWQgAQkIAEJSEAC+xI4hF43ExHuiocPH+aJ4FtlkYfHA+ZkZl7hK9H5SYykievIZXNj2XLEbvII7ZZpTrIUgM1ziTcaf56OugSdPyUgAQlIQAJHIVCzajY4vuezCc/APEozU04JSEACGxGoLZFmEusxRxvVgdlIQAISkIAEJCCBvQlgPig66pCLIzF11C1ePziNio46MnJT3QTa7N+Nn8JRR7uNHXW4PzlpIHHUsTxRR13MzbAEJCABCUjgQAQ4PL+4/QA1oGbtbKp0noHZVHUojAQkIIH9CTBlfffuXdE08/TpU46r8ssN+1eSEkhAAhKQgAQkIIE1Cfz1119FbZA8sXSEs5TXFOFCaXdu0aJpqaNQ8+FdiNH4onL+Fc65cNYuh+uyGbSDzL804+SQTDYv8ohtezxpn5CABCQgAQnsTwDdFX2p+Inl7kCIeL3O/uJWJNBXVwHjZQlIQAIXJvD999/X3HUvXrxglsv5PBfGY9ElIAEJSEACEpDAyQlwTFDRdcR3PliwfPLCb1u8/AzGJH/2hx3CupSIvftPoDFtwWzX+eQw3hXtd8gJYXYuMgPaXWYFkIAEJCABCUhgAoGeZU98fggL51EOhPAMzAm17yMSkIAEzk+AyerHjx8Z0vKivn37lkHOw2FyMl6RgAQkIAEJSEACJyCANy7ZctQVCpeG5yssWL+sfkOpTs5gzNP3AMycycAr4OWgSzx2MGTbHMvquwcJ8JOL7K77/PkzFaGjbiBSo0lAAhKQgARaI4B2ev/+/eIiM3RX3HhHcdQB1n11rbUu5ZGABCTQCgEGM4a04lJfhkCORWLM46AY1/m2UmHKIQEJSEACEpCABGYTQPdjYVaeDL4NT1bIsUy7wqI3DqsoOkSTBPEq6UZKmIz9ybGWfnV7LDTjS0ACEpCABNongGrKyptw3nUsMBoUFsvDnQbhvrq4Eg1LQAISkEBK4OXLl2yw4xyk9MZ//Ad2nLt37z558gSXXn7XKxKQgAQkIAEJSEACxyKAyaO4zYuzFmrnBx6rgLtLi5cO1xGL3oY46pDWTXW7V5kCSEACEpCABCTQGgFW4bDBgJOui466Z8+e8fm6wznqgKyvrrWWpjwSkIAEmiPA+IdZgdNj2EiXC8dCFTabMwR6KmYOxysSkIAEJCABCUjgKAQ4LRCTRy4tC5P5zodHKeRkhl/BYNQZlYZ76brE9dUNh2xMCUhAAhKQgATOTQCFihMgUEqfPn1aPPQSLx2nW7Pr4KAc9NUdtOIUWwISkMDWBFgCzFJrxjxGPkw2SfbsscP0gFePUTO55U8JSEACEpCABCQggcYJcExC8RwFxOabXuh4jcvfrHisZmNNG2dR1IxKPZJz7qjke/h4SwISkIAEJCCBixBAU+0UKk6AyPfSoTK9fv36y5cveOkOvbxMX91F2rPFlIAEJLAMAcY8Rj5WsrC8Ot9mx6oWRk0/CLEMa1ORgAQkIAEJSEACmxBAtWPRVW74IHMMH34vbWwlwJMlbliU7ty5A9ji9/+GpOmmuiGUjCMBCUhAAhKQwOkJcPZDrlBxSDvbCfhwD4dD8IGeE0D45wnKYBEkIAEJSGB7AlhtOsMNi4UZL/mESdh+zsLh7eUxRwlIQAISkIAEJCCBaQTYURcUuTgFzB/nMHzEhVopzHJvPkGHSsy58QO/RXdTkuKRpDefMoIEJCABCUhAAhI4MQEUV/7YP3C+4wf01Z243Vo0CUigOQKJEys/SbI5iQcIFJx2rCDGPEGhOh/egEeNIgEJSEACEpCABI5K4DR6Hdu/ir4lLCDH/drH2q0KvRfvJm45/oUegeKuxDliwP/QhzjNKbvPSkACEpCABCQggZgA9kb+2EjHB3ri64cO57MJfXWHrlCFl4AEDkaA+TaurDCTZxnIwQrQKy6lw9bTG8WbEpCABCQgAQlI4CQEzqHX4Y3LDxSihvjsB6c4nqSqZhSj88nhkOObzfwb/oI+PyPtG496AOYNQN6WgAQkIAEJSOAyBE5pcsxnE3f45t5l6tSCSkACEtifACdG8tUK5MACwpIQ+uX9ZVICCUhAAhKQgAQkIIHxBI6u1+GNq52yyGfqkqW+4/G0+wSOt064zuXGzzjQueU28Mb1AGJ5H27CngjekoAEJCABCUhAAhI4OoFkNqGv7ugVqvwSkIAEJCABCUhAAhKQgAQkIIFxBD58+PDdd9+Ne8bYWxHgS4EeQLoVbPORgAQkIAEJSEACTRDQV9dENSiEBCQgAQlIQAISkIAEJCABCUhgGwKfPn3CUbfv1rFtSnrQXD5+/Hjv3r2DCq/YEpCABCQgAQlIQAITCPxjwjM+IgEJSEACEpCABCQgAQlIQAISkMARCXC4Ikey66hrtu44Kl9HXbO1o2ASkIAEJCABCUhgJQL66lYCa7ISkIAEJCABCUhAAhKQgAQkIIHmCPCNuj///LM5sRTo/xN4/Pjx/w/6vwQkIAEJSEACEpDAVQh4BuZVatpySkACEpCABCQgAQlIQAISkMDFCTx58uTnn3++OITGi//ly5fGJVQ8CUhAAhKQgAQkIIHFCbivbnGkJigBCUhAAhKQgAQkIAEJSEACEmiOwMuXL3XUNVcr/12gH3744b9f8JcEJCABCUhAAhKQwCUIuK/uEtVsISUgAQlIQAISkIAEJCABCUjgygR+++03PlN3ZQKHKPu7d+++//77Q4iqkBKQgAQkIAEJSEACCxLQV7cgTJOSgAQkIAEJSEACEpCABCQgAQk0R+Cvv/765ptv/v777+YkU6CIAHX06dOn6IJBCUhAAhKQgAQkIIGrEPAMzKvUtOWUgAQkIAEJSEACEpCABCQggWsS+P3333XUtV/1HoDZfh0poQQkIAEJSEACEliJgPvqVgJrshKQgAQkIAEJSEACEpCABCQggSYIsK/uxYsX79+/b0IahagQ+OWXX+7du1e56WUJSEACEpCABCQggTMT0Fd35tq1bBKQgAQkIAEJSEACEpCABCQgAQlIQAISkIAEJCABCUhAAi0T8AzMlmtH2SQgAQlIQAISkIAEJCABCUhAAhKQgAQkIAEJSEACEpCABM5MQF/dmWvXsklAAhKQgAQkIAEJSEACEpCABCQgAQlIQAISkIAEJCABCbRMQF9dy7WjbBKQgAQkIAEJSEACEpCABCQgAQlIQAISkIAEJCABCUhAAmcmoK/uzLVr2SQgAQlIQAISkIAEJCABCUhAAhKQgAQkIAEJSEACEpCABFomoK+u5dpRNglIQAISkIAEJCABCUhAAhKQgAQkIAEJSEACEpCABCQggTMT0Fd35tq1bBKQgAQkIAEJSEACEpCABCQgAQlIQAISkIAEJCABCUhAAi0T0FfXcu0omwQkIAEJSEACEpCABCQgAQlIQAISkIAEJCABCUhAAhKQwJkJ6Ks7c+1aNglIQAISkIAEJCABCUhAAhKQgAQkIAEJSEACEpCABCQggZYJ6KtruXaUTQISkIAEJCABCUhAAhKQgAQkIAEJSEACEpCABCQgAQlI4MwE9NWduXYtmwQkIAEJSEACEpCABCQgAQlIQAISkIAEJCABCUhAAhKQQMsE9NW1XDvKJgEJSEACEpCABCQgAQlIQAISkIAEJCABCUhAAhKQgAQkcGYC+urOXLuWTQISkIAEJCABCUhAAhKQgAQkIAEJSEACEpCABCQgAQlIoGUC+uparh1lk4AEJCABCUhAAhKQgAQkIAEJSEACEpCABCQgAQlIQAISODMBfXVnrl3LJgEJSEACEpCABCQgAQlIQAISkIAEJCABCUhAAhKQgAQk0DIBfXUt146ySUACEpCABCQgAQlIQAISkIAEJCABCUhAAhKQgAQkIAEJnJmAvroz165lk4AEJCABCUhAAhKQgAQkIAEJSEACEpCABCQgAQlIQAISaJmAvrqWa0fZJCABCUhAAhKQgAQkIAEJSEACEpCABCQgAQlIQAISkIAEzkxAX92Za9eySUACEpCABCQgAQlIQAISkIAEJCABCUhAAhKQgAQkIAEJtExAX13LtaNsEpCABCQgAQlIQAISkIAEJCABCUhAAhKQgAQkIAEJSEACZyagr+7MtWvZJCABCUhAAhKQgAQkIAEJSEACEpCABCQgAQlIQAISkIAEWiagr67l2lE2CUhAAhKQgAQkIAEJSEACEpCABCQgAQlIQAISkIAEJCCBMxPQV3fm2rVsEpCABCQgAQlIQAISkIAEJCABCUhAAhKQgAQkIAEJSEACLRPQV9dy7SibBCQgAQlIQAISkIAEJCABCUhAAhKQgAQkIAEJSEACEpDAmQnoqztz7Vo2CUhAAhKQgAQkIAEJSEACEpCABCQgAQlIQAISkIAEJCCBlgnoq2u5dpRNAhKQgAQkIAEJSEACEpCABCQgAQlIQAISkIAEJCABCUjgzAT01Z25di2bBCQgAQlIQAISkIAEJCABCUhAAhKQgAQkIAEJSEACEpBAywT01bVcO8omAQlIQAISkIAEJCABCUhAAhKQgAQkIAEJSEACEpCABCRwZgL66s5cu5ZNAhKQgAQkIAEJSEACEpCABCQgAQlIQAISkIAEJCABCUigZQL66lquHWWTgAQkIAEJSEACEpCABCQgAQlIQAISkIAEJCABCUhAAhI4M4F/nrlwlk0CEpCABCQgAQlIQAISkIAEJCABCcwm8OHDh3/9619///33V199dffuXf4dkiTxP3/+zL9E5pH379/fu3dvyIPEef78+atXrwZGjqM9e/bs5cuX8RXDEpCABCQgAQlIQAKNE7jz5cuXxkVUPAlIQAISkIAEJCABCUhAAhKQgAQksCOBJ0+e/PzzzzMF+OWXX3788ceBidy5c2dgzCTaN9988+nTp+SiPyUgAQlIQAISkIAEWibgGZgt146ySUACEpCABCQgAQlIQAISkIAEtiPAfiw2fuEl4t/ffvttu4ybz+mHH3749ttvcYOxPY6/afKyM2/4g48fP56WEfvqhudiTAlIQAISkIAEJCCBFgi4r66FWlAGCUhAAhKQgAQkIAEJSEACEpDAzgS+//7733//PRaCMxsfPHgQXzEcCHAq5osXLxJi4W4XwNmGyw0XHcdm4uf7+uuvkwg3f/7111+PHj3qyYXE+SNx/kjN+rqJ1AgSkIAEJCABCUigQQL66hqsFEWSgAQkIAEJSEACEpCABCQgAQlsSqD4dTT8TG/evNlUjqNlhm/sjz/+KEqNC22RvYm463D1JVngmWP/HCdzJtf9KQEJSEACEpCABCRwRAKegXnEWlNmCUhAAhKQgAQkIAEJSEACEpDAkgRevXqVJ/f58+f8oldiAj/99FP8Mw7jq4t/LhgmU75Ip6NuQaQmJQEJSEACEpCABPYloK9uX/7mLgEJSEACEpCABCQgAQlIQAIS2JkAO7eKEqznbSpmd8SLHBzKd+yKkve48YrxaxfjdNhO9/HjRzZB1iJ7XQISkIAEJCABCUjgiAT01R2x1pRZAhKQgAQkIAEJSEACEpCABCSwGAG+o8aX1ZLkcAu5cythUvwZ+9LiCH///ff8E0Q5RTNsefzhhx/YTnfv3r04F8MSkIAEJCABCUhAAicgoK/uBJVoESQgAQlIQAISkIAEJCABCUhAArMI/Pzzz/Hz7BV7//59fMVwjUDP1roXL17UnhpyHUfdw4cPu5h8ne7XX38d8pRxJCABCUhAAhKQgAQOR+DOly9fDie0AktAAhKQgAQkIAEJSEACEpCABCSwLIEPHz788ssv7Abj6Msff/xx2cSHpMZRnDgI//jjjz///JMAkvDUqG/m3b17Fy8jfkd2Cg7Jcak4sVMtSZNdd9OOrIzTfP36tXscE7D+lIAEJCABCUhAAmcioK/uTLVpWSQgAQlIQAISkIAEJCABCUhAAgcjwLmOb9++xU2Il24R0TkrcvstaA8ePCjKz+Gitc8B9hQ2dtRBZhfXaY943pKABCQgAQlIQAISWJaAZ2Auy9PUJCABCUhAAhKQgAQkIAEJSEACEhhEAI8aLq779+9zVmTR0TUolTYi9Xy17uXLl6NkBEs4+lJH3Sh0RpaABCQgAQlIQAIHJeC+uoNWnGJLQAISkIAEJCABCUhAAhKQgASOSoB9Y0+fPuWsy8UL8M033+DfwgW4eMo3E+zZWkdJBx7LiaPu0aNHXV7v3r3jY3g38zWCBCQgAQlIQAISkMDRCeirO3oNKr8EJCABCUhAAhKQgAQkIAEJSOAwBDjxEi/d77//XpQYTxtfy+ObcwT4Iw6foCvGLF4c6A8rPjv/YnxwZZLas2fPhuyu01GXcPOnBCQgAQlIQAISuAgBfXUXqWiLKQEJSEACEpCABCQgAQlIQAIS2JlA7IuKRcE/x0fm2E+2r7MtFmlauLa1jtQ+f/7cX7oYjjvqpvH3KQlIQAISkIAEJHBQAn6v7qAVp9gSkIAEJCABCUhAAhKQgAQkIIEjEXjy5Ek43THI/fjx448fP7Ijjbv9rqzwSMuB2lfrkLnnFnd11LVcrcomAQlIQAISkIAE1ibgvrq1CZu+BCQgAQlIQAISkIAEJCABCUjg6gT47lpy7iV76V6/fn3v3r2ToZmwtU5H3cnagMWRgAQkIAEJSEACYwm4r24sMeNLQAISkIAEJCABCUhAAhKQgAQkMIJA7qjDS8deuvM56oDSs3+ueEtH3YiWZFQJSEACEpCABCRwUgLuqztpxVosCUhAAhKQgAQkIAEJSEACEpBAAwR+/PHHt2/fBkG++eYbPsZ2Si9dKOPwrXWxo+6XX36BVUjEgAQkIAEJSEACEpDAdQi4r+46dW1JJSABCUhAAhKQgAQkIAEJSEACmxJ4/vx54qh7//79uR118C3un+u4v3jxIlSAjrqAwoAEJCABCUhAAhK4OAH31V28AVh8CUhAAhKQgAQkIAEJSEACErgQgTdv3vDdOP7+/vtviv3VV1/x3Tj+njx5sjgFTrl8+PBhSJYddTjqvv7663DlxIGbW+t01J249i2aBCQgAQlIQAISGEtAX91YYsaXgAQkIAEJSEACEpCABCQgAQkcj8DLly/jTV1JAXDa/fzzzwuewfjXX3/hnOs8guRF+n/++edFHHWUN/FTxrQfP36Mc/TRo0fdRY++jOEYloAEJCABCUhAAtckoK/umvVuqSUgAQlIQAISkIAEJCABCUjgKgQ+fPiAZwhXWVdgHEU//PDD3bt3P3/+/OrVq3CduxzeyKmVi3Bhox7Ov5AUO+rYahZ+XiHQs7UuFP/169dr7GgM6RuQgAQkIAEJSEACEjgEAX11h6gmhZSABCQgAQlIQAISkIAEJCABCUwhEJ+1iIsO/1m8uY3dbzjt4nQX2eb16dOn+/fvh2SfPXvGrr7w8yKBnq11HQEddRdpCRZTAhKQgAQkIAEJ3CSgr+4mIiNIQAISkIAEJCABCUhAAhKQgAQOSSB21NWccJx7+fbt21A8DqvEgRd+TgvEaS6S4DQxdn+qZ2vdglsYdy+mAkhAAhKQgAQkIAEJzCTwj5nP+7gEJCABCUhAAhKQgAQkIAEJSEACDRLojr7sBOMIytq36PiqXCw8X5jDwxdfGRtmU13s/ItPwhyb1NHj45CrFSE+erQWx+sSkIAEJCABCUhAAhchoK/uIhVtMSUgAQlIQAISkIAEJCABCUjgQgTYG8d36boCv3v3btS34n7//fc5pGLnHI7Amo9wThZHefb777//9ttvi9JCaf7+xWLKXpSABCQgAQlIQAISOBwBfXWHqzIFloAEJCABCUhAAhKQgAQkIAEJ3CDw6NEjdsgRia1deIx6YnfR4gifP3+Of44Nx746vlQ39vGTxe/ZWvfixYuTFdbiSEACEpCABCQgAQlMI6Cvbho3n5KABCQgAQlIQAISkIAEJCABCTRK4M2bN93eOLbWPX/+vF/KZQ9j5ODN2PmHy7A/99PfjWkkhXVrXQLEnxKQgAQkIAEJSOCyBPTVXbbqLbgEJCABCUhAAhKQgAQkIAEJnJNA2LD1+vXrmyXkU3ZJnOQLdsnd/p/x+Zl4Cr/++uv++Oe+y5f/+r2VoabOzcHSSUACEpCABCQgAQn0E9BX18/HuxKQgAQkIAEJSEACEpCABCQggSMRePnyZbeXi/Mn79271y/6p0+f8o1f4UN3/c8W7ya+umKci1yMHXU196db6y7SGCymBCQgAQlIQAIS6Cegr66fj3clIAEJSEACEpCABCQgAQlIQAJHIhA+kDZkz1bsWguF/O6770J4bCA+UXOOz29svq3Fjx11v/zyS88GxyHV1FrplEcCEpCABCQgAQlIYFkC+uqW5WlqEpCABCQgAQlIQNOdQ+wAAAyGSURBVAISkIAEJCCB3QiEz8U9fvx4yPmTua/u22+/HfJgrYSxr+7Bgwe1aOe+njjqfvzxx++//x6wxVKztY7djcVbXpSABCQgAQlIQAISuAiBf16knBZTAhKQgAQkIAEJSEACEpCABCRwegK4xzj6kmMtw+66/iLnvro5m+H++uuvkN1XX321vQvq7t27cxyNQfg5gdxR16WGT662YfHVq1dv3ryZk6nPSkACEpCABCQgAQkcmsCdL1++HLoACi8BCUhAAhKQgAQkIAEJSEACEpDABAL40u7fv588+O7dOzaBJRcH/iwmOPDZpaLhI8QBudeWvpqjrisdYHPnaHfr48ePNz8uuBQi05GABCQgAQlIQAISaI2AZ2C2ViPKIwEJSEACEpCABCQgAQlIQAIS2IJA0W9U2/s1RCD28w2JtmocZNjrC3Cxow6XJ0dfJiXt2ez4f9u726O2sTYMwMPOFgCUQFKBQwnxVgAuAagAaAEqAEowVBAoAVNBQgkxHfDeM3pHq5VsY/xt5cqPzJEsnY9L/LvnOSeldbWHXRIgQIAAAQIECPw5ArK6P+dbWykBAgQIECBAgAABAgQIEPhXoJnVzXlYXWra/u19fa21TCObWPZ6vWLR42oTU+03botRp9at7+/FyAQIECBAgACB9Qs4r27938AMCBAgQIAAAQIECBAgQIDA6gWaWd24JGm2uR0cHMz24jxvZQkTytfm6XnCuwnqzs7OigfGBXXFr5nbuMpFp9ZNEPYTAQIECBAgQKDdAs6ra/f3tToCBAgQIECAAAECBAgQIDBCYOTZcv1+v7lz44iXx9/a2dkpf3x/fy/bLW7Utr788LQ/p9a1+I/B0ggQIECAAAECswnYA3M2N28RIECAAAECBAgQIECAAIEtFmgW1WUx89fVVfefHA6HWww03dQ/G9Sl1wllf06tm07dUwQIECBAgACBtgnI6tr2Ra2HAAECBAgQIECAAAECBAh8KNDM6rJl5d7e3ocvTn6gusHj8/Pz5Ie3/dcZgros2al12/7dzZ8AAQIECBAgsHABWd3CSXVIgAABAgQIECBAgAABAgQ2XaCZ1c1fVJc1dzqdcuXNIcqfWtCYLagrFq60rgV/AJZAgAABAgQIEFiggKxugZi6IkCAAAECBAgQIECAAAECWyCQw+re3t5qE11IVlft5OHhoTZEay7nCeqCkNK6o6OjkRp3d3f5OiN/cpMAAQIECBAgQKCtArK6tn5Z6yJAgAABAgQIECBAgAABAqMFRla8VWO20a9Ncbfb7ZZPvb6+DgaD8rI1jTmDusJBaV1r/h4shAABAgQIECAwv4Csbn5DPRAgQIAAAQIECBAgQIAAgW0SaGZ1CzmsriA4OTkpLVIlVrbb0agGdTmQr5pNfmqBX758UVr3KTEPEyBAgAABAgRaLCCra/HHtTQCBAgQIECAAAECBAgQIDBCoJnVLaSorhipltUNh8MRM9jOW7WgLltZzrMOpXXz6HmXAAECBAgQINAmAVldm76mtRAgQIAAAQIECBAgQIAAgQ8ElndYXTFwEqxOp1NO4vLysmxvdeP29rbX6xVLSEXdnEFd+lFat9V/DyZPgAABAgQIEFiggKxugZi6IkCAAAECBAgQIECAAAECmy7QLKrLjBdYV5feqhVj2QazBafWXVxcnJ2dFZ92IUFd0VUVqrhT/n99fV22NQgQIECAAAECBNotIKtr9/e1OgIECBAgQIAAAQIECBAg8B+BZla3wMPqipFyilu1tK4sR/vPPLbn4vj4uEzOfvz4MX9FXbn0lNZVtwwt76eRjDMVkNU72gQIECBAgAABAm0VkNW19ctaFwECBAgQIECAAAECBAgQGCHQzOoWW1RXDNnv98uxX19fE3eVl1vUSFqWOO3h4aGYc8rgEkMudv7n5+fjOiwDwnEPuE+AAAECBAgQINAOAVldO76jVRAgQIAAAQIECBAgQIAAgY8Fln1YXTmDRFzVDR4Td2UbyfLXrWjkgLqvX78maCxnu4wlOLWu5NUgQIAAAQIECPyxArK6P/bTWzgBAgQIECBAgAABAgQI/HECzaK6ECyjri7dJtmq9pwqsaurq60Qv7+/z0aX5QF1y57z29vbuCEuLy/H/eQ+AQIECBAgQIBAawRkda35lBZCgAABAgQIECBAgAABAgQ+EHh5eak9sfDD6qr9ZyfM9F/eSfJ0enpaXm5OYzgcpuIwEV2mt7e3lwP2mlCZ7WInnxFTupe6upEBaoGTesRsHzoYDDbHykwIECBAgAABAgQWLrDz/v6+8E51SIAAAQIECBAgQIAAAQIECGygQJKh6qaOmeHJyUkSo+VNNYnU4eFhtXSs0+kknUoktrxBp+w5C098WJ3bNC8mfQzazPthBmRcFjh59N3d3f39/TyTxt3dXSr/Jj/vVwIECBAgQIAAgW0RUFe3LV/KPAkQIECAAAECBAgQIECAwFwCqR6rBXXprrpN5Vy9j3k56eDz83PipfL3lKwlc1pqQFiONbkxQ1CXDmNYPYpv8hDNX1MqN7Jor/lk7U4yxQydf3l9Qile7S2XBAgQIECAAAECmy/w9+ZP0QwJECBAgAABAgQIECBAgACB+QVGBjzLzuoy7aKYLwNVM6qcBpcT7G5ubrrd7vxLm62HTCnJWfluESgWtWvlzbLx+/fvsgJvnmPkquCTRyyHTiOj5/9iAnnr6Oio+qs2AQIECBAgQIDAVgvYA3OrP5/JEyBAgAABAgQIECBAgACBaQVy3Fr2Tqw+ne0csyVj9c5S280JZLhiS8nsKrkJu2Iudfk6J0CAAAECBAgQIDBSQFY3ksVNAgQIECBAgAABAgQIECDQNoHVH1bXFLy/v08sVxaoVR/IOXapOcvhdmlkqtWftAkQIECAAAECBAi0WEBW1+KPa2kECBAgQIAAAQIECBAgQOD/Ajmsrrm7Y7/fPz4+XrFRZpLz3rIB5uRxp98fsuwnryTqS+dK9EoTDQIECBAgQIAAgc0XkNVt/jcyQwIECBAgQIAAAQIECBAgMK9ACtp6vV6tl5yCtq5YK3tvJq6r7clZm95sl6nbu729ne1dbxEgQIAAAQIECBBYvcBfqx/SiAQIECBAgAABAgQIECBAgMCKBVJCVxsxW02uK6jLTLLLZRK1hIU3NzfZ+rI2t3kuX19f53nduwQIECBAgAABAgRWLKCubsXghiNAgAABAgQIECBAgAABAmsQSCxXOyUue0VeXFysYSqjhszGmM/Pz09PTy8vLwnbZs7bsg1mUslutztqEPcIECBAgAABAgQIbKKArG4Tv4o5ESBAgAABAgQIECBAgACBBQo8Pj7+888/tQ7XuAFmbSbjLhPgZZLjfm3ez4F8a6wUbM7HHQIECBAgQIAAAQLTCPw9zUOeIUCAAAECBAgQIECAAAECBDZK4OrqKoe9pf4slWSXl5eTK+RyMlxt8kdHR5sfa2WGmz/JGqxLAgQIECBAgAABAp8VUFf3WTHPEyBAgAABAgQIECBAgACBNQscHx8/PDxUJ5FT305PT6t3yvZgMDg8PCwvi8bPnz9zYlztpksCBAgQIECAAAECBFYv8NfqhzQiAQIECBAgQIAAAQIECBAgMLPA7e1tLahLV807Zf+9Xq9sF42cVCeoq5m4JECAAAECBAgQILAuAVnduuSNS4AAAQIECBAgQIAAAQIEZhHI1pfN18ad65Ziu+yTWX3++/fvkzfMrD6sTYAAAQIECBAgQIDAsgVkdcsW1j8BAgQIECBAgAABAgQIEFikwMvLS7O7JHDNm8WZdtX7nU7n8fGxekebAAECBAgQIECAAIH1Cjivbr3+RidAgAABAgQIECBAgAABAp8T2NnZqb2wu7ub4rm9vb3q/RTPXV9fV+8kzxPUVUG0CRAgQIAAAQIECGyCgLq6TfgK5kCAAAECBAgQIECAAAECBKYVODo6qj6aoO7p6aka1A0Gg2/fvtWCuvPzc0Fd1U2bAAECBAgQIECAwIYIqKvbkA9hGgQIECBAgAABAgQIECBAYCqB4XB4cHDw9vZWPJ1quaR3+/v7uUx1Xb/fr22SmX0vc8Rd0rupevcQAQIECBAgQIAAAQKrFZDVrdbbaAQIECBAgAABAgQIECBAYG6BX79+9Xq9WibX7DUZ3snJSbfbbf7kDgECBAgQIECAAAECGyIgq9uQD2EaBAgQIECAAAECBAgQIEDgcwLZ6zIFc8/PzymnK8rssh9mSu4ODw9TbJd/1Y0xP9e1pwkQIECAAAECBAgQWJXA/wD0eQcrdhBJxQAAAABJRU5ErkJggg=="/>
  <p:tag name="POWERPOINTLATEX_PIXELSPEREMHEIGHT#5C646973706C61797374796C6520545B692C655D3D5C6269677C5C6269675C7B2058205C7375627365746571205C7B312C5C6C646F74732C695C7D205C6269677C205C73756D5F7B6A205C696E20587D20615F6A203D2065205C6D6F642070205C6269675C7D5C6269677C" val="116,6667"/>
  <p:tag name="POWERPOINTLATEX_BASELINEOFFSET#5C646973706C61797374796C6520545B692C655D3D5C6269677C5C6269675C7B2058205C7375627365746571205C7B312C5C6C646F74732C695C7D205C6269677C205C73756D5F7B6A205C696E20587D20615F6A203D2065205C6D6F642070205C6269675C7D5C6269677C" val="156"/>
  <p:tag name="POWERPOINTLATEX_REFCOUNTER#5C646973706C61797374796C6520545B692C655D3D5C6269677C5C6269675C7B2058205C7375627365746571205C7B312C5C6C646F74732C695C7D205C6269677C205C73756D5F7B6A205C696E20587D20615F6A203D2065205C6D6F642070205C6269675C7D5C6269677C" val="2"/>
  <p:tag name="POWERPOINTLATEX_CACHECONTENT#5C646973706C61797374796C6520545B692C655D3D5C6269677C5C6269675C7B2058205C7375627365746571205C7B312C5C6C646F74732C695C7D205C6269677C205C73756D5F7B6A205C696E20587D20615F6A205C6571756976206520285C6D6F64207029205C6269675C7D5C6269677C" val="iVBORw0KGgoAAAANSUhEUgAACZMAAAELCAIAAAApiB1dAAAgAElEQVR4Aeyd3dkdNZao2zP9POdcdjuExhGAQ2gcARACOAIgBCACQwjdRGAIwXQEhhAMV/OcO593RudoNPqpXbv+tlT1fhe2dpVKWnqlkpbWklRP3r9//yf/JCABCUhAAhKQgAQkIAEJSEACEpCABCQgAQlIQAISkIAEJCABCTyUwJ8fmruZS0ACEpCABCQgAQlIQAISkIAEJLAvgV9++eXvf//7H3/8sW82pr6OwJs3bz766KN1afi0BCQgAQlIQAISkIAEhifwb8OXwAJIQAISkIAEJCABCUhAAhKQgAQk0Cbw888/67Zs4+nlzjfffNOLKMohAQlIQAISkIAEJCCBxxHQc/k49uYsAQlIQAISkIAEJCABCUhAAhKQgAT+i8CPP/74+++/C0MCEpCABCQgAQlIQAIXJ6Dn8uINwOJLQAISkIAEJCABCUhAAhKQwMkJvHv37uQlPEvx3HZ5lpq0HBKQgAQkIAEJSEACywnouVzOziclIAEJSEACEpCABCQgAQlIQAL9E3j69Gn/QiohBH744Qc5SEACEpCABCQgAQlI4OIEnrx///7iCCy+BCQgAQlIQAISkIAEJCABCUjg3AQ++OCD3377bVkZP/nkk9P4PuP20/DhT34SCP8ug7P5U69evfriiy82T9YEJSABCUhAAhKQgAQkMAoBPZej1JRySkACEpCABCQgAQlIQAISkIAEFhL49ddfnz17tuzhv//97z/99NOyZ8d6is9MRl8mjl6cmvwb/g7zbv7tb3+jssbiprQSkIAEJCABCUhAAhLYkICeyw1hmpQEJCABCUhAAhKQgAQkIAEJSKBTAt9///3Lly+XCcf3F7/66qtlz57pqV9++QVH5ps3b/j3X//6F//uUTrS/+ijj/ZI2TQlIAEJSEACEpCABCTQPwE9l/3XkRJKQAJnI8CKdWwcz58/1x5xtqq1PBKQgAQkIAEJXIzAcHrdp59++uOPPy6rJd1pVW74MiHz83/9hRNoq9HuusjxvP/85z/vesTIEpCABCQgAQlIQAISGJpAOrfSczl0VSq8BCQwHgE+WvPDDz8EuV+/fv3xxx+PVwYlloAEJCABCUhAAhL4059G1Os4DZXDSJc52P7yl7+w/O6vf/2rld8iAN5//OMfm3gxOZxW1C3OXpeABCQgAQlIQAISOBmBbG6l5/Jk9WtxJCCB3gk8efIkiuhi6ojCgAQkIAEJSEACEhiOwKB6HXsEOfxjGW3V1/ncWDPO9lYcmcv8xF9++eW33347PztjSkACEpCABCQgAQlIYFwC2dzq38YtiZJLQAISGI7Ar7/+msq803dx0iyOCbO6nPOsWBrD+bf8ZcU8RgZzkYAEJCABCUhAAkcSyBSegfQ6tDU+WrmMFa44Ppa57NmrPcXZKrBCT+acFTy+9xY/HtNy74PGl4AEJCABCUhAAhI4MQE0zA8++ABVk4/QsyTxHCUt51buuTxHzVoKCUhgDAL0ws+ePYuyclRX1i/HW0MEED4sJP/Xv/6VCowtjLEzvWJYAhKQgAQkIAEJnIzA6Hod/stMhZtfQW/fvsVcMj++MSGACxMlGX/k/C2Yr169Ymmg9CQgAQlIQAISkIAEJBAJoIdniyZZJPfZZ5/xPfsYZ7hAObdyz+VwlajAEpCABB5MALMLq3uwduGF/frrr0ub19///vcHi2j2EpCABCQgAQlIQAKTBPgWI9+tnIzSvPnixYvmPW80CPDRSk5/RZHGHzmT/HfffddIzMsSkIAEJCABCUhAAhclUNpd2ViC55LTVnFe8sGCc3DRc3mOerQUEpCABI4gwPoX1n0/ffr05cuXpcPyww8/xBDz/v17nJpHSGMeEpCABCQgAQlIQAJLCeBI4xOMy55mlbd7AZeh4ynQhf2XN/2XcD6N7WkxLh+UgAQkIAEJSEACEkgJsJ+EE1D4JnqpTOLCZIlhXDCXPjVcWM/lcFWmwBKQgAQeQACfJct22GRZ/eIOhxK8efOGo9W1YT2gbsxSAhKQgAQkIAEJLCLA13E+//zzRY/+CZ2Qz5wve9anIMC3FXBM3uRf1b0FKAEJSEACEpCABCRwZQIcGBsP8+BjZBkKvk3AIXnsPAkL5rK7o/zUczlKTSmnBCQggccQYEl48FmybKeUAGvLu3fvsFu5z7KE4xUJSEACEpCABCTQOQGWbJfGjpkyoweiKM6MbLSSAMvh4c/6v4kqQANnBWH5rFckIAEJSEACEpCABCSAbxJdkZNUqvoka+DwX7JgbkRQei5HrDVlloAEJHAQAYwpjHBVnyWHqnM0ARGwuRwkjdlIQAISkIAEJCABCWxN4PXr18uSZDV3+ZWdZUld+SnW/2Fv4ryvFgS3XbbIeF0CEpCABCQgAQlIAALsOUGfbH1MnU+nY7zlqLyxWOm5HKu+lFYCEpDAcQQY9vieZTU/1vLw0R2OJqje9aIEJCABCUhAAhKQwCgE0OgwcyyTlg+fD7qIe1l593uK875wIZcfKyJHPZf7YTdlCUhAAhKQgAQkcBoC7L/kYwR80qssESsOnz9/jsJZ3ur2ip7LbqtGwSQgAQk8jAAHf7H6u7rVksMH2GqJU/NhwpmxBCQgAQlIQAISkMCmBDBzVG0cczJhETcL2ubENM40AT47Wj05FksTx5xMP+tdCUhAAhKQgAQkIAEJsLeST3qx4aSKgo9fDrToUM9ltRK9KAEJSODSBDj4ixX0JYIPP/yQwwfcalmS8YoEJCABCUhAAhIYmgA2jurXceYU6rPPPvODl3NA3YyDmo2yXZ7Bi3v45rNGkIAEJCABCUhAAhKQAATYcMJ6uCoKtMpRnJd6Lqs16EUJSEAC1yXA8NZyWw53JPp1a9GSS0ACEpCABCQggTsJtFZn30yGTYE4L29GM8JMAuxhzbbAcvCXG1tn0jOaBCQgAQlIQAISkABn6U04L1mz2D8iPZf915ESSkACEjiOADaR6iGxSLDYmHWc9OYkAQlIQAISkIAEJLCUAAaOb775ZtnTP//8syeaLkNXfQpzUua8dNtlFZQXJSABCUhAAhKQgASqBNDtWx+zH+LEFD2X1Wr9Hxex4z+5549vhPyP5/0xIAE+V3tPnT8Z6/O2A1aIIh9HgBPPq5lhxvKQ2CoZL0pgXAKc7IeSwxDGTms0Wj6HkI597u0Yt2aVXAL9E8ArE/scAugYfOGPaRSuLw94eGz1cXhUeVTpTJFevnxp9c1kNScar0laF/iGOUh2zoPGkYAEJHA8AToohnJmE04ijodvjhKQwB4EUGvp0zCVDK2AMcPiy19VPi0LcDXyQy7++SG5mqkEJCABCXRIgDlG9ZzYv/zlL6Ocgd4hVUWSQG8EULvZWs0u6ur7HqXFQor1If40IAEJSGBDAvQwnC8aEiTAH4dhpukzwWYhMHvOXDiVYjkmzADBBy+plAXZUWtDG3cWFHnXR1DOeQXi2/HDDz+4ZHZX4CYuAQksI0Bn9eLFi/DssuFjWb4+JQEJSGBvAphNnj17hnrMgu+989opffaixC46zQLFklusIk0vdhV2z2VX1aEwEpCABB5JgEGrmr0fLqpi8aIEhiOATYEFg6jdrK2bdltStHSfx3AlVWAJSKBzAl9++eXnn3+OexIPGQukSmnpo+ip6K9w23gGacln1yvYLxZ/IwAf27hmnV2pLk789evX8VkPjI0oDEhAAv0QYEVFtIkzvjsK9FM1SiIBCawhgPEkfkYBu+i4OzpYkl6dcAFnsc6/Buz8Z/VczmdlTAlIQAInJ8AGiGoJs6/sVON4UQIS6JlA2LSBTaHqsMRJiUaObZTvt7979+79f/254bLnClU2CYxOIPgjOYKJ/XmcXE3PQxeEuRNHZlY0PGGcQYovTf9lRmbXnwwBVMeyLNjWzzGny571qZIAL0tqVPJFKBF5RQISeCABziGM5w0ycLgv/IF1YdYSkMDmBPBWRuclC8jG/URga0dKyw68OcllCXpa7N3cwtLgicdaZwdPPOKt3ghQidOuGo6/6Pzd7g2p8gxBoHWuy/Pnz4eQXyElIIGSAC4BNjZhRy5vMdhhaHBZdEnGKxKQwMEEcEziKuMPiyfuTLqmTNNGRcF/yeEQuHBw5Bws3jWzoy6ohep6l5tAMI68ffvWmroJamYERmomp2EoH9pqNrO8RpOABEYhgBE/ntvEjEO35SgVp5wSkMB8AmGrZViiQY/HgssRl+i13FXxkwTzgRwZU8/l3bS18d2NbMAHgulkQnBMKvpyJvh4a0QCuDdaYvd86HlLZq9LQAIQYDMTo1W5KIGjQtC59VnaSCQggQ4JcC4T28T5w/uVdV940Tg/lt2Z6OodSn4+kfATA3xZuag+ZkzLnvWpkgCjNo5k3ggMTLwdvgIlIq9IQAIHE0jdlqyucEf4wfzNTgISOIwAzksUsLBQg5VkGFKGc16WB9sEetls6zCkMzPytNiZoIwmAQlI4OQEWDdULWHrMPRqZC9KQAL9EMBkjMW51ERZbYfarduyn5pSEglIoCSAY4aeqro6mIOv8dyUj3hlcwLZOaV3pY+bedyvAd1V0mMis44wPazsmEzNRQISkECLAD18MOITgcF6OCN+q1xel0CfBFiRzOweBZh3jc3NvIAsHWBGz4I/tDXu9in2maRicQYf2Qklwnk53LGxT58+HbE63HM5Yq0pswQkIIHjCAw6vB0HyJwk0CWBsNuyFA3LgptgSixekYAEOiSAq4ZNZmwcx4WZiYfzku/yYqzJrvtzcwIYxeI5pfcmzrmmmHjcHXgvt1Z8bGQg5XXgvWCU9zDeFiivS0ACexPAgk93FHJhoXP6Ld69szZ9CZyeAL5J3imGe5Ygs8GgXIh8egLdFhDPMdpXmJiwdINdjAOt0ht0U4qey25fBwWTgAQkIIG5BDjqFiPO3Nj3xMPNc69hKHxWMJpZg+sXLYFA+Jf8YyDIEja8RsU0qKdxF6ynlN9TY8b9fwQw65csaHg7vSllXl6RgAQksJ4AzkvOhq0eWMphpC4wX094TgpY0KKZZk78NA7VhEbkdwdSJmvCX375JR98JQV8Bh7MuIakz0pAAosJYLsPHVFIwe9PLybpgxKoEmDCHr5sXb3rxccSSCcmWOpwXnqW1a41cttzyco+xqHTePix2XHKynBbendtBCYuAQlIYGgCeAp33RiKB/EuixujzLaKJgmqDA3dRI8XngNkou88zZ22dFdjTp81LAEJSOAhBPCZ0XdhGshyp5cLh2Vl1/25BwEMAmx+XZAyZgScl57uuwBd9RHsGK5AqpLxogQkcAwB1gyl6yNZTuHG+mPIm4sEJNADASYmaMUot0EYAm/fvr13t0MPBRlFhhvfueQ8MXa/nsZtSa1Qlm0NykfWNNZ5Zn0e8nYkc/OSgAT6J8B5cV0JyYedupJHYS5IoDTxA4H1gP2v3MIagm/1yZMnGkEu2G4t8lgEjpyYcBATy09LPng0y4te2YMAB/O+evVqWcp42vAxL3vWp0oCbIHlzw2XJRmvSEACBxBI3ZacTmT3fgBzs5CABLoiEL6kEEVKe8V40cBWBG54LuP3lrfKr4d0qvPeHgSbkAGHJdNFNhXxPrDcFaMe05WJ+N6SgAQkcB0C+GP426m8fNvp3j1qrDzdUJ5wVMBOpTPZUxJoWTM///zzzsuLtoOSExbMYenGL9K5wIongWsSeMjEpNqD0V0gzDVr4fhSs/aFj1Yuy5f1NK6+XYbOpyQgAQn0QwB7fXqsCxuP+pFNSSRwGgJM59//1x+nf7Gfj+NJWau3oYnpNKAeWBCcMtG7RK/oGWn71cWN02Lney6pMN6i9GteLaF58ajUOVtSWL8T3syJYwBJjSlr+DcdQVu5c33ZQTcTCe59i0VM2eYJisx+ZDovdyTsDd/0JSCB/glwMkP2pSscHowI7MVkk/29Z2oxnNHBMgAxWDAG3eu2BBc9c5CHfxEg68AneGIQ5C+MfQx8C7KeSNxb1yHQavO0rp4hlNoO2p1vQc9VpmzXJFC+qsdMTBia+bBfyZwezwlRiWWnKxipUY2o8QXpU4OZtrYgER+RgAQkIIFHEcBSn55ghyvFAxIfVRfmexECzIX540VD1+UAEtxj6Tt4EQjdFhOXGcptEI96wd/c/wFX3cKcEGzKczm9gpVJCztRMOxiY10wXE2/bxiOsTgvSBZrdTBVM61qzamCN3QCSle3aPotqzfXnah3VVkKIwEJdEIA9Y596vyhOjCWzTy9geGMCdiG/SqjGPol7qLpFTPkS39+8VVaYfjG3xz/WoP45m0s6DNn0jJbi8N4Izant0mCbMRhN1VL7E2yMBEJSGATAg+cmLR6MLuOTWp2ZiLoV8yyZ6pVWZqM76g6nhuUYfGnBCQggSEIMFmLNnoEZgLFPHcIyRVSAqchgBLFR1VOU5zRC4Jai18s+pJfvnyJ6W+BJ2t0DnvLP+W5bG24xLrEUXi7VsbixTvMpjA688e8mnG0ujIXG/HeWLdKH+WApt9KzYl6i4zXJSABCUQCjAiMKa0lIDEaQxsDR/y5YQBjK+NOtcfmOkNtyxq7oQzdJoXyzXYZ/jBoPkpIskYANrmexnnMVsUSZjzMpLz1wCvsv+HdjOr+AyUxawlI4CaBPicm1R7vZlmMsJgAahWmgOos+2aaLki/icgIEpCABPokkLotkXDxl4/7LJ1SSWAUAvjGsF2MIu3p5cTSmJoy8OBMbwI8PZA9Cjj1ncuUfsibN4QTlrHtrndbVm24sYSbbH3gLKPqaLpe+Cjn3oHpU+P7tELuzcT0JSABCdxLoPpxrCwRdI7syoY/q2eeM0Kx1eyabkv0OdyELBhkDozv9oFuy1jLHNgQw6cMVBvho0qK/wNlksb/7NmzUtt8lFTmKwEJTBN4+MSkOvc5bIP+NJxL3WWWvXgpMDYdz4y9VGuxsBKQwAkIhMWmsSBsM2IVS/xpQAISOIzAWKdIHoblURnhYGI9X8wdp/JO2yFiFhcMND2X5UEuVAamxk3cflisJsyU+Ee3qgk8oIypaWpjveTT/t3p4wfTUhuWgAQkcGUCbMe/6bycNsiupJd5xbD3sUdkkzU6KwU7/vGw+ImD5nrzVzmk7t0Y0P1QIzkPA4clblSM19NKzt7ymL4EJHAvgel31l70Xp5Dx1+jNS07bHZoXAovAQlIYGgC2VR61yW/Q4NSeAnsTaC6jG/vTE1/ggAnSKWVwk/sHhPxvXUvgeZpsdlsBLcliyvvTb0Vf3pr84aeSwTItu6O5blMW38JM3Xsl3e9IgEJSEACkQAdZusI9BCHuzu5EvHVpTtC9juWNha2zwAcUONSFNNyMgLi35oeB6dTmHmXXKiU0xwVO7PUu0ajroOHAw89Nc5itYn1artKYuISkMCGBKY7ZCcmG6LuPylWM2MuyA4PnCk2IwIaFyPFzPhGk4AEJCCBBxJg3WE6g2PetMmGlgeWyKwlIAEJbEUgbJOIn1Ggt8TqpZa7FV7SaXou080QbFvc0G1Jrkd6LhlT8VZGk9nik202hD4/KZy4sfVnT6EueD5DxsSfEpCABFoEGAvoUSdGHxwte5zdypFo6eeKt10G1Cpsb9fZaQeEOBBXxWN0poLYssOQfc0TdKtYBr3Ii5aqka1S4AVBrce72VJ1Wg96XQISeAgBJyYPwd5tpqz4YUI6vSysJTxP0ZxcM9Ti43UJSEACnRBgMpsp6i5U6qRqFEMCEuiEADaNtJ9Ey6WfdIXHVrVTPy02PSoWu9KyCcmEiBO2Y57a3GSZeivH2nOJbzI77TZQZZaoA3+igXlLAhKQQEng5ixr83NvOCYiPRKN9LddBlSWscMr7KsAQtVtiYLBcPb69ev379/jNgYORszNdYAOmVxcJDSxUO+8ICzi7uoDnBevGosvgWkCTkym+VzwLhPSxZNrBgJP07pgm7HIEpDAWASwyKcCY5/UHJ8CMSwBCUiAbZeZsTHdvSCflQTqnsvUVck5MNTBymzSx5miVC2YIQ6rL9PIm4TTCdVwn2DBi4yxOxYBPnwvTbflJg3DRCQggUsRwOQa+9JqwdkltqERjaToseN4hyqDk6aa71kv4oxkZptqFLGkrChCuwARw5nnB0Qs5wvgnOalo7oxc6DM4KVmhyVrt63389W1JboIAScmF6no+cWkY58fOY3JaVp7TPzTLAxLQAISkMAaAijt2TEqmSNzTeI+KwEJSOA0BLK+kQ17WMNOU7rHFqTiucSSGPdEMp3Y3KQYE6+WfI8JTLqcf9psXRXp4RcxdqMxsCWFP87ccz/Kw2tEASQggUEJsMB/WvINt10ynIVP/ZEjbsur7bbEus1Soei4jdhxYmHlRI3zjLjI5HwBaj8oLaiUKDBUN1dQZlApt10Mdz50lkgC/RNwYtJ/HR0pIUuUXr16tSxH1KSrLepaBsqnJCABCTyEQGaLZ3qrNfIhFWGmEpBA5wSwcmRHZt60PXZeon7Eq3gu2QYR5dvQhhvTPN5zGbNm7b8ms0jDgAQkIIGrEbipPVQ3CC6ghIcmui3J9GpuS8r72WefZdwYglEwcGJtviIqy8ifEpCABCQgAQkcRoBj4TNjzfys+SyQa9Ln4zKmBCQggcMIlBsub06lD5PNjCQgAQn0RiBb6oE9UBV3kzqqeC7jaQA7LaiZ9lzusYSHo8kCrBE3XG5SzSYiAQlIQAIQYPHK9IyLs8vWH8fNbsI40mHLW5/gWHXH/olMaUN+OLD/0n2WY1Wl0kpAAhKQgATmEGDhF+uT5sQs42BzYIN+ed0rEpCABCTwQAKsLElzp5N3KpcCMSwBCUggJYA/K/M6lWaxNL7hmQRyz2V6VGz2fdGZKU5HI/3y7Lj4CPOWGN4wgCU6pDbcRy43hGBSEpCABCQAgZtDWzZJuxcaOw/SBUAcknlvCkPHZ7dlCZBz5ODgmQdD16zCS0ACEpCABFoEGOLjmq1WnNZ1purlOQ2tyF6XgAQkIIEDCGC5zc4iml7+e4BIZiEBCUigcwJZP4luzOb1zmXuX7zccxmPisVRvMd5btNTmp08l9FXmnm/+68eJZSABCQggW0J8EGm6bGGIYMvCi/LlO2GcY7HBx0Xp7Ms94c/xe7SbFkZi3PfvHmDN/fhsimABCQgAQlIQAL7EWCl+eIPzWAiuNoBFftVhClLQAISWE8gTmljUi4xiSgMSEACEqgSKL+eUPal1Qe9OEEg91xGpjd3pUwkOnHrIZ7LeFosduQJ2bwlAQlIQAJXIHBzgItD4V000u2GDDdXO9Se8r58+TIlFtyWexwCn+ZiWAISkIAEJCCBHgiwfmvxdBsV4mqKUw9VpgwSkIAEqgSy6TCbQJzTVUF5UQISkEAkwDaJTBPO+tIY08B8Av/Dc8kmVr4gGh7eaYfEtOdyp7HQPZfzG4QxJSABCZyeACcKTG/B57jXe091SLcbkvj0YHc+whwolO1kDW5LVLfzFdYSSUACEpCABCRQJYD+gwJQvXXzoht6biIyggQkIIEDCHBuUDSihuzKjUQHiGEWEpCABIYjkGmzfBPhah+Q2rzK/ofnMn6aKzuZd6tcH/KRS4SP37nUhLpVVZqOBCQggaEJ3Bzm7lobhS4StxsGj93VvumIfhaH2tAwOCTWMXfod0ThJSABCUhAAvcSQP+JX5+591kM5Tstnr5XEuNLQAISuDKBaBmOEDJbfLxuQAISkIAEUgLlOo+7TItpUoYDgf/huYzTjJsm3WX4pvegZNs1lmVRPhX3zUzvsCkf9IoEJCABCZyVwM1h7rvvvptZdhalxrncNd2WOG6z8R11QrflzPZjNAlIQAISkMCZCHCyxU0tq1VejDuuTG/B8boEJCCBYwhkdnZmuDsdj3dMccxFAhKQwGEEsINl7idsZWzkO0yA82X0357LeFQsiHcaljLLZkZzJ89lPOUgO2s4y92fEpCABCRwHQLsCbhpVuMA2JtA+CbTixcvYjSGuat57FDCMpJ8RvTTTz+NTAxIQAISkIAEJHApAmhQmdVmfvFZDRZXHs9/ypgSkIAEJLAJgXL5yE6m2k2kNREJSEACvREo+8y4UbA3UYeQ5789l/FAgHJn61Ylmaiq/VbxxC93Lp4+bVV805GABCQggX4I4GCbFubmtkvcls+fP4+JvH79eqd1PzGLDgPffPNNek4sQ+23337boZyKJAEJSEACEpDAYQRQihbnFY+yWJyCD0pAAhKQwDICpdnWPnkZSZ+SgASuSaD0XEaP2zWBrCz1f3su44EA2eaJlRnEx1k7mRo34/UQKOs1i7D4J5/aCs+m9uXFqfmgBCQgAQmcgwCbI6eHHrbscxJsq7AMaunjzPE4Hq0V+azX2XCZ+XdfvXp11sJaLglIQAISkIAEZhJAy1qsErDy+KuvvpqZkdEkIAEJSGBDAuVReemcd8OMTEoCEpDAKQmUfWbZr56y4DsV6s8hXSyw4VRVjlTd6aS76Xoq63WrAkd3qafFboXUdCQgAQmcgwDbLqfHJtxyVX8kHjtWw8TxBdvcNc9HZcNl2hI4s6GKK41jWAISkIAEJCCBKxD44osv0LKWLTNHAcM+oFJxhXZiGY8hwJkorLNk8vLu3btjcjwsl6dPn3KEG1MzJiZ8EOSwfE+ZEUcKxRluKCAH6kj1lHVtoSQggZ0I0GfigYongIZc2BShWrsM+P/zXIatJ2xPjDsvlyU38dS0dXg/zyVbSCkX6e/kkZ0osrckIAEJSKBnAqgOTMbi55BLURm5WNmTDR+Z25JJMra58tkrXMl0hsyReQUCllECEpCABCQggRYBvpeGEjWhaLUe5DrnE/KgFvMJRN6SwEwCfHr266+/nhl5uGjB04aNGKds+Y3G4YrzWIHLo2L3M9U+tqTmLgEJSGA/AiymyTyXrOTTc7kM+P/zXPLwxJl4y5LOnprwXLJCKrMLZ8+u+ck+mGtuhVkDzWclIJGNYMUAACAASURBVAEJXIQAq1umZ/Ks+me2H2ngtmT+Fm1w7Nq87IFmmAbSNblsuNxvKI/8DUhAAhKQgAQkMBAB7ODLPtqCjoHzcm8bxUAkFVUCiwlk9tPF6XT+4EWKuWstlGZbz67bFbiJLyaAWYbmyj4lXnyMMyxcCKYJ/Avsw2Z5Ok0X9QPTTZ9LoMLJl0iO2GErfBRbo8riVtHPg2XPWfau/UjbuST/7bncVVDeydS+meXlKh76XHauhG43gAr9LCZ1ffJZa6n+pIFBL4xY4cumcdCCZBiudGBX0XlRAhcncNNzSeecei4ZsOKsmGc5eemyALMNl9C4LAoLLgEJSOBMBJyYnKk2H16Wjz76iCMZpleJtYRkfoeiddklYi0s57jOoZTUL3/YbfkLhQo2EDzWzty3rWXmL5nevm36naR2MrviQ2xccZ4b63TZ0pP4uIGUAPpVcLDR6YUA/xIOvqsYmPa0kQhLgmLnGS3teOzoQvkL9k8G3zTru8KsGSJ9GgPG1TT96FrjXXuUpTroqBAo22ooIwLzB0yKEK7gQ8JSwcgyDfYuRMsih7pj712UrZUOi8KR+VGQW1Ltd5018aFVU3fkQjOm1mhm955tFt8OmgdtIAgcUzuyDZTjEfIg3sMb4X6VuF/KT96/f79f6jFlzL4vX76MP7MAXwi7tzlmKez6k177xYsXMQtepw01aRouE7kJPZJ3jBzXjDpR8vMFqBo6ffiE3u1mAen6t/r4AXOtVIcjWSfVN/kbAQLMQJ49exZR8IJzJf58bCCTLQrTlZBRqg0DDEATnTAZxUEK3TFqmWiTFz+P6MmTJ7EWmCkxnMWfBh5LAIW4HBa7fZGxSrcs2m/fvnXN6WPbkrlfjUDnE5MOO7dMd+q2p314S041qHuFwXLqXPheaN3Gp5Nh4oziXSoqqcwolsTZ0OqSJn7NcLALR0vuySDgUMFMfA6DzANtXJnlMzSSYyzGJ2uQsTiYDTFC0t0FP2W8PhEgZsu3QQVxHFQ0R0wkwi16UWZY5N5KrXwclYb0pw0j6VMkzgFUh03WJnRUvFwoYPQDiBecwVW/5oYG4ZTDnPBddRcTpFCMmNlQSEdHNcU4MTDoxJlWh0OxWl8ULTTjOX076dDgb35bHSMeSI9ptKm5LFTTtu6kWPXzA9m0JT7Y1fwlExLZ/sQ4dMAfjSMSKQO8YAfIsDiL169fpzLT1BYnlT3INIz3MCZOfYSuv3TOb5hpJsOIPxmK6GtSdJEhAQatsD4FmATKaDgh1pc67OyM+SLP+jRN4QoE6O5isyHAW99PqTPZopxdCbkHrlbBMwLpQEYvvYckA6XJqBT5EGDSMpDwpxe1HPioo25fZAbQtC2l4c71w9M3JAt4NQL9T0w67NwyFaLbnvbhjZnpW7X60j6/FZbqw6tvEwFoA0zPy1qmYcTJOxP5NALXy6xRQcM0H/2BNMsIXpHAiAR6sHGVOrnd78q2lBmT0/6tFa52aygbWfdIz4lFgs4w/GV3Y+JEm2n/JJ34VAikllXyag3iPLiS0pzHsTZk4vGTMQLCrce5lRpw4uMHGy4Qo1o7vFxIwt10wkuYMS4Tm8fTOFUUlC6N02LS23VkTtsVBac5ZcWnaBCovhehONwqW298OwjEqo+BY9pAWe/H5DtRywCPENJAV119JiSyHeS5TNtiSocwtyaw9nCLriSVeSsnYpos71LWyzC6pJkSJn4PNB4rA11Sq5umq2ohgm3Wka3vL/RcPrYljJt72Qv3U5asVccuqKthbCdcVYUmEiCQqh1E3kmMgZLNOtVW9ztQic4kalXp6vZFLq0k8dXLVKMz1ZFlkUBvBIaYmHTYufWs1/XcxmI/PzOAGau34ijPXQSqYz3VyuwjSyeb72dad6axo9tMWDOzlP0pgT4JZG0+7RUPtnFl7xeS2PeubDOpcpXW7ES47NNS4zCKEMbM1hSp2tPerMds4RqV3prac/0/vQjFHxdbIq0EyOPVTHk1SlDVvIiWGS4QH4HL0af6+JqLZF2+U+TOxTm5U++p3hs9ES2T+H5VsAbCxLPwiQWk1aUVmmnXQMMcV02K5hETCWyrrbd8Naa9odW87r1IoRAp/WuV4t6UF8cvwQbxYLg4zc0fzIT8zz5n8zzKBLNc02oj3P9YSLtPZY79RVnS+VfSNFtLYNJMCXfVkuaXdMOYWccd+ICFPmhOLtl43MI+JynikFpaQTNlmJm40U5MIOsP6YX7KWzaL6XN++Hj6wGIWmVPOYTwFWjMAQ6HFM6cR4xzGIFUfY/V1FVvk6IoJxJRZjrMNKZhCUhgJwLpINjSkOOLGQIPmZh02Ln1rNft1FrWJNsyt2Wtq/qz1TLXyOOzBxDgHcmURur3ptU4nbnHNcel9ZmkbBgHVKJZ7EeABlwObVyZaV9K35T1r0MpSXz79iNw7pSpILo7wJZsqyMdF1P/DXDSfm9Oq6DLJccy8ZbhHft2jDzTHVj1xpFpJvkmNVvOE28OH9V8szclFHnX4SMFGwnTDFC5qxK2LpYNoKVKDTdxjo69auMsqx4UGaUUBZoGtZxFSH9yN1ZECOzUaGOmZRHIN959SICXNIMQftIyHyJPNdNybnUENbqDKppwcdfOokrh3ovpZB6Z13su02qYSK1U8ftndS/bmfEhVtKgLujg7hodU/I8ftezmahZrzdHh8hS8Oc1CWSNkMGyHw5V7Yo3Bd20HyH3k4S6oLDTf3REa/qN/YQ/PuUUFFiOF8AcJwhU58Zd9Tap8FWdPjQwOsw0pmEJSGAPAqlm0vnEpMPOLaVHx9VtT7tHy1mWZnVOlyoVE2EHhWXMH/hUdXJRtVGWQqYvFwaZ9GfaSPSslOi8MgQBmnS1P3yUjatq0Z7QCoaA3JuQQKY3S31RaW8Wwqm1Ica8ywrR6i1Lo2Xsou/1qFUtJ5tbjXgXMj53cchqH7Cl2KUzLHtq2c/UoxaLAJ+0cuenHKuJpKjEauLcot7np/nwmNHP0tKcq8049U2mzaNs29UCls6pzRttmm9acbEZPLyaoiRZIJX8seGs6mkh/5bJusfP6Q8I01D2yLTnNPn8bBCPtyv71u602PM/lTydzlh3+Zj8s2fPyg/20gtwa/7npik1n+GFeSx+Go4XDUjgsgR+++23atlLDa8abfSLcWLQKggKPcPZXX1OK6nRr//+++9pEZ4/f57+NCwBCUhAAgMRcGIyUGWdQNSqHWdmuV68eDEzptF6IPDVV1/F7iXKg8mVKXz8ORFg5h5by8uXL1uWkIvMUyZAeWtEAh3auLKl+YGq79e2rQtLwscff/z9999XaWd5ffvtt6Hfw0Pzyy+/zLdC0HlWnVtff/11Oov/6aefQhdNLWMIQrBMgImfsXNO42Aqmdm9p0+1wpjKf/zxx/Qubsu7OKTPEgYg2LMmDeEvvvgii7nyJ5J/9913WSJUIsDnV2L6OAlGPx+VmGFJYw4UpiBB2tKbGK7TjMviRBs+zTVwCE539I0ycnmFus7Wi9BoZz5bpnbzSpZXiN8yut5MbasI1WWgJP7rr79ulcX26RzgSm1xoTDcOkCAlVnEPiLQp49ek2B802769rMuNeS+JusRn62OuDSbdKnFveWKbxGE7302xs9UDao13jIggQkC5fqRicgH32qtI7nIbm9WwMXOoRVYtkru4Ho8IDs7wAMgr8mi2oDXDHlrhLn5bNSLSrEfvibxpvBGkMDoBOILOMTEpDqpfGzn1rNe123jrFo8yyGgemWn7RHdshpXsOqKQKb295aoavhL28Yas8C9whhfApsQ6NPGVfUfOPndpMariaQ7xtI+LTCPVmiiVR+fvtiybMQxlAhBp0KJWlbL1c55K5WshLNYzgwUalupTEYsWeQFP0vJqdybOvacjGKTSFtLGh5o4hzLQiuaKHtauhgmfrRb0iruLXW1o7s3kQmZs1tR7Bh4uO8g0osihcBKV1dW8DU/qY5UNmp59z2XuG3/+OOPNNc03EKWxjlTmBUucWXBzTlb1RXftRt866piGUW5ViW4LT/66KPFucUhFsLpmqPFCfqgBM5BoLU//iIdNSvgqkaWtHJv9ttp5BOHs+EJZeLEhbVoEpCABM5KYLiJydOnT8u6aJnnyphe6YQAuweqpr054rE9gl0Lc2Ia54EE2NZQbpGk0tlCdK9UcXVF68E1ZoFWml6XwH4EurVxlYecAWHZFrH96J0p5WkbS9gNiely2S5GKq6afuyZST8Y6vEhLavlcks9tYOVYP0YzR64clshdphlcmZthp18EUK8xZUFw1N8PAYY+0rJMZWsZ0IWdB3VRQ8x94EC0c4f/SPzhWfQD3ZLwLJ0qbo1cyK1artdIMZEFumt0k2eWdLSyMeEqz0DWfds6tzdc9kyhYcqaSE7psKOzyW+D6jg091uy0M54QY+vji75ki/XG08XLy3b8rkTI3s1zF2MPzT5J6c9I+iYQTRD5019bt+cmhJNT7q8so3rppsnxdv6oJRx+pT/sOkynrOUiE7TBIzKgm0esJ07Cuf8ooEJHBBAsNNTKr92HUmR2dqophiq7U5p4xYnVoj3ZzHjbM3AWadpV2Y6l5mf8cmMNFUrmZN2rvuTH9vAj3buEp7+sSrtzeoK6Q/gZdeNOg2a3wJre4RLxq9cbC1kv5iU08r/dJ1d1dtIl5pcmF9+YaLVLAclsKjEnMU7V2iZpGxp5VjH3Hi/sIs/oKfuFcnms2CBB/yCCpcaH4YkaiLe2UIayzCjqZpr0o1ZR4pGdJoWy6YaiLzL5ZrLrPTy+YntVXM1m4NIHSrXeu53Kr2b6fDmxA6Mt4xhqLpB1rd/UUMxC2Vjp3d60esCxo4UE0Y/k9ccIrGKxMNcNMvl3erBEoFMUS7FFUU91KLTXExo1up0aapGZbAHgRKu0PIJZ43sEempikBCQxHYMSJSasf22Qx+3A1OLrAiw2yqP3T2troZIaWH9NtdU6xxnQ7sUPXljB0a7ma8J3buMoZxEVsj49qh6VLI0hCRYRelO0ui92KJNVSmXAaBQsP/ecCv1HE1TLMBqdUjHZXAMdJdUvczc33d+VC5GqC1axnpoyNiO8xl5HxEq2pxDLB6mGnZbSer0T/7jTwaS8a/r8FbsuApfpqRKm2RVd6Scuedtscb6YGt5ZaVX0vbiZ4QIRHei4ZCLd9hw/gtSaLqMS3XNxp4q253BWIscW+OtrxdnErpbQsnPYUV+AJpbTIy6AN8dRFirlHXbCWokqPQX2NOruHqHun2RrFY77dDudRQgMXJ1AdQGGide/iDcPiSyAjMOLEpGXjaK34zIrsz64IYPRcrFOx4n6Tg926AnICYVhDUDXdUtFrJt0TCsxNvf0EVC3COQj0b+MqrQGlzf0cddF5KYJbcc52l+mCtKoP9S/U9XofWDWLsiFNy5nexVRebregn1/so0oTT8NoIKX7CskXG5xbCupiPSeVNg2zACL9OWI4OjumR/CJvYk03TVKRbXd7uS5LNd/lC38+EpsNUs6h532nq4s476eS8o8USsTOujKUnX4OOsF4ptwcw8T3KqnzJd9a4clXSlSa4s9yUaAa7KgIuJQegWegdVF3rXpkW9Nszn3s9UTOUKRo1ZxbgKxdPS9N/vnnk9RiAXZO5AtEZ0Y6PeWxPRLAtXXFqX5BPOcsrBekYAElhEYdGKCpallbphemr2Mkk/tTYCVc4snKShsHoOxdwXdlT7vYNV0yzt787ip6YyeP39ejXC1dfBVCF4cgsCgNq5sxjcE6hMIGRah3jRK3CzptGuHwXc6ws30iVB6ZcJTy1QyxvTqQrQ5O3/mSJvFqSaLzXmB54alVNHInOZCFpv7XEm/hT3NutswbSMe9zptnaj6RCgXTXexgzlgqfZsWLQWVP1NztVpy7IX5GZe8yPw7rcWLrx48WJ+OofF/POuObUW/odMF09UdpV5p8SjJZFS3+y8qv01glUnAzsJ/JBk6Smq6zQRhvfqJrc5MseKIPLpeUYgGHpYsULZqwNqjDZugLEHt+X0yDdu6XaVHLdla3DiWKf16uyuwm+bOAoEKOY44dBoV5pgtpX8+NSGVpePx3Vkjkz5qlp+dW52pGDmJQEJdEUg6sPDTUyYEVT1Fmx8mIa7gqwwcwjQFDHrzNG+ytRovUxtNpkhlol75V4CzKyr9dha2j8//dYE9lLWpPm4jNkbgSFsXFWTvTO+B7alvedum6Rf9QABjU4bC+S99Foi7WTlY8yqGp+5eNc3CDAitdzMrRLdS+ZM8dMJyHS5Wu6k9UpFK19y3Nz+WX1H3r1793DdFe8vVqNye1h4eXtbGqjnstVoN74eG8SczitGzoSY82z2yFg/W65EdKaVqyoih3RQOT3PWGoCqA4LtIc0BcPnI8AHUFsvHSrFTjpinxjROFnQ3bKMZDLrucw0sJncMoz+3INAdVxjDE3Hvj3yNU0JSGAsAnGuUe00srLEyNn1Oc9mj6z/iXLy5ZdfxqNuY4II6SK2SGOgALYbdM6qN/pmKfCT0QjRZm/GNMLeBFg3UDUy4pZe/+GJ1pFxj/VcssmGbgcdmDKyouJS86a9m9PJ0m9Nt7uycVWXHWQzvpPVS8/FmbOqbKX863tmBGj5tnHM3Ctea/XtfufkoX7Qe5d2DMYyHPnzPVgtRxpwNMCWzSCqCjdH8BgzTYT2sJ5qq31W13+nuS8IV98RWt38BrYg05mPhBWf5SwPDkCG/8Pdq7Eg+54WW21qIW/qr4eqiiB2DWATj+/AzRGCLrvsPRHvgNFrVwg3E+e1iZSyyK3BIIt28yfwo07GRLef9/Cm5EaQwOYEWA1QnUfROWMguNlTbS7PYxOkg40dLx3OtCJFzLsW4j22aHvknumLLYvSHlmb5gQBjGjVYRR91PFugpu3JHA1AqNPTOjrqsM0Wk1118jV6ne48gZv9DKxOanIvbbL0G341MSOE9YZrM+oZVOq9gPrs5uTAo2WNWFh7sC/uN5726AwpxTGOYDAKDauqim/anM/AJpZ7N257Z3+ghpsmXx3FbXlFi2Xx02UqBV5V8kn5On8VhzQp/m0htTpp2aWPToFsvjRHphdX/Ozuv6jJcCajJY9ywhVffWwKeHX78fmuaPnkqY2UR+bNLhldXP8U/M3RCNb6fEOAj9kXfORrCZ2hGyy4ZJE4jG8KGHV9/PI8pqXBB5FgM6ZhSPVroaemQE780s9Ss7D8sX6EP099LScBHvTztLSUA+T+eEZpVPZSO/hUl1ZAPTO6jBKY77aQoQrNwPLLoE5BE4wMWEuXc4lmXhyfELL2DGHjHEeRQBvdMuAeFMkDnbTY32T0q4RUD9aZp9NZvHR0JmWAkX0UevgmSmUIlUnVqnAhq9JoKqcBxSbvB1b2biqr3DV5n7Nejy41KWGs60AiwfcmWJUm9PEsyx/iabaLFrrO8dZtGU/W4nP788nTn3YuxKXFfmxT6GthbZxcwQvB9kg+SZUqws1SH8Pz2VqNIvwWwLECEcGUGnYh4CfMsuUmmJV1ibjVJbygp87ei5bTS1IuUmDW1DghzwSrbqcYnRTgGhNyGKe2/LI29Ia3ta7bBkI8Uykww+N0w0oWQPz5xUIoCvwLlSPRWWsovPBFHi1V4OuNY5WdNFh5T6UysE7bSE8cnEzWaroo+TRzaZ8DB9MAJtv9UMduC25dbAwZicBCXRO4BwTkwnnJdOKzqtA8UoCrSlwGbO8suyw2TIdrywggD6czrLTFOaYPtL41XA0dGZ3qyfHZHF2+lldv9iVIXKngpvsvQQGsnHZgO+t3F3j772OPJ3I71qQmYlPKADTNpmZ6beiTXhwJ1ySaWqt4Y84vUFOxX5UOE5Abo7g0UCXiYqZLruy4OceHsq7xGj5Pu5KZMPIdDjoWtXNXbRw7MPBRrphjvcmpefyXmJL4qO10yfirL3pr6Z/rDbi9d67JXIf+Ex1AhDyX1l2jLYsFks7vtevX++tChxIzqwkMIsAQxEuumfPnqXvQniSdUCMUiHCrLROFCldpkoXnWqoN7ddTuipJyLULEq2/KhsV80nvbEpgbA0p7qgm68u6bbcFLaJSeAkBE4zMcF5WZ1mM61gmk0H6KqagZos++cmbJfTBcEIdXOWPZ2CdxcTqGogIbWVs/iQSEvDzBTRxfLf+2CrV3mUPPfKb/wjCQxk46oaIau7hY4EeM28DsC+qztwQa21NlyS1K6iTuwqnqmQtEYoJNfmXLYE3CLh76aprQqWZ8s0F1yJDtTs2T0WcEy0sSz3h/9kqQ0ESs2N0YEl8mjpD/Rf/nk/OhMfvqIvftThHvuVdyJl1gXMXBrQMoWXrWciu+FuTbwANJVlPT5HRQEz40lq9IDLEhyOqgJLIBDAG4ddrzo8owiiNFzW1sPYHLsI1CAMoGmbAUt1E1uMw7NXdgtlBhqU+3MfDBDrvZ8AtjNe7apNhPZMjVxK0eqnXpREAv0TONPEhKEcRyw9YRzQA3+m2ThU+GO04o9eEZ3HXrHzxokiwZw3q8qZMvMUFa0qMhPXVtFY+DhhcZ5pAJkWppU+1T394E53WRWBSSFz89C99D+forKwhDx8r8lO9YJ1mCbRlZ1HG9dOdX36ZA9wddCJdYVxwnew63lgE27Rqucsg5aZj9K7vRFOZXtgGD18zjcdWmA3Gfdby4+OxLKHi3QT+cP2SkxMKNX8m6o6KA9YR8PcCl191xezLMtenkuaY1rILONNGlyW5gl+8gpV+0f6066UsM1RT0xQb+4iT4Wh1THmwZC/svnxdvHuHfyCpeIZlkBJ4D/+4z/Ki1tdwWdJsy/fBdLnOn/n7limMeJ0jC4f+lg6jTI+iCZ6J8AyI+3fTlGWa5MrNJ7UcNOyK22Sl4lEAlid0BpZiPBfA12l0WKdR6HUdBuJGZCABBYTGGVigh2E4ThMsxm1M7t82VvuurZjV71ucVUO9CBVSZVllThTfqaNb9++1T89E9cm0Sb05E2OikXIqoqO6v7AST2lTm0UdClVITchvFUi2EmucHQhAwHLWbaCtjKdibcjbT83c9HGdRPRySIc4PQ6wDk6v1KY3lYNVvNTWBxzYhxBJNTgiQhkOtHzT/hEF0t7nQdbYO/qOVu4JtzkXb0XLfkPuE6zZyTlDxcyA1lq6OO9CM5LdDxuTb8gW4nK3Govz2WrqQXR9VxWq7Cl3NzcSV1NbZSLDFTV3WBR/nK1WhjYWKdAgH+Z3PIXLsan0gDuBxg6j02ZGH4UgWw4/D//5//sJwmDSvZeMMDwOmyyAno/sQ9ImV4FOCEj1ErUl+qgS7/R6pbDs9y9rOcSAuiOKR+oXpnGfu2WJQhz1HTeblr1lZcj7FcFpiyBaxJIe/iUQJ8TkzjNxshLn8nUIJU5DTPvoGhbnZpwpF6XluLEYb7rwdcNlhWQ9eCtpfrLEvSpaQKtXoKn5qgu04lzl9e5Guex1iTWhzF34HAL5llIMsRysYmaqhIe9CLFxNjag/DD2biqe4CyAa4HsMpwPgIT1uADnLgTPOnnp+1mE6qm784E2Ju3Wu6kTQwdrcSRag9/82Pb8E3U0xHiIT3YozA0pQ0edybLoXYacLPXB5u5nsvpmjr0bkuhPLcteKLjgH6Lyc2KodNhIoEld3qwuZmOESSwLYFsVvC//tf/2jb9NDXegnR04RYDDHPsMM2u+urSx88aZtyNx8CiSWAga6FguQPdyEQfhZ6NSWUTFWpE2tmeVPawnnu0elQdTbTAIBKL/RkrL9sOH1Uv5iuB0xNoKeHddvWM78h8s8+k4jZ0exyp152+yYUCon3xneaoqt1V6jm1f1eCRp4gwBvHnKIVYRN/XqtCN3yFW/JPX0fpGkvvGtp4Ol0X6d097M5p+vPDraYbUmgNrzfT38/GlVmKb0piBAlsRWBiD9xWWSxLJ7OklYl063MtRR3rShXsVuN+NfHAp58RpJ/6YhUOAxZ/pb6HDWonOcu51QM8l7QGd7+VFYz5u9oz4nsrI5/pSrr1+N5yoYKjY4V/aVcEcPsTGGsicW+pjX8mAv/7f//v/YrDqnO2weFPSvsW5lFhKnXN/ZcwSdeAg2J6PGJnScDVqiZOJcJw07p77uv0tOgrUfmjmYFiE0PVubndWzoaIWyZ1JX6YkiKKmDsYwTEl8zfdJO+N3fjS0AC1yQw1sQkHKVQ7SQZpxj3+ZcJArOG1lqlrWp5V71uKyH7TwfvONrXgklinxuC+we+TEI2HbYe3MrC2FLCt0q/Jf/5rrNbAnWxxfMc5aWTZ17WSVkWdF9R8n5sXJn5OEpoQAIbEkhNVRsmuz6pm4LdjLBehgum0Do5Y6txf8JTziCyOfDq3GTzXPZIEMseQ2q09cUsjjc6MbfaxXPZOtYjFHWrBhfBnSPQUrOwQp6jgK1STCjQMNlp93FLGK9L4GAC//7v/75rjph++KuOOkyo+GN4xspDnF3F6CRxxqYXL15EYdhteXOVA5u2QTShlcLw5icQYo7nC2AHST3B/NRzuXkt44lMNXiaMQp3adJFLWaZAn8sSmD01H+5eUWYoAQuRWCUiQndI5vzqsM06g2j0t6uyqxV7K3XZdmd+Cfruxnp7rL4YGTY6hDgE4PdsGjowK3UtjL4VA0FLEQ4+L1uFXOg6xALyiT7JwYSe76oByxMmS8MMatNN6SgjesukkaWwKMI3KWBZELSI2VX/DmTQKvz3ESvYAScqFa0i5lCnjsaujTjVAnqUaZj5la7eC5bTS3U7iYN7nwNpar6480+92GnWPwnqtKmMgHHWxKYTwBnEn84PBiBsq4GYx8mP0x73Dq3/xI1Je1SWCc+s3dl+Qh8JmhjXLvsGgvaVerZpTmh6FyWxkQj2fAW7nb+wttabqomI95x/jDZa8DdELtJSeBqBOhGyiL3NjFhuGG5Riknwz2jvL6NksxAV6g+TAqcKDBTZrSRdJXPzKeMtpjANO1Urq0ccQAAIABJREFU5V6cRWs1/CaJL5Zq9Add2XZADWrjOgCyWZyGQOkg6aRo7jl+SEW03EkYQNbL00o8pDxf51wpSbeO7QmfJeZiTH8rC7748X9b/OTEg9OtQV2zRIfxsbzIldNvuJzYqU3xN+mbqmC9KIELEuCFYvMlGw0x7mTFR1/Ef8lUtmUjyOIP9xO3JYpIVIv5ftL8cfdmP8woPhyQDQXOio+X96yruTeEtlVS+C+hnVVBSBxr/kzf/FbCmI4EJHAaAkNMTBjHq25LukR8KrotT9AaUVyrA1xZNHzq05PK8hGvrCQwYfChOjaZxbdOo9WatLLufHxvAtPd0SZvx+ZF4LUt04xz5/KWVyQgAQnsQaA8npRcthr3J1QXbKR7zB1G8X+HqROmvLLbRxXH4jTffLpHqzjac7lTa9gDzZFpsmWnmt1Ni3n1qYEuVnulIL87tQeqR0UdiADOjJargw1zuPfOt0+Lda8cEhvHYNyWd+0uRYOZ7opJGZfwQG1gW1FRYjJVMj0/dtu8TK1KgF1HmEhKiwOqeZ/GkWopvCgBCfRDoP+JCUNPdVcorg73/ffTkNZLQm3OmRIy3u1hb1ov/4lTmJjFb7VroWVh3Cr9E9eORXssgYm3Y06H9hDhu90D9BAaZnokgXIOe2TuE3n5UkzA2elW6ziHzNy0OPeWXkGCfHBncbL3Pthbm2dWldpLY3EYsN6+fdvDxGp7z+X0lp2tGlxEeYIAXoSqckMrOf1pHhMLEJyTnKBtW4RuCTD8MAiVmy8RmIU2j11Qsy003JZ0JvELWKwYusttGYTh4M1pqWbuCZhOZNy7OINT4RnRFkBOUzB8LwE8lFXnJXXhzst7YRpfAhcn0P/EhCVWVbclY/GZFJiLt8NYfMxM0yYe3NUu04m4DgtM7CrbyuBTtZC4Dv6wKjajxQRGtHFVu9mJgiyG44MSGIVA9aVIhZ+I4LuTgpofbnkWN9Er8FXFzQylSDstvq/m2I9TnEkfXqfqrIrNGxDrxCe1veey1dRCy9ikwZWNbOgr/a9r3g9v9TUO2XW7Hm0/GqYsgSMJMAhhdKj2yQxdp/F2UMDotsQBuWzFEKyqoGJ9YVth1I8/rxaAT+a8ZFxrHTZ4NTiHlZdaqJ6rhla2rNkfJrkZSUACXRHofGLCaFv9+DTDtH1dVw1pK2HYTNlqk2Shu3orznelw7rAiVn8tM48M6O9N17MFMNoElhAYOLt6NbGVbWkTxRkARYfkUCVQHUxfYj52BY4IVgQ72aEanm9OEGg5U7aZIFa1VQShMEJvUkWZdGqPuwJn3eZwn5XmFKlezzSjDDudWXN03OZ1s5jwq3J2MX3rLjn8jHN0VyvRABjEHaBqn0BpeEEGxfwv8b12iwaWnMQ7vSBsbSa6te2rtOaGLCyhsSXU7tSd65QFzT4akOlcU6fh3EFOJZRAhKYSaDziUnVbUnRsgU0MwtrtCEItIxNDHm6qx9Sg3FRYDX3Tcx/LfNlpm1WBfCiBLol0K2Nq2pJr9rcu2WrYIMSeOBLwSqcCWg3HZMTEaZHyYlMr3yL6oi2u5TDVuN+S68gr6oJJZVhcbjqfa+uFFmcxbIHw9F0VfGYUvXmjfrzskJOPDXRGnix/QRFho6vo1XbypGHLGciHflzQhmaGAaOlPA0ebGeAlMUjW2C+biFpbUwnp1mm+DBFYE9qLrWhp2XeJ56G7Tmw8HzGscjetSVXjRSY0ZX7a6DSLxfLPy/8hhXNiScl8AZtwnNb2z9xKQRVr0OqOM6L/upJiWRQLcEOp+YMM2unmiEEsi+826pKtgaAq3Dgan0lardGqku/uzEdHKrKXzU4TPUW1kws2T9KYENCRzwgmwobUiqOoZOzHw3F8AEL0tgeiMyit9+BpaJV5XquOlSJUJVKeVZ350F7XnXcb/lFg1ytpZFLihF9ki1jW2lKWV53fUTbaraSrEadWi+29hzOW0XU9EsW1LVwki0/Xz+pQwPvNJaa4CHYL/x6YHlfVTWvJg3x91HybZVvmwq6nBtyFal2zUd3rXgcypzwfPEge8jvowMt1GPZOjBFFuW7t4rKDTTOg39+ZXX/tNOXr9+TVeT6kA0IZYcrtntem81XTw+tYCfPjb+SIMFjAwEm2yDiGkakIAEzkeg84lJa+/dRVZ8nq+93SwR+ltV9cLo02oMN9M0wnoCqaaXpbaJwadlYaTej5yV4BrHkMpfKC8GCkrHX4dGvawW/PlYAoPauMpFuu4be2xDukjueM3LthfLTiPcbwI70cLnDDcMB1HOLDCRchbTn5EAo20Mp4EJzmm06fCE0sgkYj/Voqov7ZfdNIR4F/Wmur2VZt/nosCNT4ttNbUAaJMGF1mfIIBSXiVGx31z9xgTObr4s+rNLW3vBJX+kCJUm9lDJNk109JYv2t2Z0ocdbBl9WML13AlxX0Yba+MO60v5dxbrpsLSmKm96Z8mviMSvQ2DGFpiVhVwIjGeJdeNLwfgdbn5S8yEOwH1pQlcHoC/U9MqtNs6sU55ikbJwtuqiMaagYrpR5u9zkl8/WFwuy1PpGWxnLzTWepHLroersb6Tx58oTld8wuo9mRAD+5SNvbZE3kelCmMBaBzm1cpXjV3UJjMVfaIQhM9O27ugAnEp8QKSKddqlq/YigZgZaQ/8055mJT1jqqivkZiZ7M1rZxjZRk27mOx2hVeRuP72h53K6Qve923p5btrHEYumxjvQSmFfubdLvfXSZobv7TK8aEotzifDcZFi7lRrrdFruE4GW0P85CRnj2zltgQ7dorpzpk+ecPsdqrovZNFsyydl1zh9RTO3vBD+q2J1ps3b44RwFwkIIFBCbRG/OmxLxT2mIlJqx/DVzEoc8VuEeA7F63hDKXCGm9xe/j16XP/ZorXMl+2mkRMdn1HhL+c1hWnReSIIY+9GvwbZ5q4MPGpe6BIxG4gIxCbSna9cxtXKXZpc89K5E8JbEKgukoppNxS/DbJt7UejsRby/qzfCei+fpkrKZ/4uitErs57k8nG+6SeKuuqcFNPKMtMcpCPXwgYOlVXJKVis0QcHMHXRr/yPBxnksouDQyq9rFBgJU6vACbDI3yKQ68mepHoXcywVfR0p1vrz4RN+XX3758C5yP7AUjSFnxN2B+zG5N2UG7Or7yKhGh3Nvao+KzyLraGugOC3Dx2Lxblpvo9N0cRYneJC2xBwja040pBcvXtAXYYs8QRl7LkJL1yr15p5LoWwSkMDxBPqfmFT7sRPrt8e3gU5yxMaEzlA1rOBD2tXG1AmBzsWYeOky9W9ZQVoK/LQFM66QW/yRFMx5PBv6GaaWbDgjTc64Qn3l38yAzozDnZfL6vf0T7Xegs5tXKVpsdoJn776LODxBOhjW5m2HE6t+Hddz3r1+Cxj3EwXzoR1qDWQxVwMpARauKbH/TSFiXBrgsMje9uQy53ri1WUiQLedat1cO5EY74r/T0ib+m5nLZub9Lg9kDwqDSj9zETAFA3l5HGpjY61VI9ymj4cysCLAvFCvD+pH8Ujaljy16/FcPTp9PqT1pqRG9AaAOc4BSkYsaIJrp5k8BYNt1rwUrPHFXAKAb/khWnbD179gzrj5SOf320PhzP3BwlMBABJyYDVdbpRWX7RdVLjYFpwr55eiz9FHDCAXPTjnGzFEzrqrWPbj+t2McJS2tGM50184i47wdjSzm1JPdse03PZr7pwnp3VwLlDGjX7LZKvOpw5X3cKn3TkcAEgVZ32nIuTiQ1/1bLLdoSpkwZB2f1xSHmrpKXkox+JY7gWUGWDehZIi3PJdt71istWV7Zz9IC02ow2YP7/Ww1+01Q7yT2lp7L6E6rytozharAe19svTxzesn4Pb+oXu8t7U7pt7qJcmHCHgLwMTy+YMG/eyRumhIYjkBrljWE1sWa6NgfskoOmaetG4trJ+7pbKXgtstABv7YwVEHS1AMf/gvMT7G1fFlHK+sITCxGWJNsj4rAQmcmMC4E5MJJ8qJ6+vERWN5U9WAhdPIWVsn9b6r3a1a+xQ88xqWKOKDC+xOqKxxHsEkouUgzwqORRIHZymJVy5OYFAbV3Un0BB2gIu3t3MUv2o0oGh0s/TPe5RxwhBx0+CTytOSPBrt08iGWwTiCJ5FWH/MBsN0dTkUBpO9T32vLtZvGV2zgu/3s0qD7Naj3k/mLT2XraYWpF+gQe5X7B5Sbjl6W4pylDmuiUZ1Xt+2eJdI8IFrqaqTkHJhQiz+VgH6r+BgcETZCqnpjE4gm43H4rTGthjh4QFeZ04VC2Ls6rYkC7roabdQy/j7cEoPEQB1kBlvtWnR91JrODixUVKDDxyGHkLGTLsl8HC9aIIMCttjdbYRZesZWleNrZOJyUQb89YVCKA2VPUoDD2oClcgMEQZUd6qynD14r0lavVF09Yk1MiwjQCd897FizwbE3/9+vVdBpZpC9i9ZTf+aQiMaOOqztf6twOcps1cvCD4+1t7eFqDwkpiVWWDNPFE3jWIYMpojX0TztGVwp/scUbhalcTh+Y15W35oXdqV6mo1d2N1Z42fWrXcMvm1mrDuwozP/EtPZfVWgmiLNAg55dhxJiYUarOuVZnnZYx9rBzIqcPpmFsJdjf2XHIxhdWV7FamX3uSJXGOSZc7Yyq3daG8qTbs1prZDbMzqQkMASB1q6FamfVT4kwcsVV0kiFBaG10HUrmVvaT0yfz23GsAEMQIw4rU8I0LoY1KhBmh8Vx8DEjgoA0kszJPHg3n8t7c2KuxoBWlonelFJnlbKrBidDYXtsTrbQLL1DK3DxvbwiUnZtLxyQQL4JqsqFpYE/UO9tYfqFH69kHSPrVXFDH8T6UcTZNVjNPEgt9BCw2QHZXX622blnOiYk6Km5fduhwSqL0jnNq7qioS9Ze6w7hTpUQTogavuk2gA31AwpgnVsQYBFuzDa0nYur6mIIyS5Ui0JsEenm3peNX2cJfAKJbVTgwvwPRwf1curchl1pRob1tlS5hwvaW0tEzB06kdd3erz96xPG1CaHxsW2V0fDpZ0VCL18vw6tWrKi7ymk48bWeEpyO37mYlSiXZpHStfFvXUwFi+O3bt634K6+nR14wt1mWWpoIMjPKLkvHp65GgIYdGzkBbDH9EMhki3J2JWSGK/OH3exCs8eX/Uz74UgpDfRMbFmRN3kKbmsW3KSENw9jX9ikjJ0kUtXyu22W2VucVu5+mkBWU73pRal46BvVCgUUymQa8/hwt7J1Kxh11Gdje+zEZH7Trb4Lj+3cMt3pscLMJ9lhzGxu9ZCxoEMs3YrU6jRWCtw6Re3mmxUdRffOBWJB5qiCMZfYPhcbE1aC8vH+CcRGkgb202zTLnRxsyxb+Jz3ov+66FPCtMrSRkI3uJXAabJpeLElOROstVJksVU5dsiptIS5nmW98mdr+rlY8tbgtfkr32IOpc3zWgl5/uMtG9HNoX86C9p5deKw4Ss2LUBZrof3qNm0Jb5oK1FPc7j3biYksm2257LlJA8gyiEwArpmoLo/lZfqpts/rtrgHbhrD3vkzOqSdH9SvB4C3Dp+52X5PiPMdIvKxJ7/k308ccEmHZbnDs1HZ0wJ9EaABXHp2vxjVk4Bgb53QmUkAqurPBukbC1wYzMlGiRThaoSWT5y2BVGnAXrKw8Tz4x2JdChXhTLi2yo0K2ltS9fvjxeZ+tfts6h9aaEhwp94MQktigDVyYQXtsqARxRj12fXpXKi62ujKpcDAdLSLUvIsGWUTjkRabBdDDHnJKJF6cSLYt5Gr/0NGBQSyMYlkAkMKKNqzTblm0+FtCABDYnwBkzVTNL+M7XVtkxZMSeP02TrDmAJ70yP4zLsxq5mlE15pyLmJiqW0XnPNtznJbxH6vaGqUC+OUkGj2hld3miMr+c1qZ2VyA0yT4561KMl335RC4Vb6DplPuGqYgNynx0sa1ITFwLwEeLN/eNBHmIexAT6/sHcbfED2yMS96ZMat+HOTAEZzzHwhKbqMB9r7NimOiUjgygRQKzO97UjPE2pQlntWF/RpN1eiZI9c5Cf+S86D5Q/NG0rTGI9kgkv1yOzMqx8CHepFEc5N2bCLPUqZ6Va2bgWjWm/KdrwSHhrbAycmsbUbuDIB1pVW56c4k9Sm+mwYYRlfqcVhp1tWZUz8JwxK0w7CaDJu+VNbDJk7hIaHOeKmg7x6Rt9NA04r6+OvYwmhvqq9/fHCbJ4jxmjqggkaLXPzxJclOKKNq7Sq84JghOyH6rK68KmBCGAfYAlL1lPxE+vBVtae6qoCRpk121oYQRiJyjGIXhejx7JhMas13sQy/TROVY9KI/QZplxZdadyQnWZX4DaLL0MjBRoKYd1aOVirIF0hrQWHh++d9tmNf60vY8uoPrUKBezY514c9ZLXl1IgjljOuXYw6IGTcecuDut94cWee8pKxPZzbwVi5a+ErSrmY/PiZZmQX8x55GJONnqiZt1N5GUty5FoNz53k/xM9niy9hbH87bV/Zj61/qeyuilCESC4Fte7B7xRsoPhVKF0oNokpmDI/8iRgDQZsWtUqytxc5FoHab1U0nVKMtl/g5ruMeMfrRaG8c2R7VFfTrWzdCkadzpHtIY3tgROTu17tDju3THeiiu8qkZEh0LLjrJnwCvYAAtl0OAzly2otagK849V+cjrZ6G65t/+MXcqckbS6KXPOgwfUxc0sqsK3tK9xrzOW3URxZITUABWpbttm0iw2mQ5HOWPg3tfqSMJD5wXYCDkNbKhIpMmm4a0aYWv4XmkzR7OKnXMq9iZNsdoZkt0mTBiqUoFDeKvEW7RjjpvwOf6dqtZILBTj+wKRMuU8pnakwacqwybNbAGQ+EhVKvhs2O3EvBYHMiGRbZs9l6UrO7aMgCD9abjFJOrcVUSsqQ+c6fjWLDaZWM4Q8yWjTVaFxARvBlgDyPCWLRJhDrOmpDFT0LE4JRYc9Y7s4l0DEpDAKATCvvPqaSFV7XbXct3MkWW/djVzquCj//pjHSWRw5o7umu0ujAiEJiTyOI4fI2cqmSMOGzx3WJRz/pgHJ3LAnLr5h6I8ql7r0wIEJM6Xi8KWc+RjTnYwTpb57KNDu0hja3qKjhmYhLfMgPXJNDaaYcHYpNp4DWpHlNq1DeqKdt2yc97K4746MxBZrZdYhOoqvqtQjHTD9sa6MfuGg15MKiaGAfmKIHlllA6yTkPtiQ/8nq58+PI3A/Lq7dijmjjolVnGPl515t1WHWPnlFm/IzF2Wryy7Q6ppkFUJXpwLOLC362RG1dn5kFsz9mN+VhDC9evOD6GsnZ/hgP4YvCYAog2U06c4YzqjXY7WP6XMHpyIgTrywIcN5YGIOCDaraeIgw4qtajq0pH/qfezet0vLjF+JiUnAjozWNJyY1M5B1pDw1kM4ws4zHRVvsBY0P8pJPi0v1xMgjBrK1MCvXjwQCWZoB4MQSCbr+aFOYiDYH73Rlxbtzkto2TrUh4Wxfkwvc0mVolG6T6kOkTFqcrGvk9NnrECjXj/RT9ky22BvQ+TxcSN5l3rKgqEXB0gC3jhSyuj0llSeEV/ZgR5bIvM5EoPqm9PAil5B5tavShjfomLXz5ZtbvVIKf8CVqiTZxZVq4eJSZGJUfz5Etqok2cWHCAbqTIzWz8WVsvhBgJTCTFDacGJyl8zV7uKxnVumOz1WmLtg9hC5tdB+dOtBD2yPkYGuoOw67ppup1P10Odk71RIf2LPJa0lxKE53VtqkkUASjHnwbL/mZBqToJHxmm9a2X1DX2F2jyS6py8MqtRwLtyhkiLTV8c0rzrpZsWu9w0tslWzulMr3l3wp5As1nPhFbRep03sV5W+/+Q4yYzOF4TdKqyCBPa6TS0KhCyWPk+lplmr2cowpr3KG0qtI1yMIqUNi9LWbrNr7SKE4etu1RrmmXZbMjieDJlM+hBZ4BDbC1p4C7Im7eBLMFMSGRbvucSPzbvDKsJsnV2aeFDGFczqymppAMWzpe593mFpRC8PNWFElWB6ebCEnIwrlxGgXJfOv/LTPmQw8H1xfIHxpLs5O6wrGbB+hfaJ+NxumAThqS/IKkSjlckIIFjCNARsTaKUWZ6KRbC0J3SN+79jiMPwtC3zOy9We2FSCs77WNQm4sEjifA4lN0+om3iddtw4+atArYrV6EwHNkK1eVtkq67fVuZetWsJkVSrTjlfAHTky2bZamNhCB6tYH5GeOfFPrG6iY5xaVmXU5f2cDJbtDbhac2TrT82iXwBgdFGZMEFzP2kCMliXLh6zCLZrNgk9hzd8eSrdcqivImcnT7c8AB6pzjiXothQTgnGGCtURTnCZiHb8reFsXJjjUhsaxKrO1+NJnixH+q4JQzrzI7rWNfbYMMlqQaOXRlteY6OgA88st2leFI3edeX7SPFpe+SSDQeYiLGKz++9g2D0gdlWSK7TaexhPmKzNb6WeJZAEIBS0Bvw710WaYYeCMQRECDTuwafPXsGHB5BgLsySqvvyHB1bA1VE6qMsjNsEZ5zmBnNnjrNBmua+r3YNyGQtdtQqE1SvmAiT/BtZsWmskGMpzqr77Ckgou0m/JulkjrJ+8PamU4nI1/s2jcIkLQq7JbD/zJtIrOMQpA1zZHF4/xWwFevGyjOtbwsnNPdXpeQoRpJTjzeplv9cGtillNfOJiKR5Ngg56frcLosyhTgqw3aTWouS8JqmtsFp3MbIBCUQCjM3oE/EnjZMr8edjA5lsUZhjhKSv483lZWeUCUPMsqk1qgnvJv+isc3vN2JhywCdUlCYgmxlhJtXAIg82cDHeLeVhDcFMMLVCNDyMxUOAse8yBE1o2TQG+MVAvHt5m0Kr1V6dyKM/oP84Y9ovD5ZZG4tnt6XikeWePj5EL3opmybaIbV8t682K1s3QoG0puyddXYqsrt5hOTmy0tjdBD55bKQzjTneiL+tHrMlG7+plxS2VjqfXi/jxNx/BhBLAgZyZaNohgl58QIO0MGdPRCtJKrzaP0myVRouOz4lM19xKBY7poOdsMteICRo4K4Gy/TBY0Oznt59jbFyB/5MnT7KKsFvOgMz/STcVPZTBxMG/2NvLmVqZZjBrhFlPMJ4TLq3l0YcXZl6YUGZOsmiEpY0Cp2nWLOnMg1kmpI/kYR5XClxeCTO4tAhcmfa9lYmUQwxxSBM1taRRPs7bxwhVAq9queXji6/wzmLtKfNlK+EcsckX70BcRkB540BZVYarcgby3IrPVqM98GLZNwZhQu2kozwtk8gTolbbyQIn90QW828xXSodXqUaMz/BrWKmSNM0u5q/ZEIi25+md2WmJTksjG0ok+qxP9GD07JvKB69dpoy9ZGVlE4t9jVEzu4u/vmfFX/rj55icforHwR4LHUUE3kYKVspo0vBKt1EHx4kHa63nlpzna4/ykbggbjWlMJnjydQ7nw/XoZWjplssYWXXVMrhTXXy/c3CrAsgHKzRp7wLLrOstznPLVhr76+pKZwJgLlGEqDPOZFjhjnvAIbxqEDiVkvCPSsF2FTmABFv72gvFs90q1s3QoG+Z4b26MmJvMbZA+dWyZtpjsd3NNmwozykzldtSrp65gGjlIK5UwJMOPOhir6k3KEouqJmXaDRKvO8TG5ZAlmin1qMchupYJtFS7nKQw0WyVuOlcgkLbY2LZ7s3GFiihb+04mtYvUe6zu9YGqjrE+2TSFst/OlMM08oLwsraEVFUx0CXo/xkvsnGEn1zkVlXZqA5PO7VGZCgpUY9wyGSOAmBqzp7ilUwjVwtV5pJeIc2YfleBsrcJYkeB6TljQRh24/W0FJleEeK3IqcP7hcudRhKul9281POpi2RbbVvmZ/stjEzIf9TacwySJtFLMPBAWTIpHrsz4wJTXAreeh9MttK6Hnpp7J+mStbZUo65PufdV/8kTvvfLiMvX7DHO9NCgmrXRi4QIFs/AVK1YJQBGJuWFOl/PSYKT89lyUir1QJlL1wNdpDLmayxRZ+zDDWepejGPcGNuk2s674Xhmm45P4QyraTE9PoDqfOeZFjmynG//md1dOBnrWi0pdMdCjlquTt1gFBwS6la1bwaiUsRrbMROT+W21h84tkzbTnQ7uaTNhRvmZzX/jiLDMoDlKqU8vJ0NS+YbGyTtqeVbvRJ6erZeGP94v0smSWqkAzKyXsmiYI2Y+azQJBAIoAJ3buIKc5avnpHVxG86MyXG8Wxao6hjLkmo9hVaTFXZbe8iagR6Y08LQUZd9dVpSHj9+9gTS6ouPYFQot8K4RiAbJUOE0j8yXca0vDF8fKmzVtT6WS0LF9P4mXYRoEWPQCxjDBBhTTNLs14cpk6jPCEwrfAszujeB7NpSxSy2rfcm/hW8TMhkS33XLam07E8ewd4Xbcq7VbpZIPN5g2OV26CKpVUdlWbFI2XOfaM5IIY1D4pB2F40zbJZU0i9FCtLr5FjBLhRCyH2zViVJ9FtlQGPZdVSl4sCZS9cBnnUVcy2WILP2YYy3pC9BXy5Y+XGhWTP3qD+BeucCvEITJ/UWACXN+kH6CfTJPdMIzAO/Xtj2o/5tsPgex1CO2Wl+JICTd8WeYkReewvnQ960Ut2daXen0K3crWrWAwb8kWWvtjlfBsOM5eQHqSBw5ePXRu2SuT6U4H97SZMEP8pLvOGlUPzX4IdEMIyaS4+p6mlU6EmXNn3i90/vTZLDwznZXostc8yLC5UWilkD4+CoGebVyRYfai8TPeMnAXgcyYXIK960pVx7grhZuRSxPKdCd8M8EsAgrwXQDLyEiIpnpzoEnzhRuPlEUrE9/vyr1ig701yswvOzEpO0azx5a9RRWp0mqK4XJe31r2ER8JgQloLRl2ul7W0U4Z3Ztsi3m1b7k38a3iZ0IiW+U7l1nd+5Pzqff4zmUKNnzgjY6JA8TDQdjUDW8db+yazyanWcwPh3Pt6dnjgenzn90pJkercxY8cNDz4kHh9AXhu3F5JUqhAAAgAElEQVR80y7guvfA9DXS+p3LNfSu/Gx5ZjdXOgGSyRal4v3qR8golQEJSKBFoPr1i4NfZHQnxAvDdAgEabNPp7SK0LqOvhRvMYchjFZAgIz20wE61IsiBAMnI9BJY+tqYpJWcQ+dWyoP4Ux3OrinzYTp/2f60aZUWqa9YdRILxoelwC1yafdmLlH40awnzJtX2Df4C374YcfgjUgmkpIh0Ue6dcx98NV/RAXusdKlWY/gU15CAId2rgit08//TR+nTFcxAN3vGUyymNAAiUBhgbGhfBRT4YbIoQBIhiK0cf4C4vgjxkpSgmrV6LY6RBJzDhKIjMfyJwYXyhOmPyGR8J0O/xLkePPiRSqgh1/sTq2Igbu7eqnQEtlYD60I0uHnM+ePUtzRGOZ/vh3GnnXcClbyI6Ww61ds56feCYksv15/sPG3I8AfQoTOf72y2JmyqlNcOYjB0RDc+LvgIzMQgISkIAEJCCB9QR2sm6kc7A0vF7gVgp96kUtab0+NIF+Gls/E5OhK1ThMwKYqL777rvsIj8xSei2LLEMfQUdYEM1ACvtY1dUYxzPqoNGe4wSkuXrzzMR6NnGxbKAzHPJzw1f6jPVo2V5FAGGBv4elfvifNeL3Y+HaTGE8GA5tobrrGarpgy6xyoDVanKi6y1yi7So2ZX/HkXgX+7K7aRT08g7GCgmKzUOH1hLaAEJCABCUhAAhKYIKBeNAHHW9sSsLFty9PUuiKAb/Lly5elSKyXD1slyltekUAnBErrasuu2onAiiGBlQRwUtI5p4lwPlz607AEJCCBlQTKsZUE6XlGdEinKLJlH5TIZR8pnwVhPZcLoJ35kXgWKwsJz1xOyyYBCUhAAhKQgARuEVAvukXI+5sRsLFthtKEOiPA/oD02yupdNit3LuWAjHcGwFab+yco2x6LiMKA2cl8PXXX6dF4y1wc3wKxLAEJLCGQHVsJcHRh1fKxTn5KZmsL01vGZ5JQM/lTFBXiRYXveq5vEqVW04JSEACEpCABBoE1IsaYLy8PQEb2/ZMTbEDAhyD3HJbsolnv08Ud1B0RTgDgeqmkNFNq2eoGMuwM4HyeMPyCMSdRTB5CUjgtASqYyulHX14LfvJsi89baXuVjA9l7uhHTNhvm8cBHcaOWYFKrUEJCABCUhAApsRUC/aDKUJ3SJgY7tFyPtDEsAIlS0/D8X45ptv+MzbkEVS6CsRKK2rfuTySvV/3bKyG/6TTz5Jy58dgZjeMiwBCUjgLgKt/uRknkt6UU8WuathVCPruaxiue7FoJq74fK6LcCSS0ACEpCABCTw/wmoF/1/Ev6/OwEb2+6IzeBwAvgmo0s+zZwV6F999VV6xbAE+iRQei5Ht6v2yVmpOiTA+pJMqu+//z674k8JSEACCwjEk2bSZ0f/yOU///nP7Hh5j4pN63dxWM/lYnQnfJDDfMKSWNXxE9auRZKABCQgAQlI4B4C6kX30DLuKgI2tlX4fLhLAvgmq2vqmWlq/u6yxhQqJ1D9EJemkhyTv09K4IMPPshae3kQ4kmLbrEkIIEdCfzyyy+Zhy9klnU4O0qwT9JZD0lxPMxyE9J6LjfBeJJE+NZIKEl2LsRJimcxJCABCUhAAhKQwGwC6kWzURlxLQEb21qCPt8ZARaef/fdd6VQHO0TW3t51ysS6IpAueES8UY3rXZFWGE6J/Dq1atUQvbQ43JIrxiWgAQkcC+B6thKIp999tm9SfUTn6VOWbnKbev9SDuWJHoux6qvfaWNq2I//vjjfXMydQlIQAISkIAEJNA3AfWivuvnVNLZ2E5VnZcvDKbtqvmJc8Bev37tJ38u30CGAZBZIZHbj1wOU3kKugUBtl1muxq0xW/B1TQkcGkC5dgacHz44YfjcskOhqXndMPlVrWp53IrksOnExcIZKrJ8AWzABKQgAQkIAEJSOBOAupFdwIz+nICNrbl7HyyPwK059amNGxV2MH7E1mJJFAnUFpXW227/rxXJTA+gcxVyUIrOvnxi2UJJCCBhxEox1ZEGfojl3z1Iy5CDViznvNhrE+R8Z9PUQoLsQGBeCLz559/vkFyJiEBCUhAAmcngIqGTsbBQRT03bt3Ixb36dOnaMlsDfn0009HlF+Z9yOgXrQfW1POCNjYMiD+HJcAisGLFy+qny/ikFiXn49bsxeUHPdM2ZL1XF6wJVy8yCw3+fLLL9PTv9laxHngF8di8SUggWUEWidODz28Zhsu8aq4UG9Z86g+peeyiuVyF5lkBl2E8088KvZy1W+BJSABCSwi8Pz5899++23Ro309xBI5zq9z+OurVh4qjXrRQ/FfK3Mb27Xq++ylZSVQVTHA8O0KobNX/tnKV90UMrRp9Ww1ZHmOIvDtt9+yxCo68sO2S+3yR+E3HwmcikB1bKWE4w6vrHOKi1ApCMvi3XC5bZP1tNhteY6aWnyvYmDUkii3BCQgAQkcQgBre9U6eUjm22fS0qG3z8kURyAQ1aEYGEFqZRySQGxjMTBkMRRaAn/60xdffFEdTPkWCYZvCUlgLALhTJFUZj9ymdIwfCkCqV2egr98+fJSxbewEpDAVgSqiiKJj+u5zDZc0lv6QfetWktIR8/ltjyHTI0FAnHDpYthh6xChZaABCRwOAEUMhaUHZ7tXhmyf3SvpA9PlyNwyzwHPc63LMgBV9SLDoBsFoGAje2ulhA3fNz1lJGPIRA25ZR5ffjhh54rWGLxSv8ESuvquHbV/mkrYecEsBOyBiUKydvx008/xZ8GJCABCcwkUI6tPDjuRy45/Db9wiV6gl6VmS1hfjRPi53P6rQxOdUnlO3Vq1enLaQFk4AEJCCBrQmgd7JJiDXpQ3vFWEF/su9cUqJyO6wW//nNX71oPitjriRgY5sPkI3+1chnWkNTLeAQF/FNZkvOg9jUTtVENUShuhXy+++/D7KxybVbIUcXrHqyiJ7L0atV+dcQYCMR/XmcULDtktVXaxL0WQlI4GoEWisexl1EHqdyoSr5pvvV6vSA8uq5PABy11mwPDYchMISKj/x1XVVKZwEJCCBzgh89NFHbqTorE7+Uxw8l1WpsC/4TZoqmfSielFKw/CuBGxsd+F98+ZNNf64xo5qcUa8yHrzzHATS0GteWRWpLFJANrhnEa8aHouN0FaTaTqcddzWWXlxYsQoDPHeRl7e1ZJosZ89dVXFym+xZSABNYTyM6djgm2zBcxQp8B+sB0vThuS5XePWrK02L3oDpMmqx3CMtjWQ/b6kGGKYyCSkACEpCABCTQ/kpEepKJnKoE1IuqWLy4BwEb271Uq44EEtGXcC/JbeOzNa1VBa9fv3a5zLa0SS1+EPfzzz/fPHETjATKDge7qhbJyMfANQlwCmLa82BLdNvlNVuCpZbAAgKcGNEyR7DQrXW2yoKMjnmE3i89boTNYJ4TuxN591zuBHaAZHnN4oIplwYMUGGKKAEJSEACEphBoKU0s0TJldET/NSLJuB4a1sCNrYFPKuLLFl82erxFmThIwsIsOc1Hh6YPs5XSDzOJwWySZiuI1j9bPmb8JxIpPRctjz0E4l4SwLnI4DvgbcjbjN68eIF/dL5immJJCCBlQTS/Yj0GPgmq+piyIWTIJ8+fcqX0VkkRCBcRNVByexWz4/+FKRFbI8iW9lgJh7XczkB58y3UC/iPJOVm04sz1zZlk0CEpCABC5G4Msvv/zuu++yQjNnwNzg4XIZlvBTvaiKxYt7ELCxLaBK31W1d6SLnRck6yMrCTCFjPbrNCnGIMeaFMhW4djgU3vZVombTiTgRy4jCgMSKAmwnz7aEhkCWBaJi6KM5hUJSOCyBOgWSlvETRr4L/nLor17967DAw8oYCoqvWImtj83JOBpsRvCHCkp1kaF+T+nPbgDY6SaU1YJSEACEpDALQJYEFilWMbC6DncSSxlKfa4ol60B1XTrBKwsVWxTFyk14oOmzQaC5ydxaRADg7jmyz3pSEDW9O0Yu9RFxwxHY9ZSw9s3COvi6fZatgXx2LxJRAIcAw4Z7ZFGvgn3GwUaRiQgAQgkHr1VgLp0G2JPpb6Zf04wsoqvvm4ey5vIjphhLiKkPWwTixPWMEWSQISkIAELk8AuxsLojMMLFrCpvzLL79k1y/+U73o4g3gyOLb2BbQptcqN1yyOMMFzgtgbvUIU8jq+b2c9IVBZ6tcTCcl8PLly/ATn/1HH32U3jK8LYHUKxNSpmF3aDzdttSmJoH5BNhwz5HgsVNiF/jbt2/9sPF8gMaUwLkJsL4qXQOE0s4ZsOFfCp4usA4aPhsrCfAvd1OdH59Fb6A4Oyc992KsjyOkbHsDOyGPnssJOKe9hdqNOk5n4SGxp61jCyaB7QgEBWK79ExJAhI4ggBmTcb6VLEOubIEklvMJbTBxWpQL4ooDOxNwMZ2F2Ecvbgtqwu36cQ0kt4Fc8PI+Caru2CZXaaGqg1zNCl2uMaDed1wuXd7KJtxqU3tLYPpS6BzAnRKGMHjWMB5EnzHzslF57WmeBI4hgAfp3z//v0xeR2cSzw7h3yH+zjCoKZdT4s9uJH3kh39iG7LXipDOSQgAQlIQAI7EGCsr+5Jwg3Ajg23xaTI1YtSGoZ3JWBjm4mXPoqeqnRb4h5jb4d7zmZi3Dwau/ax2lSTdU1MFcv6i5zEmO5w1XO5HulECvQ85aYEmU8Q89ZlCXBge9wRxdIKVhpdFoUFl4AErkAg/b47isFwZ1iW6k2otXQXbIf16J7Luyvlm2++Kc8PSVNhwGb9UXrF8HAEmLGk88NS/tYLX8b0igRGIdDau2BrH6UGlVMCJQHUa0z8WJnjXo0Qh/eai5988glrpXUAlNy8IgEJPJAAejjfjym3PSESvRYqurs6HlU7YRdsNXcWyjiaVMmsvIirON3wh6nB9n8v0nC4MYoQtjnUnunv46YfrwoZ0e3I/F7mxr8IAV4u5hTBdMZKI+YdjOAXKbvFlIAELkUg/b47bsvvv/9+uOKzM74qM0tFq9c7uajn8u6KYDzmb+Ixjm+euOutIQhQxT/++OMQoiqkBDYkwEdcqv0ba73ZI7JhRiYlAQkcRoBFCXyPAcsCS6+yhQiMdPzx4mMVxRiq0fmwSjEjCUggJRA+/8l0Gm8lf1lPFWIyqR7rWzJpAU8TZqSo1g7ji8f57FHLpavYzX/3cmYKg6oTnqL14rnEf9laaI6fmC4oy4LmnV3xpwQkEAlgvuedCi5/Xh/eOEwH8a4BCUhAAicgwJqnuLuJvebD7bYMVVBqOOH68+fPe64jT4vtuXaUTQISkMChBNI13WnGcZBOLxqWgAQGIoC2jQEUu3+5pI71ChjyUFifPHnCrgI8nbgwQ/yBCqioEpDAWATwENDh0O3wx7pPuqCXL1/iYCgdY6yu4MAbVmDoG3tsFcO/ur4NX9r0JrbHij1u7ozavBfpG4F7wKWEd1UoPpXotowPllfirXIqhNuydSxNfMqABC5OACM+U4wAgffLburi7cHiS+BkBNBy43kMaAWDui2ZSVXVeCqLhYk9V5mey55rR9kkIAEJHEqgtY6btTmMc4eKYmYSkMAOBNhkwLvMxiaWCuIMKHPAQspxaii1aOduMij5eEUCEtiKAIuiUpdMmSx9FL0Q513j49QMWvI5+ApWm+pKbYwdI56XdTC9BdkxWOO2zE56bynqC9K/yCPVxZfv3r2rFh8dKQNO89YrX2XlRQlkBHh9ODOc1RVcx3nptsuMjz8lIIFBCYRvWCA8/Ru93LhaQXS+ZhXBuvbOT97ytNisyvwpAQlI4LoE2P2AP6M6pLEGGdPhddFYcgmciAC6aVRP0cXxU2Kqw50Z3JaxoNhMY9iABCQggW0J8Ok4dlJG5yXTZiwC/EvPg8+Sf/2w3LbA16SGb7KqHFJfVOKalH22SgCVu3owr57LKq6Ji9XtBdW9BWyhyNycdER+sW+CrbckkBFgXz4TCropPJeMDtldf0pAAhIYkUCYoTAxQeMdd27CerhMyYl10f9q9Sfv37+P4hqQgAQkIIFdCTBgPHv2LGbBKMiV+LOTAGciZSuOg2DjnufeCVjFkIAEJCABCUjgTASG0OtWAsd58+LFizIRPM0sefEgzZLMyivsVSrPLCVNHGkuIryXLYdRZ4/QbpnmZMbH9CC4EB/vpm7LDJ0/JSABCUhAAhIYkUDLxtuhtlPOrTwtdsQmp8wSkIAEdiTQWj7PcnsPBNuRu0lLQAISkIAEJCCBnghgPqi6LZGRw2N1W25eV7jQqm5LMnLD5QLa7O1On8JtSbtN3ZY4gzmFIttSzGJN3ZYpN8MSkIAEJCABCQxKgI9uVLemoBS1bL9dldTTYruqDoWRgAQk8HgCTOA5wL1qqHr58iUHu417tvvj4SqBBCQgAQlIQAISGIHA77//XtUGkR1LRzx1fISiDCBjcBJXTUtB+pZHc4CyPU5EzkbDVRlPpea0NzYKB8j8SzPOjpNlYyuP2LYfV2PmLAEJSEACEpDANgTQ5NEeqx+qD0enpGu5tslyh1T0XO4A1SQlIAEJDE6Az1S0nJdff/01c35Oshq8iIovAQlIQAISkIAEJNAkwBFSVUcaX8Rh+XbzMW/cT6A8rTRLg72DQ1iXMrEf/hNoTFsw2wUPJca7qv0OOSHMrlZmQA+XWQEkIAEJSEACEpDASgITS+L4bBn23lGOTvG02JUtwcclIAEJnJMAU/e3b98ypJXF+/HHHxnkPEapJOMVCUhAAhKQgAQkcAIC+Caz7WihUDh4PHtjw/plLSBKdXZaaZm+R8WWTGZeAS9HwuK/hCFbKtlkEB4kwE8usvPy3bt3VIRuy5lIjSYBCUhAAhKQQM8E0NWfPXtWXYCIJo9TcxS3JZDdc9lzS1M2CUhAAo8kwGDGkFZdBs4QyAFijHkcqeQa8EdWknlLQAISkIAEJCCBTQmg+7FMrUwST4+nbpRYll1hCSAHmVTdw1mC+Nh0qmVM7v3JAbDff//9vU8ZXwISkIAEJCABCQxEAEWdVVnxnPxUcvRJ7LfDnZvinsu0Eg1LQAISkEBO4Ntvv2XzJSeG5Tf+9CesWk+fPv3iiy9wcJZ3vSIBCUhAAhKQgAQkMBYBTB7VLYCcw9E6aXOsAj5cWnyWONJYAjjHbYm0brh8eJUpgAQkIAEJSEACEuiZACu02HzCCflVt+WXX37JZy+Hc1sCXM9lz61O2SQgAQl0QYDxDyML5yyxybIUiGU7HETAEOj5sSUcr0hAAhKQgAQkIIFRCHCuJiaPUlqWafNFHI/ZKMnMv4LBKBiV5vssQ+J6LudDNqYEJCABCUhAAhK4DgHUS85KQUV/+fJl9XhYfJacis+OlEGZ6LkctOIUWwISkMDRBFgezjJ8xjxGPgxYWfbsv8QQg4+TUTO75U8JSEACEpCABCQggc4JcIRG9YwNxOZbgOh4ncvfrXis7WOFH+eUtIxKE5JzQq/kJ/h4SwISkIAEJCABCVyQAHp7UC85K6XcZ4kC+erVq/fv3+OzHHrpoZ7LC7ZtiywBCUhgOQHGPEY+1vWw9L7cgskaH0ZNPySznK9PSkACEpCABCQggcMJoNqxBK00fCAIhg+/s3hvhcCTBX9YlJ48eQLY6ndD56Tphss5lIwjAQlIQAISkIAELkWAU1JK9ZKPO7DVhA9+cYwKH/Y6AZA/n6AMFkECEpCABI4ngA0rmLFYSM54yaeP4tEELCo/Xh5zlIAEJCABCUhAAhJYRoDdllGRS1PA/HEOw0daqJ3CLH7n05WoxHxhYeY3LG9KUj289+ZTRpCABCQgAQlIQAISuAgB1Hj+2FtyvoM69FxepA1bTAlIoAsCmUuvPHO1CynvFCK6MFldjrGGQgWP5p3JGF0CEpCABCQgAQmMROA0eh1bA6ueNiwg434XZ++WhN6LrxcnJf9Cj0B1x+oaMeA/9AFfa8rusxKQgAQkIAEJSEACLQJYX/ljkyUf9mrFGe56ObfSczlcJSqwBCQwMAGsDzj2ol2DRTEDF6YQndJh+Soue0ECEpCABCQgAQmckMA59Dp8k+VhU9QWH8jhvNMTVtudRQoeStyTfOudf+Nf1OfvTO+O6B4Vewcso0pAAhKQgAQkIIHLEDilAbacWz3hW52XqVMLKgEJSODxBDhbla/dIAf2IBbI0C8/XiYlkIAEJCABCUhAAhK4n8Doeh2+ydZ5pHzeMlv4fD+efp/ADRmECw5IfqaB4KQ8wDc5AYjFjjhNJyJ4SwISkIAEJCABCUhAAmcikM2t9FyeqXItiwQkIAEJSEACEpCABCQgAQlI4DaBX3755fnz57fjGeMRBPjCqEf1PgK8eUpAAhKQgAQkIAEJdEFAz2UX1aAQEpCABCQgAQlIQAISkIAEJCCBYwj8+uuvuC0fu63wmJIOmsvbt28/+OCDQYVXbAlIQAISkIAEJCABCawk8G8rn/dxCUhAAhKQgAQkIAEJSEACEpCABEYhwDGkfLxAt2W39cVHJXRbdls7CiYBCUhAAhKQgAQkcAABPZcHQDYLCUhAAhKQgAQkIAEJSEACEpBAFwT4tuVvv/3WhSgKUSPw+eef1y57TQISkIAEJCABCUhAAlch4GmxV6lpyykBCUhAAhKQgAQkIAEJSEACFyfwxRdf/PDDDxeH0Hnx379/37mEiicBCUhAAhKQgAQkIIFdCbjncle8Ji4BCUhAAhKQgAQkIAEJSEACEuiCwLfffqvbsouaaAvxySeftG96RwISkIAEJCABCUhAApcg4J7LS1SzhZSABCQgAQlIQAISkIAEJCCBKxP46aef+LzllQkMUfbXr19//PHHQ4iqkBKQgAQkIAEJSEACEtiJgJ7LncCarAQkIAEJSEACEpCABCQgAQlIoAsCv//++9/+9rc//vijC2kUokGAOvr1118bN70sAQlIQAISkIAEJCCBqxDwtNir1LTllIAEJCABCUhAAhKQgAQkIIFrEvj55591W/Zf9R4V238dKaEEJCABCUhAAhKQwAEE3HN5AGSzkIAEJCABCUhAAhKQgAQkIAEJPIwAey6//vrrN2/ePEwCM55B4B//+McHH3wwI6JRJCABCUhAAhKQgAQkcGYCei7PXLuWTQISkIAEJCABCUhAAhKQgAQkIAEJSEACEpCABCQgAQlIQAKjEPC02FFqSjklIAEJSEACEpCABCQgAQlIQAISkIAEJCABCUhAAhKQgAQkcGYCei7PXLuWTQISkIAEJCABCUhAAhKQgAQkIAEJSEACEpCABCQgAQlIQAKjENBzOUpNKacEJCABCUhAAhKQgAQkIAEJSEACEpCABCQgAQlIQAISkIAEzkxAz+WZa9eySUACEpCABCQgAQlIQAISkIAEJCABCUhAAhKQgAQkIAEJSGAUAnouR6kp5ZSABCQgAQlIQAISkIAEJCABCUhAAhKQgAQkIAEJSEACEpDAmQnouTxz7Vo2CUhAAhKQgAQkIAEJSEACEpCABCQgAQlIQAISkIAEJCABCYxCQM/lKDWlnBKQgAQkIAEJSEACEpCABCQgAQlIQAISkIAEJCABCUhAAhI4MwE9l2euXcsmAQlIQAISkIAEJCABCUhAAhKQgAQkIAEJSEACEpCABCQggVEI6LkcpaaUUwISkIAEJCABCUhAAhKQgAQkIAEJSEACEpCABCQgAQlIQAJnJqDn8sy1a9kkIAEJSEACEpCABCQgAQlIQAISkIAEJCABCUhAAhKQgAQkMAoBPZej1JRySkACEpCABCQgAQlIQAISkIAEJCABCUhAAhKQgAQkIAEJSODMBPRcnrl2LZsEJCABCUhAAhKQgAQkIAEJSEACEpCABCQgAQlIQAISkIAERiGg53KUmlJOCUhAAhKQgAQkIAEJSEACEpCABCQgAQlIQAISkIAEJCABCZyZgJ7LM9euZZOABCQgAQlIQAISkIAEJCABCUhAAhKQgAQkIAEJSEACEpDAKAT0XI5SU8opAQlIQAISkIAEJCABCUhAAhKQgAQkIAEJSEACEpCABCQggTMT0HN55tq1bBKQgAQkIAEJSEACEpCABCQgAQlIQAISkIAEJCABCUhAAhIYhYCey1FqSjklIAEJSEACEpCABCQgAQlIQAISkIAEJCABCUhAAhKQgAQkcGYCei7PXLuWTQISkIAEJCABCUhAAhKQgAQkIAEJSEACEpCABCQgAQlIQAKjENBzOUpNKacEJCABCUhAAhKQgAQkIAEJSEACEpCABCQgAQlIQAISkIAEzkxAz+WZa9eySUACEpCABCQgAQlIQAISkIAEJCABCUhAAhKQgAQkIAEJSGAUAnouR6kp5ZSABCQgAQlIQAISkIAEJCABCUhAAhKQgAQkIAEJSEACEpDAmQnouTxz7Vo2CUhAAhKQgAQkIAEJSEACEpCABCQgAQlIQAISkIAEJCABCYxCQM/lKDWlnBKQgAQkIAEJSEACEpCABCQgAQlIQAISkIAEJCABCUhAAhI4MwE9l2euXcsmAQlIQAISkIAEJCABCUhAAhKQgAQkIAEJSEACEpCABCQggVEI6LkcpaaUUwISkIAEJCABCUhAAhKQgAQkIAEJSEACEpCABCQgAQlIQAJnJqDn8sy1a9kkIAEJSEACEpCABCQgAQlIQAISkIAEJCABCUhAAhKQgAQkMAoBPZej1JRySkACEpCABCQgAQlIQAISkIAEJCABCUhAAhKQgAQkIAEJSODMBPRcnrl2LZsEJCABCUhAAhKQgAQkIAEJSEACEpCABCQgAQlIQAISkIAERiGg53KUmlJOCUhAAhKQgAQkIAEJSEACEpCABCQgAQlIQAISkIAEJCABCZyZwJ/PXDjLJgEJSEACEpCABCQgAQlIQAISkIAEVhP45Zdf/v73v//xxx9/+ctfnj59yr9zkiT+u3fv+JfIPPLmzZsPPvhgzoPE+eqrr7777ruZkdNoX3755bfffpteMUm49s8AABbLSURBVCwBCUhAAhKQgAQkIIGBCDx5//79QOIqqgQkIAEJSEACEpCABCQgAQlIQAISOJjAF1988cMPP6zM9B//+Menn346M5EnT57MjJlF+9vf/vbrr79mF/0pAQlIQAISkIAEJCCBUQh4WuwoNaWcEpCABCQgAQlIQAISkIAEJCCBfQmwV49NgfjM+Penn37aN7OhUv/kk08+/PBDnIJsneRvmezs2pz/4Oeff74sI/Zczs/FmBKQgAQkIAEJSEACEuiNgHsue6sR5ZGABCQgAQlIQAISkIAEJCABCTyAwMcff/zzzz+nGXO66UcffZReMRwJcH7s119/nRGLd0MA1yMOSByWHDCL1/Ovf/1rFuHmz99///2zzz6byIXE+SNx/kjN+rqJ1AgSkIAEJCABCUhAAp0T0HPZeQUpngQkIAEJSEACEpCABCQgAQlIYHcC1a8q4nX7/vvvd8975AzwFP7rX/+qlgCH4ib7VnFe4vjMssBPyd5KzrDNrvtTAhKQgAQkIAEJSEACoxPwtNjRa1D5JSABCUhAAhKQgAQkIAEJSEACawl89913ZRLv3r0rL3olJfDNN9+kP9Mwnsv054ZhMuVLlrotN0RqUhKQgAQkIAEJSEAC/RDQc9lPXSiJBCQgAQlIQAISkIAEJCABCUjgAQTY1VfNdT/fWzW7ES9yxC7fv6xKPuHUrMZvXUzTYavl27dv2SDbiux1CUhAAhKQgAQkIAEJjE5Az+XoNaj8EpCABCQgAQlIQAISkIAEJCCBVQT4/iJfZMySwEnmrr6MSfVn6llMI/zxxx/rz9rlvNm4HfaTTz5hq+UHH3yQ5mJYAhKQgAQkIAEJSEACJyOg5/JkFWpxJCABCUhAAhKQgAQkIAEJSEACdxP44Ycf0mfYR/jmzZv0iuEWgYltl19//XXrqTnXcVu+ePEixOSrlv/85z/nPGUcCUhAAhKQgAQkIAEJDE3gyfv374cugMJLQAISkIAEJCABCUhAAhKQgAQksJ7AL7/88o9//IOdghwS++mnn65P8N4UOLQWd+m//vWv3377jQCSkMJd39p8+vQpPle8sOwivTf3NfFTF2OWDjsylx3umqb56tUr979mYP0pAQlIQAISkIAEJHBWAnouz1qzlksCEpCABCQgAQlIQAISkIAEJDAAAU5A/fHHH3Ga4rPcRFxOVT1+e+JHH31UlZ9jeFufEZ0obOq2hMxDHMkT4nlLAhKQgAQkIAEJSEAC+xHwtNj92JqyBCQgAQlIQAISkIAEJCABCUhAAk0C+Bdx+D179oxTVatuv+aT/d2Y+Nrlt99+e5e8YImHxOq2vAudkSUgAQlIQAISkIAETkDAPZcnqESLIAEJSEACEpCABCQgAQlIQAISGIkAewpfvnzJqbCbC/23v/0Nbx8O0c1TvpngxLZLSjrzAFvclp999lnI6/Xr13xE82a+RpCABCQgAQlIQAISkMCZCOi5PFNtWhYJSEACEpCABCQgAQlIQAISkEDXBDgbFp/lzz//3/bu9iqRZW0D8OteOwA1BDUCxhA2E4ESAk4EagoagRgCYwSOIagRqCGIGXied/U+dWo10AIN0jSXP2aqv6qrrubfvZ6qh4mjjNwxdtmMvSqjEX9xT2xdOfHOiSdnTAcnPlv/ZL7Ea6m38/PzWSovxZYlN4cECBAgQIAAAQJbKCC53MKPbsoECBAgQIAAAQIECBAgQGANAnkyl78+0srYnDJqDdcbPeZDWqw9rewyent/f6+eXY6j2nIxf08RIECAAAECBAi0QMA+ly34iKZAgAABAgQIECBAgAABAgSaLnB2dpbWQU1j7ff7Ly8vUa0YV6uDvfRIkxvTdruMMVdciqtiyyZ/VmMjQIAAAQIECBD4TgE1l9+p7V0ECBAgQIAAAQIECBAgQGAbBWK/xtIKsVFneXNzc3h42DKOBcouxZYt+w2YDgECBAgQIECAQB0BNZd19DxLgAABAgQIECBAgAABAgQIfCEwHltGZhl1lu2LLQOiorZy4iWx5Re/HpcJECBAgAABAgS2TEDN5ZZ9cNMlQIAAAQIECBAgQIAAAQLfKHB6enp3d5deeHBwEJs4tjKzTHOcvewyjy2Hw2FYpU40CBAgQIAAAQIECGyngJrL7fzuZk2AAAECBAgQIECAAAECBFYucHFxUYotHx8f2x1bhunE2srC+vLyMqGLLROFBgECBAgQIECAAIEkoOYyUWgQIECAAAECBAgQIECAAIGWCwwGg9hvMv4+Pj5iqru7u7HfZPydnZ0tfeaxHuzPnz9Tt1FtGbHl3t5eOtPixpdll2LLFn99UyNAgAABAgQIEKgjILmso+dZAgQIECBAgAABAgQIECCwGQJXV1d5wV9p0BFh3t7eLnG10tFoFFFlkY/Gu6L/t7e3LYktY76l1DbX7vf7ERX3er3ipEVicxxtAgQIECBAgAABApJLvwECBAgQIECAAAECBAgQINBmgaenp8jJIjgsJhmx2cnJyf7+/vv7+/X1dTofV2OZ01jfdSkWUcQZUWjqKqotowwxHW5Do6LsMk3/5uZmFdWuqX8NAgQIECBAgAABAhsnILncuE9mwAQIECBAgAABAgQIECBAYFaBfFXSCCwjTcwLH6MyMiLMvK+llAC+vr4eHR2lbs/Pz6PiMx1uSaOi7LIQEFtuyS/BNAkQIECAAAECBOYSkFzOxeVmAgQIECBAgAABAgQIECCwMQJ5bDktkowVYu/u7tKUYlnXiDPT4WKNvM+ldLjYMNb+VEXZ5RLLW9c+TQMgQIAAAQIECBAgsESBv5bYl64IECBAgAABAgQIECBAgACBhggUi8QWg4nFWqftYRm7UeYDjp0pI+/Mz8zbjoLLPArN14ydt6tNvz/iyWlTyBfpnXaP8wQIECBAgAABAgS2UEByuYUf3ZQJECBAgAABAgQIECBAoOUCUTcZ+1kWk7y/v59rj8mHh4c6OnlUGbHotMS0zis25dlut9vpdCaONpTq17ZO7NlJAgQIECBAgAABAhstILnc6M9n8AQIECBAgAABAgQIECBAYIJAr9eL6sm4EGV/kZ9NuOO/p4rb/nv0//+/v7/nh/O28+Qydric9/GW3V9Rdnl5edmyyZoOAQIECBAgQIAAgfoCksv6hnogQIAAAQIECBAgQIAAAQINEhgMBkXdZJRdXlxcVI9sucuWxhK1eRQaAWr121t/NdcoTVbZZQnEIQECBAgQIECAAIEQkFz6GRAgQIAAAQIECBAgQIAAgVYJpGK+m5ubLycWW2CW7intfFm6Wn2YrzQbuene3l71/e2+GjuGVme36Uu128HsCBAgQIAAAQIECMwuILmc3cqdBAgQIECAAAECBAgQIECg6QJXV1dFnV+s1Hp4eFg93NfX1/GiwLRBZvWzE6+WksuJ92zJyTy2nBYGK7vckh+DaRIgQIAAAQIECMwuILmc3cqdBAgQIECAAAECBAgQIECg6QJpY8VZ6vnyoDFN7Pj4OLXnbeRrz9ZJQOd9b9Puz2PL4XBYUfw6y2dq2uyMhwABAgQIECBAgMDqBCSXq7PVMwECBAgQIECAAAECBAgQ+FaBtM1kv9+fZaXW8eSy0+nM8uC0WeXJ5Y8fP6bd1u7zpdjy9PS02+0G7MRZR9llVL5OvOQkAQIECBAgQIAAgS0U+HsL52zKBAgQIECAAAECBAgQIECglQIRFsYisbEAbKq8rJ7meHJZp1ByNBql1+3u7n5/ILe/v18ndk2Dr9MYjy2L3iKhnFbMen19PRgM6rzUswQIECBAgAABAgRaI7Dz+fnZmsmYCAECBAgQIECAAAECBAgQIDCjQCSLR0dHpZvv7++jQLB0csbDiR3O+OyybovENOLYdZV7Tosti9kF7HhUXFx6eXn5clPSZRHphwABAgQIECBAgECTBawW2+SvY2wECBAgQIAAAQIECBAgQGBVAhNTtGl1gbMMImo9Z7ltpffEGNa1c2QeW0YAHIvElmZaUQgbZZelmx0SIECAAAECBAgQ2E4ByeV2fnezJkCAAAECBAgQIECAAIFtFxhPLmtuchn1jk0wXcswYrnXXq9XTH9a3WpUgk5bjNdul0345RgDAQIECBAgQIBAEwTsc9mEr2AMBAgQIECAAAECBAgQIEDguwXGk8tpudpiIzs4OFjswTpPxRQqShvr9FzxbMSWv379Km6YFlsWV2Ns06pa7XZZIewSAQIECBAgQIDA9gjY53J7vrWZEiBAgAABAgQIECBAgACBfwUm7kk5HA7H1zidi2xnZyfd//n5mdotbpQWif1yl1C7Xbb4x2BqBAgQIECAAAEC9QWsFlvfUA8ECBAgQIAAAQIECBAgQGDDBMYLLmMC9Wsu85VaR6PRhqHMP9x5Y8t4Q0VJqN0u5/8CniBAgAABAgQIEGibgOSybV/UfAgQIECAAAECBAgQIECAwJcC48llLO66t7f35YPVN+RLoT4+PlbfvOlXF4gtY8p2u9z07278BAgQIECAAAECKxWQXK6UV+cECBAgQIAAAQIECBAgQKCJAuPJZf2Cy5hnp9NJsx1/RbrUgsZisWUxcWWXLfgBmAIBAgQIECBAgMCKBCSXK4LVLQECBAgQIECAAAECBAgQaKhAbHL58fFRGtxSksu8k7u7u9IrWnNYJ7YMhCi7PDk5mahxe3sbX2fiJScJECBAgAABAgQIbIOA5HIbvrI5EiBAgAABAgQIECBAgACB/wlMrIbMQ8f/3Tpnq9vtpife3t6enp7SYWsaNWPLwkHZZWt+DyZCgAABAgQIECCwXAHJ5XI99UaAAAECBAgQIECAAAECBJouMJ5cLmWTy2La/X4/zT8qCFO7HY08toyNPPOkdq4JHh4eKrucS8zNBAgQIECAAAECWyIgudySD22aBAgQIECAAAECBAgQIEDgX4Hx5HIpBZdF76XkcjQatca9FFvGoq91pqbsso6eZwkQIECAAAECBNoqILls65c1LwIECBAgQIAAAQIECBAgMEFgdZtcFi+LPK/T6aQXX15epvZGNwaDQa/XK6YQ1ZY1Y8voR9nlRv8eDJ4AAQIECBAgQGBFApLLFcHqlgABAgQIECBAgAABAgQINFFgvOAyRrnEmsvoLa8mjAVjW7Db5cXFxa9fv4rPuZTYsugqhyrOpH+vr69TW4MAAQIECBAgQIDA9ghILrfnW5spAQIECBAgQIAAAQIECBD4v/HkcombXBa+sftjXnaZShU3VP/09DTliPf39/WrLZNDlF3mi+um89GIxDeqY/Mz2gQIECBAgAABAgS2QUByuQ1f2RwJECBAgAABAgQIECBAgMC/AuPJ5XILLovXDIfDJP729hbhXzrcoEZkhxEu3t3dFWOOEskIZZc7/vPz82kdprh02g3OEyBAgAABAgQIEGifgOSyfd/UjAgQIECAAAECBAgQIECAwGSBVW9ymd4agV++FGqEf7Hgarq6EY3Y2PLo6Chi1zTaVUzBbpeJV4MAAQIECBAgQIBACEgu/QwIECBAgAABAgQIECBAgMC2CIwXXMbMV1FzGd1Gzpf3HBWEV1dXGwH9+/fvWBI2bWy56jF/fHxMe8Xl5eW0S84TIECAAAECBAgQaKWA5LKVn9WkCBAgQIAAAQIECBAgQIDABIHn5+fS2aVvcpn3H2vGRv/pTORwZ2dn6bA5jdFoFNWoEVjG8Pb29mJjznGoGO1yBx9vjLLOqLmcGCcXOFGrGgvtPj09NcfKSAgQIECAAAECBAisVGDn8/NzpS/QOQECBAgQIECAAAECBAgQINAQgcjJ8uVPY1T9fj/ys9UNL/K54+PjvKyw0+lEVhcB4epeOmPPMfEIU/OxzfJgZLGBtvDKsQEyLRmtfvvu7u7+/n7cE43b29uoCq2+31UCBAgQIECAAAECmyig5nITv5oxEyBAgAABAgQIECBAgACBuQWisrAUW0YX+YKuc/c4wwORlT4+PkbYlu6NcsZI4FYal6Z3VTcWiC2jwzDMt/CsfsX41SijnFjQOX5n6UwkrPHq+IvHK8o0S085JECAAAECBAgQILBZAn9v1nCNlgABAgQIECBAgAABAgQIEFhMYGLcterkMoZaFHrGi/LELnaRjJ0vb25uut3uYtOp/1QMKXLE1E8RrxZ1jelkary/v6fqzDrbT+bg1W9Mr45GvD3+LQYQT52cnORXtQkQIECAAAECBAi0RsBqsa35lCZCgAABAgQIECBAgAABAgSqBGKbxlhlNL8jFj6NxUvzMyttjw8gXlcsvhrrrzZh/diVTl/nBAgQIECAAAECBAh8KSC5/JLIDQQIECBAgAABAgQIECBAoA0C37/J5bja79+/I6RMxYv5DbH/ZdQjxqaY0Yih5pe0CRAgQIAAAQIECBDYEgHJ5ZZ8aNMkQIAAAQIECBAgQIAAga0WiE0ux9dBHQ6Hp6en3+wSI4l9ImOp2Or3zr6SauonHongMzpXvplMNAgQIECAAAECBAhsloDkcrO+l9ESIECAAAECBAgQIECAAIFFBKLYsdfrlZ6M3RPXFfLFKrURXpZWry0Nb7HDqOkcDAaLPespAgQIECBAgAABAgTWK/DXel/v7QQIECBAgAABAgQIECBAgMA3CER5ZektsSjrumLLGEmsBxv5YkSnNzc3sUhsaWx1Dt/e3uo87lkCBAgQIECAAAECBNYooOZyjfheTYAAAQIECBAgQIAAAQIEvkkgQsrS7pKxqurFxcU3vf6r18QSso+Pjw8PD8/PzxE9Lpw+xoKxkdF2u92vXug6AQIECBAgQIAAAQJNFJBcNvGrGBMBAgQIECBAgAABAgQIEFiiwJ8/f37+/FnqcI1LxZZGMu0w4swY5LSr4+djI881VpGOj8cZAgQIECBAgAABAgTmFfh73gfcT4AAAQIECBAgQIAAAQIECKxd4OrqKjaJjNrEqDK8vLysrp6MHSVLAz45OWl+yBcjbP4gS7AOCRAgQIAAAQIECBCoI6Dmso6eZwkQIECAAAECBAgQIECAwBoETk9P7+7u8hfHbpFnZ2f5mdR+eno6Pj5Oh0Xj5eUldposnXRIgAABAgQIECBAgACB9Qr8td7XezsBAgQIECBAgAABAgQIECAwl8BgMCjFlvH4+JnUZ6/XS+2iETtcii1LJg4JECBAgAABAgQIEGiCgOSyCV/BGAgQIECAAAECBAgQIECAwKwCsUjs+K3T9oOMQsxYUTa//59//qleWja/WZsAAQIECBAgQIAAAQLfKSC5/E5t7yJAgAABAgQIECBAgAABAnUFnp+fx7uIPHL8ZLEXZn6+0+n8+fMnP6NNgAABAgQIECBAgACB5gjY57I538JICBAgQIAAAQIECBAgQIDA1wI7Ozulm3Z3d6Owcm9vLz8fhZXX19f5mUg3xZY5iDYBAgQIECBAgAABAk0TUHPZtC9iPAQIECBAgAABAgQIECBAoErg5OQkvxyx5cPDQx5bPj09/fjxoxRbnp+fiy1zN20CBAgQIECAAAECBBoooOaygR/FkAgQIECAAAECBAgQIECAwFSB0Wh0cHDw8fFR3BGVlJFl7u/vx2FUXg6Hw9JysrFCbGyNGVnm1B5dIECAAAECBAgQIECAQDMEJJfN+A5GQYAAAQIECBAgQIAAAQIEZhZ4fX3t9XqlhHL86Ug0+/1+t9sdv+QMAQIECBAgQIAAAQIEGigguWzgRzEkAgQIECBAgAABAgQIECDwtUCsChvFlI+Pj1FqWZRgxsqxUY55fHwchZjxly8h+3V37iBAgAABAgQIECBAgMC6Bf4DfMSJX6Pp+zAAAAAASUVORK5CYII="/>
  <p:tag name="POWERPOINTLATEX_PIXELSPEREMHEIGHT#5C646973706C61797374796C6520545B692C655D3D5C6269677C5C6269675C7B2058205C7375627365746571205C7B312C5C6C646F74732C695C7D205C6269677C205C73756D5F7B6A205C696E20587D20615F6A205C6571756976206520285C6D6F64207029205C6269675C7D5C6269677C" val="116,6667"/>
  <p:tag name="POWERPOINTLATEX_BASELINEOFFSET#5C646973706C61797374796C6520545B692C655D3D5C6269677C5C6269675C7B2058205C7375627365746571205C7B312C5C6C646F74732C695C7D205C6269677C205C73756D5F7B6A205C696E20587D20615F6A205C6571756976206520285C6D6F64207029205C6269675C7D5C6269677C" val="156"/>
  <p:tag name="POWERPOINTLATEX_CACHECONTENT#5C646973706C61797374796C6520545B692C655D3D5C6269677C5C6269675C7B2058205C7375627365746571205C7B312C5C6C646F74732C695C7D205C6269677C205C73756D5F7B6A205C696E20587D20615F6A205C6571756976206520285C6D61746874747B6D6F64207D207029205C6269675C7D5C6269677C" val="iVBORw0KGgoAAAANSUhEUgAACPcAAAELCAIAAAAwCmaXAAAgAElEQVR4Aeyd3dkeNZZo2zP9POdcdvtqrsERNITQOAIgBHAEQAjgCAwh0ERgCAE6AkMIhsu581kzdUat0d9b/6WqWt+FXW+VfraWVNLW3pLqybt37/7knwQkIAEJSEACEpCABCQgAQlIQAISkIAEJCABCUhAAhKQgAROReDPp5JWYSUgAQlIQAISkIAEJCABCUhAAhKYRuCXX375+9///scff0yLZuh9Cfz8888ffPDBvnmamwQkIAEJSEACEjg9gX87fQksgAQkIAEJSEACEpCABCQgAQlIQAJ1Aj/99JMurjqeXp58/fXXvYiiHBKQgAQkIAEJSOA8BPRynaeulFQCEpCABCQgAQlIQAISkIAEJCCBixL44Ycffv/994sWzmJJQAISkIAEJCCBrQjo5dqKrOlKQAISkIAEJCABCUhAAhKQgAR6IPD27dsexFCGhwTczvUQkQEkIAEJSEACEpBAQkAvVwLEnxKQgAQkIAEJSEACEpCABCQggUsRePr06aXKc93CfPfdd9ctnCWTgAQkIAEJSEACmxB48u7du00SNlEJSEACEpCABCQgAQlIQAISkIAE+iDw/vvv//bbb/Nk+fjjjy/jJwvb2oYPlfGTi+HfeXBWj/Xq1avPP/989WRNUAISkIAEJCABCVyVgF6uq9as5ZKABCQgAQlIQAISkIAEJCABCfx/Ar/++uuzZ8/m4fj73//+448/zot7rlh8Fiv4vXAK4gDj3+FvN0/Ye++9R2Wdi5vSSkACEpCABCQggQMJ6OU6EL5ZS0ACEpCABCQgAQlIQAISkIAEdiLw7bffvnjxYl5mfC/qyy+/nBf3SrF++eUXnF4///wz//7zn//k3y1KR/offPDBFimbpgQkIAEJSEACErgeAb1c16tTSyQBCfROgJWwzIc//PBD5669V5XySUACEpCABCQggSaB0+l1n3zyyQ8//NAsU/WhrpciGvxekPnpv/+GUxCLwSbd5IjIf/zjH5OiGFgCEpCABCQgAQncikCsh+vlulXVW1gJSOB4AhyyH74p/fr1648++uh4mZRAAhKQgAQkIAEJSGA6gTPqdZzIx4F485wxf/nLX1iq9de//nU6qrvEAO/333+/iseLAxJFfZd2YzklIAEJSEACEphIINHD9XJN5GdwCUhAAssIPHnyJCTgIs2AwgsJSEACEpCABCRwOgIn1evYe8ShAvNoq76O58b6YrbN4fSa51P84osvvvnmm/HZGVICEpCABCQgAQnch0Cih//bfUpuSSUgAQkcTiD5jvRG5/jvX0xWrXKmCssoOIORv6SY+8tjjhKQgAQkIAEJSGBrAonCcyK9Dm2Nj2zN44Pbho97zYt7t1ic2QAr9GTOb8A7OLX44fiHqRENLwEJSEACEpCABAIBtJH3338ftYQPrLLUKdw/9UWuh7uX69QVqvASkMDJCNALP3v2LAjNcTFJvxweneIC4YcFqnx5OxbYj5PHNLyWgAQkIAEJSOCSBM6u1+HrSlS48dX05s0bzCXjwxsSAri7UJLxXY3f2vXq1SuWkUlPAhKQgAQkIAEJzCaAzpYsxmLxzaeffsq3WmeneXjEXA93L9fhlaIAEpCABE5GgCk6K0GwjOCx++qrr3L7yN///veTFUlxJSABCUhAAhKQwM0I8O0ovrM1r9DPnz+fF/HOsfjIFicQokjjuxpJ/uXLl3cmZtklIAEJSEACElhOILfRsWAdLxcn/uHo4oDl5Vn0kIJerh5qQRkkIAEJnIMAayVYT/r06dMXL17kzq2//e1vTNrfvXuHA+wc5VFKCUhAAhKQgAQkcFcCOF34ZNS80rMi2D1G89ARC3TDvq6Hvi44X8b2NBuXESUgAQlIQAISWEKAderswud7n7nigbuLpUthIc6SXA6Pq5fr8CpQAAlIQAInIIB/iyUebN4qfiGAzc4///wzx/tq7zhBXSqiBCQgAQlIQAIS+G8CfKHhs88+mwcDnZDPss6LaywI8G0MnFgP+Rd1bwFKQAISkIAEJCCB8QQ4tDBsKOfjKUlEzlLmoCZWtA8LcZKnZ/mpl+ssNaWcEpCABI4hwFLTwb/FEo9cAmbmb9++xcbh/q0cjnckIAEJSEACEpBA5wRY3psbO0bKjB6IojgysMFyAiydhj9rxRpVgAbOarM8rnckIAEJSEACEpDAVAL4sdAr2M1f1D1YW4Ovi4U4U5PtIbxerh5qQRkkIAEJdEqAiTcjXNG/xcG+bHkmAPPzTqVXLAlIQAISkIAEJCCBRwRev379KEj5OSt/8y89lIN6t06AtWLYmzhHqBbE7Vw1Mt6XgAQkIAEJSGAGAdayo3vUPhTKZ0Ex9HFc04yUD4yil+tA+GYtAQlIoGsCDHt8f6soIus++EgAW56LT70pAQlIQAISkIAEJHAWAmh0mDnmScuHWk+64HdeebeLxTlCuBvzD2aQo16u7bCbsgQkIAEJSOC2BNjXxeHJfIIkJ8BKpg8//BDlJH/U7R29XN1WjYJJQAISOIwAh8+wqrS4hYtNzWzhwgF2mHBmLAEJSEACEpCABCSwKgHMHEUbx5hMWPDL4qcxIQ3TJsBn0oqnF2Jp4viEdlyfSkACEpCABCQggakE2LPFJ0hYyF6MyMe6TrSYSS9XsRK9KQEJSODWBDh8hpW5OYK//e1vbGp2C1dOxjsSkIAEJCABCUjg1ASwcRS/0DCmUJ9++qkf6BoD6mEY1GyU7fwcSFyJD+MaQAISkIAEJCABCcwgwEJ21tkUI6KBnMXRpZerWIPelIAEJHBfAgxvNRfX6Y7lvW8tWnIJSEACEpCABCQwkUBtJe/DZNhshKPrYTADjCTA3rhkax0HCrlhbiQ9g0lAAhKQgAQkMJUA5zk1HF2shZqa4P7h9XLtz9wcJSABCfRLgPlz8aBCJJ5t+Oi3tEomAQlIQAISkIAEJPA/BDBwfP311//za9r/P/30k6fqTUPWDI05KXF0uZ2rCcyHEpCABCQgAQksIoAeWPtQ6yl27evlelz92HyfTPnjTPPHiRqibwJ8Xm9KnT851+f4+mavdAcT4NTdogSYPDyosEjGmxI4LwFOl0LJYQhjBycaLUdyx2Ofa8bPW7NKLoH+CWDBD30OF+gYfJGIaRRuEjeOH1t9HEqTH5c3UqQXL15YfSNZjQnGaxLXBX5EDjMcE9EwEpCABPYnQAfFUM5swknE/vDNsQcCqEC0f6bVpx6s0cb5UkmRZ81aWAx8yM0/H5KrmUpAAhKQQIcE0EeLZxX+5S9/Ocs5vB1SVSQJ9EYAtZstm+zOLL7vQVqsacxUw08vJCABCaxIgB6GM+6GBLngjwPZ4vSZYLNolL0sLrKJsexzzQDBB7qolBnZUWunNu7MKPKmUVDOeQXC2/Hdd9+5vHJT4CYuAQnMI0Bn9fz58yHuvOFjXr7GkkBvBJhiP3v2DFWKhaS9yTZSHta4h9c5joISwiNWp8U3u7p2L1dX1aEwEpCABI4kwKBVzN4PLRSxeFMCpyPA/JPFZajdrMNqu7goWrx+/HQlVWAJSKBzAl988cVnn32GKwtvCotpcmnpo+ip6K8w8XsOXs5n0zvYL2afU40/5rxmnU2pzk789evXIa6HFgYUXkhAAv0QwPsebOKM744C/VSNkuxJgIl2OPYZG9p5V4qz1LWonANztn64T0Xo5dqHs7lIQAISOAEBFlYXpUy+ClAM400JSKBnAsNicOafRecWDi00cuxofG/27du37/77z41cPVeoskng7AQG3xVHu7Dvh9NT6XnogjCN4fRKiobXhHPw8Lvo60rIbPqTIYDqmJcF24VP8YnyeaXbPxYvS2xU8kXYvwrMUQISaBDgfLNwjhkDh/tNG6x8dHkCeLaCo4uFKef9pFFtpXvNZthJzXpi4eSKGJYcNqLVzq9sRPFRbwSoxLZZny3Ynb/bvSFVnlMQqJ0t8OGHH55CfoWUgARyApiP2TCBzTF/xGDHpNTlljkZ70hAAjsTwImFW4U/rGO4vuiaEk0bFQVfF5vOMfdj9N9ZvHtmR11QC8W1EQ+BYBx58+aNNfUQ1MgAjNRMToeh/NRWs5HlNZgEJHAWAhjxw3kwzDh0cZ2l4pRzOwLDFq7B9cvbwUKuMy79qbk2whHK2wFckrJersn0tAdNRnbCCMM0uyE402/t/g0+PjojAUzhNbF7Pni3JrP3JSABCLBJgtEqd2BzBAE6t/4tG4kEJNAhAc57Yfspf3hKku4LjwtnGLLrC129Q8mvJxI+RYDPKxfVx4xpXlxj5QQYtXE68kZgYOLt8BXIEXlHAhLYmUDs4sIT707TnfmbXbcEcHQxWA8OYFaoMOk+naMrP1xhoJ1o5r1VgScW9lYjyiMBCUjgGAKsMSlmXDuQtxjYmxKQQD8EMC9incw1UVZmoXbr4uqnppREAhLICWDEp6cqriTl8FWs/HkU76xOIDkrb1L6uCTP+0WKSSXdJzBrzuJDkPbJ1FwkIAEJ1AjQww9GfAIwWJ/OiF8rl/clsAoBnL7hK9c4uk53dOHTp09X4bBzInq5dgZudhKQgARORuCkw9vJKCuuBNYmMOziylNlFor3yw2aORnvSEACvRGgp2LzSnExKY4u9wntU1/DWXnz8uJsPf2R89AVY2EjG14H3gtG+WIYb0pAAhLYgQAWfHr4ISMWxcbfDtwhd7OQwCkIoAIFJRaX8LnO8zzpYndPLDzFq6GQEpCABCTQIsBxi0z4WyHmPsMlMPWrEsNnkFiBPuQ5uAnRErgY/uV+uBjCDBvp2HPDRfzv8NSTcgcO/juJACbgPDwNb6M3Jc/LOxKQgASWE8DRxfmExUPzOBBPQ/9ywmNSYIU+ulBQbMZECWGoJiK6tCIAWXjxxRdf8IE6EsG+7OFgC2EaXQISmEcA2/3QEQ3R/V7mPIzGugOBWInFqoPTy/NUNq33x14uVgzRZ+XH3Wwq1naJY99hp//ptgpuB8SUJSABCZydAF6lTTec4XmaZJ1hlBk+D74WWBJUGVoL5k3SYaVY0RxJW5rUmG+Cy2JKQAI9E8C/Qt81fMQ7lpNejr7OM/FiJttdYxCY901izAg4utzRtVbVYMdwtcpaME1HAhKYQYD1JfFaOlzvfiZwBkaj3ITAcPIzitBQXi7evHkzdRX1TVitUswHJxZyEAS76i7j4gIZZVnX+LhKNYxMBEsuMwRP5xiJy2ASkMBNCPz8889dlZQPUXQlj8LckEBuDgYCa8f6X+XDzBk/3JMnT5ww37DdWuRzEdhzYoIri6WKOR+8X/lN72xB4IMPPnj16tW8lPHKnOuUnnnF3C0WW+v4cyPXbsDNSAISiAnELi5OPbF7j+F4LYGcQHLyc/wG5YG9s5DAAy9X+Jbgwmy6il6cI3UlYS4Mzi2mFmxW4H1gGR0GIFTbPJh3JCABCdyQALZ7/jYq+Mcffzx17wsr2laUZ9iCvFHpTPaSBGqWr88++6zz8qLtoOQMi6uwimJD71xgxZPAPQkcMjEp9mB0Fwhzz1rYv9SskwjfUZ+aO2svXKk5FZrhJSABCfRGAHt9fFyEn+PqrYKUp08CGPCDJ4I3yHN6tqumBycWjvdyUWEY9eKvj9SE5ugnKnXMUnfWBQyGwsZRVPEnTOLetpY79+cdttBIcOtHLI5IFmUzo2OfI+d7utJ5a/imLwEJ9E+AHd/JlzkwjjMisMeLzbtTz3VhOKODZQBisGAMmuriAhc98yAP/yJA0oE3eGI84m8Y+xj4ZmTdSNxH9yFQa/O0rp4h5NrO1MNCey6dskngMgTyV3WfiQlDc/jQfQyTHs8JUQxk02sMmqhGw1qEqRlRg4m2NjUFw0tAAhKQwIEEsNTHJ2OxndqD1w6sDrM+FwHcKyhCg8y8RyxL7f+QlXMRHqRtebnaK+NQcFnhjhEQe9yMrg3XZdw/JuwwMmKdnJEsls3BrNn4ltjgOUty7PYnTb9mIeW+k7puK07BJCCBAwngH2L/K3+oDoxlI3eFM5yhrK/YrzKKccgSroX26grypT+/+YqeYfjGNxn+5hnRZrS6QZ+5kpZZW0jEGzGDzw5RWODPLo2a2DsIYBYSkMBIAgdOTGo9mF3HyLpbJRj6FbPskWpVkiPjO6qO55EkWPwpAQlI4BQEmKwFGz0CM4Hyu5inqDiF7IQAKhA+lOAHefHiBWaiGV6PTorTrRgtL1dtIxeWCI5j2rQyZi8KQPPGQMkfczD63OKKP+yJ3dZHIhgDCU0/uRl+OqkLKLyQgAQkUCPAiMCYUlsuEGIxtDFwhJ8rXmCYY9wp9tjcZ6itWe5WlKHbpLB2sQyfP4xfRwlJ1gjA5rnLOBrZApXDDIck5I8OvMO6ft7NoO4fKIlZS0ACDwn0OTEp9ngPy2KA2QRQqzAFFGfZD9N08fJDRAaQgAQk0CeB2MWFhLO/1Nhn6ZRKAjsQwCoVT3ux9rc3F+0g0vWyaH2XK6Y/lBxP45s3b7ADLndxFe19ge8qS6o5T6PY8y4XPsi59UX7lNs+LVZbMzF9CUhAAlMJFD/mkSSCzpHcWfFn8dxdRii2sNzTxYU+h0vpyZMnzJfw8x3o4gq1zEbwcH3Ji2IjPKqk2MpRJmn8z549y7XNo6QyXwlIoE3g8IlJce6z28bfNpxbPWWWPXvZKDYdzy28VWuxsBKQwAUIDAsTQ0HYksKKh/DTCwlIYAwBnBGsEwohWWi70TLrkMUNL6pervwwASoDs9QqLiKsGw2T1orfjcBbRv8b1+u5jits+wLbR2DFpfZaAhKQwJ0JsM33oaOrbbxbSC/xoGAbYu35Kus5Fgq2f/RhoQyHHfXm23BI3boxoPuhRrLPHucWLjcMnW0lZ2t5TF8CEphKoP3O2otO5Xnq8Eu0pnkHHp4al8JLQAISODWBZCq96fLQU4O6j/DM7LBmYGZh3Wr7bzhxjdW994HTKCmnmMRrtvgJyUZ4H00lUD2xMNFccXGxaGtq6rXweCxrj7i/opeL1JItgefycsWtPycWO4Hzp96RgAQkIIFAgA6zdgzvEIanG7md8OvEK823OxoxFLbPCzigxsUo2nIyAuILaY+D7RRGPiUXKuUyxxWOLPWmwajrwRqON5caZ2FTY23TppKYuAQksCKBdofsxGRF1P0nxcpXzAXJAVYjxWZEQONipBgZ3mASkIAEJHAgAdaoxTM45k2rbH44sERmvZwAdvv24qeQBY0HFwBroZgY4vEK9+95MSy/Dsc+AwcLiRrRio2h6uWKF1mzHWpFFxfS7+nlov/FsxXMK7NPV1gR+vik6DhC609iMbS4Rzhh4k8JSEACNQKMBfSojdEHLW2L8wM5lif+vOK6S0Zqhe3tPjt4gBAG4qJ4jM5UEOovQ/Y9T3EsYjnpTV60WI2slQKLOWo9E56aqlOL6H0JSOAQAk5MDsHebaasDmFC2l5CVBOeWDQn15fU+HhfAhKQQCcEmMwmirqLWjqpmgPFoFWMdHHFQrI4ZqNVxXEu/V8z/43fKTQi3ik9x2tVXPnEwvi4QmwQ85TXhogNOyOxVjdvxZ6tc+3lwo+VnLg4UGVGobO30cB8JAEJSCAn8FAjX/3sBbafx8fykP66S0byMnZ4B10WCEUXFwoGw9nr16/fvXuHixE4GLxW1wE6ZHJzkdDEhnrnBWFxaFcfDLt51Vh8CbQJODFp87nhUyaksyfXDASe0nPDNmORJSCBcxHAIh8LjH1Sc3wM5J7Xxan9QxTzYj1M9nQB2M6VGKbiVdGnK05vApe9XLFbC3frupsKUWcbjZtVXaszipXv0x0Zj8cRw2goAnz4vosurtUbiQlKQAKXJ4B5LvSlxcKy+2RFgwtJ0WOH8Q5VBoN+Md+r3sRxxSwo1ihCSVl9gnYBIoYz9yUHLNe7wJHJS0d1MyVGmcGjyc4tVv9Z79era0t0EwJOTG5S0eOLScc+PnAcklN6tpj4x1l4LQEJSEACSwigtCfHMyROryWJG/e8BOYtUozPvTxv2VeRPHmP2Ajkd8tWAUsiBS8XVqew1wrVc3XzU0i8WIYtlN34DWybOIsiHX4TwyijC0vd+ePcJ9e5H14jCiABCZyUAAuH25KvuJ2L4Sxs5MfFdbddXFhCWVYSnHwBOw4PLGKocZ5TFJhc74LaH5QWVEoUGKqbOygzqJTrLpy6HjpLJIH+CTgx6b+O9pSQ5SyvXr2alyNq0t0WAM0DZSwJSEAChxBIbPFMb7VGHlIRvWVKMzijab0fjMyIk2PbHtqp+hG+c0kKXi6WVwehV7T3hTT393KFrFlTrHkl0PBCAhKQwN0IPNQeihuPZlDCmh9cXGR6NxcX5c2/SM8QjIKBw2P11TMzKsgoEpCABCQgAQmsQoCjiRNjzfhk+TSF65fH4zKkBCQggd0I5Bu5Hk6ld5PNjA4nwBljs4f+w4XvQYDEhYztSHVolXopeLnCjtSNHPVtL9cWSwM4HmeApbd5lUZjIhKQgAROSoCFDm3tnH30y4+EZZdSGOlQ/pYneC7arMtOlDbkhwP7uty/da6qVFoJSEACEpDAGAIsEmIty5iQeRhsDmz8ze97RwISkIAEDiTAKoQ4dzp5p3IxkJtfY1cZTu/A3p78bbFb5nq08/1wuQnleqXeoUSplys+rjD5Htoq0pB+fn5RSBkdN1yveBFO/zzdR7lWhGBSEpCABCQAgYdDW6LQT4XGiuZ4sQjK39QUTh2eXVw5QM4ygoN7qU9dswovAQlIQAISqBFgiA/re2phaveZquf7v2uBvS8BCUhAAjsQwHKbnHHSXiq6g0hm0ScBFIDkb/aqlz4LuJ1UyTuFHsUGyu2yu0nKqZcrHFfItqctzhRqq78bebmCX829XDdp1hZTAhKQQI0AH5BojzUMGXwBsRa9fZ9tTGE+wAeoZqfTzqXbp+xaS5YgoeNymgGev25lVjAJSEACEpCABJYTYFXy7OXbmAjutvF9OXBTkIAEJLAdgTClDVm4HCGg8EICqxDIj3zM37tVMrpVIqmXKzB9uNp9HqZDvFxsnxykxeY4T2xjSUACEpDAZQg8HODCUDipyPE2Joabux2sTHlfvHgRExtcXFscRBzn4rUEJCABCUhAAj0QYK3P7Ok2KsTdFKceqkwZJCABCRQJJNNhNgw4pyuC8qYEZhNg+XWiNSXv3eyU7xzxf3m52BzHF88GHButvG57uTbqN93LdecmbtklIAEJJATYqdze2suRg1N3i8fbmEi8Pdgl8lzgJ4daJDvkBhcXqtsFSmcRJCABCUhAAhIYQwD9Z/ZRRW4UGEPYMBKQgAS2JsB5JMGIOuSVbzrZWgbTl8AdCCSaD2c43+2DF6vX8v/ycoVPiSSnQ66V6yEf5UL48F0uzW1rVaXpSEACEjg1gYfD3KR1NOgiYRvT4N3hcOpT85kqPPpZGGqHuBxU6Jg7FaPhJSABCUhAAqcmgP4TvoAwtSAYVTdaaDtVEsNLQAISuDOBYBkOEBJbfLjvhQQksIRA7j+eZIZakvVV4/4vL1dQSR+a/+bhaK9tT5aBz8sijxXW47dX7ucRvSMBCUhAAlcl8HCYe/ny5ciys9gt6P33dHHh5EvGd9QJXVwj24/BJCABCUhAAlciwI75h1pWrbwYd1zFXIPjfQlIQAL7EEjs7MxwNzp2a5/imIsEuiWAzSRxVWBXYYNQtwL3L9i/vFzhuEIQb9SFJVawhM5GXq6w0zY57zLJ3Z8SkIAEJHAfAqw1fmiCGfMhdL4h8fz588CNYe5u3h2UsIQknz375JNPAhMvJCABCUhAAhK4FQE0qMRqM774rBwKq1THxzKkBCQgAQmsQiBfarCRqXYVaU1EAmcnkL9fYQPS2Yt2iPz/8nKFTan5jrm1JGtU1XarA8KXxmar2msV33QkIAEJSKAfAjhj2sI83M6Fi+vDDz8Mibx+/XqjNSIhiw4vvv766/isQobab775pkM5FUkCEpCABCQggd0IoBTNzitskZ+dghElIAEJSGAegdxsa588j6SxJDCGQO7lCt6ZMdENkxD4l5crbEpNFmUnEWb/ZE1WbAhL0snrNQkw+yefBhnixrbI2akZUQISkIAErkGATVftoYetwJxGWCssg1ocnfkAR/TUAl/1Phu5El/gq1evrlpYyyUBCUhAAhKQwEgCaFmzVQJWqX755ZcjMzKYBCQgAQmsSCA/giue866YkUlJQAIQyN+v/B0U1HgCfx6CYq0bTvbjWL+NTltq11Ner+PL0A4ZXGueWNgG5VMJSEACdyPAdq722IQLp+i7wrvDyokwvmDHuecZfWzkitsMe8GLuOIwXktAAhKQgAQkcAcCn3/+OVrWvCXJKGDYB1Qq7tBOLOM+BDhrgTV5TF7evn27T4675fL06VOOhmJqxsSEQ+l3y/eSGXFUSZjhDgXkoA6pXrKuLVQnBHi/8FaEU+gGqVhsrQo0r4L+v5drWNLOtqewo2teco1YbUvidl4utqZRLtLfyHvXKLKPJCABCUigZwKoDiju4fONuaiMXKwCSYaPxMXFhAo7Th73DncSnSFxet2BgGWUgAQkIAEJSKBGgO+7oEQ1FK1aRO5zRhYRta42EPlIAiMJ8Km8r776amTg0wUbvDLYiHHg5d+UOl1xjhU4P65wO1PtsSU1dwn0QwAnfeLlYoWQXq55FfSvEwtxFWK52+6bIg0vFysvEhvivMIUY7G+nnI52hXheFMCEpDAzQk8PKQ3OZGPAQVdP9hr2A1220N1GFjjtX5s5NpuKL95K7X4EpCABCQggZMSyG2mIwuCjuHHYEayMpgE2gQS+2k78Hmf3qSYm1ZQbrb1TKxNgZu4BCCQv2X5myiokQT+5eUaGWFesKM+yjVP2v1jYTZlCzmuWlarPfnvP2yF+Ocan4TZX8iec6SBsUCJ7RQDw4CRCxy33NfN2XP1KZsEDiTw0MuVbFfCxRVmUMSl6z5Q+GOzTsg8JFjVQBIAACAASURBVHmstOYuAQlIQAIjCTgxGQnKYGMIMBebvdUbK8+dFa0xeM8bhoPRBgMIdo/BAMK/gw3Emfvq1XqT7TgXK+YhNq4wzw2NkF0m4fqQC4yiGPQYSuKOgjvweSgP/QwLUokbLIQHdjJDp4eZN+70hkINUtEljinUw1KvFQDy0BsEDgC5CNJSorXympQOYwRSBZEGeTAIT0qEwKi7xEpqJKTG06kJzg6f910sqt5TgNmSdxjxybt373YQi6bz4sWLWkZ80YROqvb08Pu828+fPw9isB6N1yD8XHhBw2XzeGIrjNPkNC1ypF+Ob3o9EKBq2MgJn3g/QQMORti1DmumQ4/He5K97X6OBnAf5QRQXJ49exbu84L3o8oksvUpZJBqxQsGoEYnTEZhkMKPHpbVsHXp5pNwlPJQC+zJVg8LNA6/QOnPh8WuepsYETO62ik6b968YaYRB/ZaAhLYlEDnE5MOO7dEd+q2p9202YxJPNagxoSPw/D1AefCMZBTX9PJMHFG8c4VlbhcKJaEWdHqEid+z2umLZhNwnEUF4PAp7kwE1/DIHOgjSuxfA6NZEWLMSMmOj+z6eLrz3YWOgcGi9A4mSNwpxh4CMN8nI4C3SBECRc0ePJqNPjdDK2UGiH5axQkiM0FvR+SY7oslisOudE1zQBpR35TE2kRFYFjaWv2f0LO8EXFxQQmm7xzX+wQZkA3ph8YmuLDMtLAaIH7zEZj08pQnHVdDzHGkddQik2XIVZXum4iJLL9iT5rhz8aRyCSX2DF2EGG2Vm8fv06lpmmNjupJCIqO+9hSJz64LXn/KvckbtipokMZ/zJgcv0NTG6wJALRkfaGyT54yIPhsF6eampuzhT5FmepincgQDdXdxyeOv7KXUiW5CzKyG3wFUreEIgHsjopbeQ5ERpMioFPlwwcp1I+MuLmg981FG3LzIDaNyW4uvO9cPLNyQLeDcC/U9MOuzcEhWi25728MbM9K1YfXGfX7uW6uHVt4oAtAGm53kt0zDC5D05tYn7edaooMM0H/2BNPMA3pHAGQn0YOPKdfIVu9+Ro8Cg/KOQkHXeXeR3CJbMF/iZ9CR5rHBnU0MrksQGhJDpyAs6up27OGiMxJ4XIZYWi2segDuEWfJuwjNWJIaBIydM7Te48QgxEvGw7XCTv9wUT8h9DB15o90n30aNADwBNfxcsVto5D7yUSLkfzXgkTEXBovbYoKJRwsT3zr6Rl6uOFneJeomLkjeLxA+DnDPa7okXvWkCQ0/6ZJqiGDL0zjW8v5CL9c9W+DyUue98PI010ohadXhlelqGFursEk6RYUmEOAiVjsInES/4c+kU611vzck00ORi0pXty9yPqMOr16iGvXAVhkkcFUCp5iYdNi59azX9dZW4zYW+vmRF0VvR28FVJ4GgeJYT7Uy+0hiJfP9ROtONHZ0m4Y1M0nZnxLok0DS5uNecWcbV/J+IcmKfW+yRDIuZnyNpS63hcYB8uu4H6BLKaoKeaxwJ++FVmknNbtlyHfkBZ3nKvK0E0GZic0dI2XLgw07Cmo1SHtui9F4ymsSapZmGff8iSaGVJSlmBR6SEiEYDT4ohEjH7BIMM6xmPjCmxQq4VkrxcKMxkfPwQ4SwnB8IluHTISkN9jDy5XkmtTciv3mRvgSjXwVb3+c5tAR5MInoLpqSbm0O9wBVNwlhRdsZL+fDHg17CMLQmpxBY2UYWTiBrswgaQ/7MruHPdLcfM+fHzdoT3Uyh5zGK7vQGMMcDjEcMZEMcxuBPKxksrqqreJUeQTidC06DDjkF5LQAIbEYgHwZqGHF7M4eKQiUmHnVvPet1GrWVJskusfrWWuUQe4+5AgHckURoHnaRtWY5n7mF9arLEauiLbBg7VKJZbEeABpwPbdwZaV+K3xTeiIWvQy5JePuWE2go/MO7vOTfwaocKzPjU1t9ikSn91+m9vX+6EI3dbHQbNYT9r88o7W6XuLlCk6gogchzzHPK9ZAQPpwDEqYUKeb1kJeBARY/t4tSYHyJhCGn3QUS5JdN26uh+9Brf3OLOyI1wVUTC3pK5d7ueJqaKSWq4P9syoCXH6zqBzzgtHBTepoYvJEnxQ3KQV9YvzC0yUlAfwpgSKBpBGurlQVMx15s7bAKllEOTK10wUbo4xurWKeCFrcAYLlRJLfQdR8jkp9ddXbxLVQ1OmHBkaHGYf0WgIS2IJArJl0PjHpsHOL6fXc027Rcualmc9wY42ife2gMI/5gbGKk4uijTIXMn65MMjEP+N2sqIVPpfBOxLYjgBNutgfHmXjKlq0G1rBVDLF3iB+lxdeL0l/RUPrEjEaBNB/2l6ZqdURwtPeGvmu+yj3PAUx2hfBJl+bzxYHiJhYXMyRxtvckbGpWazYcihXm8zWT2sNYOt8x6efVD0t5N9qQq94n68LNlLLd8U2Al/jEZ/LGwrC2zXpk6p8A/AaBCaVgu9G8sm7/AOD9AI8ij9y+DBZPhsYW9Pi64dxDSCByxOofZ11jPvnAnCK60PjcqFcMpxN6nPi6Fe65svhcXE+/PDD+KfXEpCABCRwIgJOTE5UWRcQtWjHGVmu58+fjwxpsB4IfPnll6F7CfLglGIKH342Lpi5h9by4sWLmiXkJvOUBigfnZFAhzauZBn3QHXF9wvDb3GpylrVl/c241N++fLl+MCNkN9+++0SMRop//HHH8y4f/zxx0aYGY8++uijH374YUbEnaN89dVXQ46552m4z3iRixTsvaGYtEAcZoxNeeD8zueff574obEFjYybp/bwTpLXEL5moHuY2loBau/sr7/+ulYWq6dzsJcLZMXmuHo5+0nwm2++GRw29PLtN4SOLBE79/QkAa73s6gc02wYgyc5CAOZmPkpOvQguRcS2JpAbUVCccTdWpj903/o5cr75P2F7CTHRN9acf7TSQHPLoZt9ew1qPwS2I2AE5PdUJvRQCB2XUxlgvqB1WlqLMMfQoCayg3HuLjoc8bLw3x/mIZQ9XlqQzqutRrP05CdEOjTxpXM7wZWK87yWCqKEY8tNTW7eaN2sJ3i82bTBhvOuJgkFYFxjQxxBwHyjCj7cqs9nkv88Xni8R3Kjs1hKMuwW4USIRt34s1GcZT4mqUeKzq68P3U7D9xpsAHIOgGhvyLowgH0m42Ioo8WMLJEZlj2drXg703FJOWQCkmpZAbiBiJljeVothFz8jhLoDaCHu4YEWG///m+I1g80LyDjSy502el+yescLuyKEgdECzc493AXPdTqfIDZ7tWFd6Sn+aQ2BgWAgh7o4f1kKNJ/1jLBu9fC2k9yUQE0i6RMba+Omx13GTjq8XvnHHFmpS7rkeE3PgGg1vUoJXDcw4GJNZMixeFdGx5YprJ1x31dvEfMI6uyBquLhP5xMD8VoCuxE43cSEfiz0D+GCqcFuxPKMetbrcmn7uTPGnBeqOLlgbt5PQZSkSKCoUc+z/CSmmKQx8LMogDcl0C2Bbm1cxdd2U4woIcVhPX7NGeKxvCViEJH7cbDaddFMV6yCYsgk38bPhz0VJR0zZcba0C4aT1eZHz0chckIJm17KZI8TCeuGtpYg2HtUaivNsA4o3AdbL/wb5elmDtRQlLhYt5YVkw/uZlX/TxiSbJLftbm6dtBmCptrodvvper7RwO7TW0mGtfhI2WtJX2sVc1//B9FmgHl3vSJGhRRS93EqzxMx5Ki91WI+55H7FiiCb35KJ/FI21fskpauetrEMkZ399MV80g4VvXDHZPm/GnyQtSlhbRloMfOGbSc+ZK2QXLnv/Rav1hPHY138plFACEtiBwOkmJsV+7D6Tox2axG5ZsOa9WJtjBOA8qNpINya6YbYmwKwzP12Q6h55UGEiHjaBRlO5mzUpgePP0xHo2caV7+VqvHqrkG9bRMkCAZDqgw8+SLIjYlBgkkfxTzxP8UlO4RGepHAdLtqG6xCseMGQ1D6oEPMvBt4xh1GxC5bUGkYJdJ7lh/eyp7Z9rhXOFcQYTIjFIg83MRPRscN5O2sAYgxVQxZjACbSDluOiIuv9GF7S+Lykyj5WwC6mrk+T2HSnadPnybhk80VydMdfhad3+QLBKpmBwFmZKGXawa0mVF4EwaFj3es2NvG6dY6ne26jzj3w69rwz8DUj7ITZX2hpNhxh6s8xcuOEXjlRmj60xtLfcJX/Pf3Ioqilp7toye/csvv9ynVVjSMxLI56hDKcJatjMWSpklIIHVCZxxYlLrx1Y8wGd1ziZYI5DsC68Fy++j9re1tTyKd3YjwLK54pzi4UaHhoSNvQK2hAY3H/VGoHMbVz6DONz2SL9R80w0uoWh3rEcArzYBpjy566LJe4EXFw1U9vgX3lo/k3kxAvV6DOpqSWH96L+NSw8CEzWtQXQiZzDTzgjUk1DK0YZfzOsmWj7Edsel3kurkHIYrmCVOMLMiZk3izzt3JMOiuG4QWsvWu1bV4r5j4vqSO9XLw/99kiQPUEha/mDo2rsKb334EYXXZxJQVv15LePOCNe4o78KTgcZEDh+td3KSYW1QcileRHoP6jCUzW0i4W5q1UTwI0O1wHiT04uYEigMoTLQE3bxhWHwJJATOODGp2ThqqwOTIvuzKwKsXJytU7E6e9Lnnboq+IWFwd9c/CwNFb1k0t1QYB7q7RembdHORaB/G1duDcht7nsyx03V6Dd41HDC0Wm0LYd5r1JzUz0sMg6h2uRrcHHNW6aP6wjfTK2MeFlmL72tqVKUdBC45h1soMAXAoQtGkwwjLd7+4aTst2QGoUaHhULtZGXK6/u2c3yYbnGB6ipaswjNtrTNl62YshtvVyUuVErec9SFPEaN/Ethzeh4TkfCgu34sfcim7ka/AJpWCQCKDCzeGidj8J1v5JRYTx+w48Bxo3edfaI1+7Ydz5KTPSYOpKOAStIrl/1Z/tlU1DqXvenb1bvSS76RsD/W4imVEgUHxtUZpnzFhCml5IQAIXI3DSiQmmopq5ob2M92LVd5nisMpq9iSFCfVsG99lAHZVEN7BovGUd3bqPoakXB9++GFyZ/iJbtMwghejeFMChxA4qY0rmfHtiY5+o+2mQpiiPjAIiWOjLW3REjjPZF+z7g4eoyV9FDpPzX9G6cbsncgh0BSLpmZCLhQYR1dj/1kuyZg7DCvhyMH2TLZWKHSMhw2pLUnxLcD6Ma+1tPMqNunD9VvacO2FWn54ZhvIvKd/nhdtZKzGO0kKs5Xakbl3FSxYnSh1bddtELi2ILGoOIZYF7igpyiu/6JovFcPuY0hECqCwJfnGYAwQLK6gbIHD194dI0Lxh5cXO2R7xolXb0UuLhqgxNqyhK1bHVRt04QBQIUYxw2eNwXTte3LsvW6aMEb52F6c8jgMmvqOXPmwjNk8FYEpBA/wSCPny6iQkzgqLegpkJ203/5JUwIUBTxKwzRvtKIvKT1svUZpUZYp64d6YSYGZdrMfaMvDx6dcmsLeyJo3HZcjeCJzCxlU02R844xvTbzB2FGc99AwPjRg118XUxoNNoNjvkQ6j20MxHmaHHQ+1p2gjpex8l2TquTs1n9wqAg/ukKK0D0taDBArq8UA4WbN9TCmIYVEJl2Q4/L6TXIsNks+iH64noOnkPaWbzthdKaJdrfk6N2Wf+2tFW/evNky89XSTjzSvGkzkg6LBcZEL7pweQFo3zOyPlGUQCl52xlf1ypFPFQv4ZlsiaX3XEtC07k2Afq9uHnzsh9Y3qA3xCIN12N6qgMlXz1reoNax5vDObbWVi/7jATtAGdA2ydKcRhl4Fsy3m0teWP6cRZFcWtEpi+B1QmEvmLMcF8bH4/qWGpfZWfKtjqohwl2pdc9lLbPAMlcO9e7GnewNvRZqLtJVVvovYrOXEuc+wdyRnsZ+kb+PaTzObDsZj2JQBhwk66sKxtXMrkbRN3BxlVTMMYQrq3hG/M+FsedMRETwWLrYly/yJaEXPKz5tGnaU1KttaXIjma1aSkGoFrdUouU7EEh8LD3j6GH66n8ikWqqZzTi1LMfHkZrGCZjTLJNm1ftbeODgfNSOgaLkevu2JhTWHKs2O7mB1z2dozb1dhI2WCPbQ2Y4jtLheia7tcBfupmAbm2cbJrBJIgE/LLXgFb02z0lkDHxDAqzIKG5npHNGzX3YU12MGB1s6HjpcGqq5FBqQt78Q/es2YkbQHFeFAfweh8CfKSkuKSRhVeOd/tUgblI4BQEzj4xoa8rDtNoNcXV6KeolDsLyWEMNSvSQyycgOIevoeUtg5Al1LbHzC7ZmOZazalYj8QR9zumkZLkYe5A/+ywbS7xezbFd6UpxA4i40LI3VerJoLJw+57p3g22gnWxNvzAE/xU0z7ezyp1RusC4mT9cyYA7JFp0fPGLeN8koUftKBX6pFT91uWLZQ+ff7u1r3W87VlJltZ+1Kg62o1rEGfeLzbImwIz0F0ahwRcrl3ZIE5rUFBdK0o6+oZeLptaoj1UaXLts/TwNGybGlDrfBjgUpOY47aeYCyWpKccku/Ao1UEwEglHQTIiFt/PhUUwugROQYDOmUUGxa6GPooBO/FhnKJQS4REFQ6+AXpaTh54OCev6YhLxDhX3HheEeidqwgXkxa9sziM0pjv5rS+WM1aHAmsTuACExPm0vmsiokn3++pGTtWx2iCKxLAvlbb7vAwFw5H0rv5kNKmAVA/amafVWbxwdAZlwJF9Kg108wUcpGKE6tYYK/vSaConA8oVnk71rJxFV/hos19h3rMx/fxmS6JOz6XIWTtrcfSuO76Qvq6mucvWDgfCo92VHPMrGsaXWviycg+NMuHvX3eIQ80VmkMRQcw6ddgPqyIRoDYwBKC1QQIAfa8YPhjfXO+XY+aYrXHKn3a8uJs6OWqNbVB6FUa3PLy75NCsADW+qZYjDDzjG9yvVZnkSTbyc/GgbbL3XusL8OKHQ9CNM51B55OMCqGBNoE0BV4F7AB5aMyYxWdD2aju70adK1htKKLxlUAQyjlg3fMlig3N6nEXwKnOdHNxny83pkA9sHiGei4uFZcmrdzocxOAhLYiMA1JiYNRxfTio3Qmex2BGpT4DE5Fj/VNiaiYZYTQB+OZ9lxgmNMH3H44nUwdCZPiydSJGE2+llc69aVIXKjgpvsVAInsnF11YCX2IqXxJ1Uv/G2+CTicgNmkiA/a+7S8UNnLSRGj9VNzavUQlBWH/b2wZiTcMOkk9yZ8TO3m81IZEmUogd6SYIL47IgnnG56BlFGcCWONjTFuayJLperiX0xsZFw2N5Gq/6Q98m3w8sNuItOsqx0u8SrqgsDjkvLDsGPhahxB0fB5vebavKLnVoJl0TYChCfXn27Fn8LgwSs2aEUWoI0HUZNhAuXv5GF00PHDJ5uJ2rNqUPKVz7IlFe83Z17eL3U7phGUdx5sPpFrq4+qkpJZFAPwQuMzHB0VWcZjOtYJpNB+gKjH5a3UNJWKtes8E9jIsR6uEs+2EiBphHoKiBDEktnMUPidQ0zEQRnSf8jFi1XuUoeWYUwSi7ETiRjatohCzuLNmB3pJtmu2FqisKXxuw6Aq2WDSMAbNYNCoOXWhMuWq7vlbpqBMBZm/OjtMhkeHvoVmmOEwQN05t9nVwtiUpbOEYPmr3ZFK0MT9x4UMgbzw0SJbe8gof6Ov685gCzAvT+FDHwy2H83LsNhY+5JFu5JrZNG893RZ2hmCNF4CmMs8jxYZcYCY8SY0ecF6CM8plFAn0QADPDTag4vCMqoTScFu7AGNz6CJQgxIFESzFzTGhTol7ZxdCMplH0V99FVhA7UWRAHYWXu3i/Jn2TI0smSIWc/SmBCRwDQJXmpgwlOO0oycMA/pQR0yzMb7zx2jFH70iOo+9YucNGEWCOW9SlSNlJhYVrSoyEtdawVgkV7OcksVIA0hbmFr6VHc74kZPsV9jUqCHidOne+l/PkVlYQk5fF9CzG3Fa6zDNImu7DzauObVb9GXMz6ptXwbD3MselaItcoe1mLug7aTP8LO87CzZdpYe/e3EHgVbw0625gzqBMbTuCzyhhRW9YQctnhYgt32ipiD9u2MEeggPFvPCzS2LCkDXo4et0Wft9WEd5t89dwcSENL9I22W6SKlt/YoJYjjbJ5t27WvOlo98ox06SbQxFvBLjhaTVsXSd1oXqGVfZcE1SEB6fWjtk0sJ5q9vhfSqBgcCbN2/ixvkf//Ef25Ghsyq+CwjA60Ab3i7r/lPmnQ0VQR9b7BygFMIUL+hw+i/pdhImrWu7jEw5EKADQSeh9dYU98G/FcKf4iJ+GZMXjfKeoggKKYFLEjjXxARp6UzGWMfoJ1fsW/bU6y7ZzPJCjanEZLAIP1es2Vww7+QEGkvs1zL4hMqNL441jzDDioWhSynOI3JcB95JbBex/Fe6ZhQ4EHKS9blsXEVtnElHUqjVf+YdPtxG5lLsf0a+jMU3YlJ5c8mHV2m7YSixS4c3l1nhQ2K1uBv1pRhJgnjxxSTr7sNCDQGKzYBMVzF21biR/hbois2SAo5EcWwwWNU8ptwf+WLOKEKuh2+1l6vm2R6aeM06E78AN7yurVyrvbfXQMSqouIuk1C6fBXM4CXmPeGCf3EU8xe7jkPc4YLOFIau30yw+PMQAsnClv/8z//cTgxWTyTvBQMMr8PDxT7bidRJyvQqwBmEQUFBnyguMKHfqHXLQ1ye9r9yczvmnJEd84HqnWlsx5ntmA+PIyd33m5adVeLWLdjYsoSkMAOBOIePs6uz4kJ4zj7uvhj5S99JlODWOb4mnkHRVtrN/aeel1cigtfYyjhhO15BWTtcG1Z97wEjdUmUOsliDVGdWknztPaQv5jrUlsGWTugK+LeRaSnGIHYaOmHtbCiQJQTEaBHgQ+nY0Lq1rOLRng8gBb3FmYaXFSv4WcRTWDNaDbWR3jr2LHJSpKEgfgumZxbfhikxS6/VlzPawyKa4lDo2am3MJqGQN8ZKk9o8bDorAdoFRIm6W7Mmm9W7UOSc9BvZVvVz71341x5rycW27YaPjgFSNSRXi/zyg00HpxOqnQf9/kPh/FwQSDfL//J//s51YvAXx6EJGDDDMx4Yp2W4q4HYFnJcy4244ihBNAmNKDQVKKt1Io49CX2T6vYoKNa8sx8bCYxp30RwYde3R6ijajRY4iMT8hIq4bTs8ql7MVwKXJxD38HFhu+3qGd+R+WGfSVlWNJHvqdfFtXDha7QvloEHVW1SScfU/qQEDdwgwBvHnKIWYBXfT61CV3yFa/K376N0nUvvOrXxtF0X8dMt7M5x+uOva013SKE2vD5MfzsbV2IpfijJdgFO0VbxYhYJbNoCayaLxOBTFKwWpuY5KybS582iA2+tMaKY+MBh07ruE/VDqXgv6Nz4y3WD7fypuR5+gJeL1rCdf/sh924DYCotdj34abqVeRXBamdtj0mcIZDxePiXdsUF3TQX51I6x5TUMFcl8H//7//drmisZmV7Db6HuG9B5x7U7nvu64JJvLYUFO3xiBXrA65aNXG8A5P82tNr36enRV8Jyh/NDBSrGDWuzW1q6WiEsGXVcK4vDklRBYx9jID4HflrN+mpuRteAhK4J4FzTUyGLdrFTpJxinGff5kgMGuoGYnWquVN9bq1hOw/HTypaF8zJol9bjTsH/g8CZOD++JE1rIw1pTwtdKPZb72NSvrURdrPK9Rdjr54rF7h5RuRvcV5OzHxpWYj4OEXsTWlZjG1s5CGnkxaz4f1VZvirGQnARj+U93Xdu9vdYYUTxCcKC0BbqiHnuKSsEKRPcb7EJB5v0NFOjhm3i5alvLh6Ku1eACuGtc1IZkLFbXKGCtFA1lCyYb7WqsCeN9CexM4N///d83zREzAX/FUQflmz+GZywChNlUjE4SZ2x6/vx5EIZdXA894mwGrWmTQzowfKhWhhyvd8GcOfYa8lMv1+q1jNcq1uBpxijcufkPtRiXNn84sBk99XWtXhEmKIFbETjLxITukU0/RfMN6g2jUtvus3qdbq3XrS5wtwmyFpiRbpLFByPDWgdRdoulK8HQgWvyrGXwKRoKcFrv/F7Xinmi+xAblMnaHpQTlaUo6g6LGIr51m4Wm+4QWBtXDdqJ7tfGJmz6m5ailj7+yHavWHNYbuGq2ZRAknjtRVtlDKK3rFU0YjASJcLc8yd6F31aDuooMyN6+CZerlpTG2p9lQZ3vQZUVBPpxa594B7W4UZV2lQacHwkgfEEcDzwh3GcESjpajAMYR7CDMSja/u6UFPiLoX1pyN7V5YawKdBG0PMbf3xtKvYC0hzQtG5LY1GI1nxEa5Z/oa3Nd+sSUa84/xh3tXYtyJ2k5LA3QjQjeRF7m1iwnCDaz+Xk+GeUb5t8cljeacrAlQfJoXxhymhjcQrQroqyyWFadOOVe7Zxa+tnF4l8dlSnT2iq6B2qEFtXDtANouYQO5jiJ9e+LrmemCyvLzUtcSHlMfrJwsl2XqD4GzxGv4tTIuYiWanvDDivy2MX4zebg3qJTk0DFX5Te5cfiNXYwcoxV+lbyqC9aYEbkiAF4pNXWxgytfsoBjh62LaU5tPnh0XLi4UkaD/8b2H8ePuw36YUfzsfJbInxQfj+BVV4kuobRRXHxd0E6qYMgLy+9IP+5GspmsBCRwXgKnmJgwjhddXHSJ2N91cZ23+QXJUVyLA1wIEC7wv7YnlSGkF2sRaBh8qI5VZvG1ExG1Jq1ViaazEYF2d7TK27G65Ly2eZph7pw/8s4hBKyRBHt+RB4B1hojGsMc9rQt9Mzalruk1If/HNRszD55g0Rtwzox3tS2RVn29nJt1Bq2QLNnmmwFKGb30LpajHWim8VeaZDfHaAnqkdFPREBDN81szgbcXAFXW//B+vpOKgwjMG4uCbtWkODaXfFpIz78ERtYF1RUWISVTI+w3DdvEytSIDdDEyn89kpqnmfE+liKbwpAQn0Q6D/iQlDT3G3GWZxu4zGAQAAIABJREFU9xP305CWS0JtjpkSMt5tYW9aLv+FU2jM4tda4V6zMK6V/oVrx6IdS6Dxdozp0A4Rvtv9IofQeJhpPu0aohTPT36Y2vgANS9ITZ6Qcq1+awmGiD1f1LYUJ6aJ2UWojUEkyAcCZic7NeLDyp2a4MLwaOCxbS2kRuf25s2bHpTw9b1c7a0AazW4gPICF1iciwMhreTyO8obvar66wXatkXolgDDD4NQvqkLgVmUcezii3Wh4eKiMwkaJ6tLJrm4BmEefsx85FrjdYvWT2o4DmNhGNFmQI5T8HoqAbxZRUcXdeGOrqkwDS+BmxPof2LCcpyii4ux+EoKzM3bYSg+Zqa2iQfXpks6Aq7dLhq7VdYy+BQtJK6Z3q2KzWg2gTPauIrdbKMgs+FcI2LNaRRsDhsVMyzbTdKvyROCFeuXp7UEQ8R5FxslmwhT80KtMgbh12iUYqNFvcUcH1ZugmW7n0wQ8FAUNXAWhUOsE//F+l6uWlMbWK/S4LartkNS7n+95HZYiq/xkF2361y2o2HKEtiTAIMQE9Rin8zQdRnLOAUM6ibOqnmrS2BVBBXqi3k4o374ebcL+CSOLsa12oFXd4OzW3mpheLZPmhl85r9bpKbkQQk0BWBzicmjLbFj2UyTNvXddWQ1hKGTVq1NkkWujbX4jwpHdaQNWbxbZ15ZEZbL9IfKYbBJDCDQOPt6NbGVbSkNwoyA8uVohTXClNAiLW/yrYEQmM/ycPdzDWBg51kiWBHxa25HlZZ+FKcVg8lxWW4ShY5t6JfueahzKNvegf1O147HueFIagry49errh2jrmuKe43XwvvXq5jmqO53okA+hBzyOJcFKXhAgui8dWFdaAsMFlyGGP70EJaTfHrIPdpTQxYSUPiS29dqTt3qAsafLGh0jgb86I7kLGMEpDAeAKdT0yKLi5Klyy2GF9eQ/ZPoGZsYsjTtXlI9bUNo6uY/2rmy0TbPKT4ZiqB2QS6tXEVLelFm/vssl8pYsOr1NjnupBArVesebDi7GphamnGcWdcbwchCIM3Mdh5wk0u1hojGmSK0+1YhtnXRb9y0QM9O4t5EYfjkYrioX735rn487xCNmI1WgOvVqM7aKR54Ud8zaXYVvY86PNAvI2Bs9YRHyjtqbPG947ZgsbWYH7eAtJaGM8us/1o54rAdlBcl8GOLrwUvQ1a4+HgpQvjET3qQo8LqaH9F7vrQSTeLxYU33mMyxsSji7gnLcJjW9s/YSkERYt1KjjOrr6qSYlkUC3BDqfmDDNLp6UghLIftZuqSrYEgK1Ayqp9IWq3RKpbh63MZ1cawofdPgE9VoWzCRZf0pgRQI7vCArSjskVRxDGzPf1QU4XYJsyyt6Wei7NrJK1XrFMRsEa+7VjdxRRTLrVnGNxipjRM2FNhShttxqeQGLXcdao+oS8aBa7A2wMHRo6lnZy9W2oazS4JbUTYdxi9Yo5NzOP9wVhJpfGmvynY3Fq9cRL2ZtYFs9r6MSZLNCh+sIjqIxKV/etcE/kcfCS8Ghw2d8GRlugyGMoQezXV66qXdQaNo6Df35ndcU005ev35NVxPrQDQhFvwu2UU3tZpuHp5awKcbGn+gwWSDgWCV5dUhTS8kIIHrEeh8YlLb03OT1YHXa28PS4T+VlS9MPrUGsPDNA2wnECs6SWprWLwqVkYqfc9ZyW4UTGk8jeUFwMFpeOvQ6NeUgv+PJbASW1c+YLO9q7NYyEfnjtdQdGXwyxso5kvfVGx1EhSvB/frM0B6dxWnyHSge/QcpbQiMkUrxsKBgrndsNQcWzdLrti2fObDIXFps6I3Odio5VPLKw1tYHUmNcvZ3rhO7z/RWIMMA/9/yj9LLi4qo5V0wwu3Bg2LVqxmW2a4yGJ54bdQ8Q4Y6boPTULEVtDTlciXE3BTse4UzvZf2q5Hi4+CJlOTfky4RmV6G0YwuIS4YFmRGO8i296vR2B2udwbzIQbAfWlCVweQL9T0yK02zqxTnmJRsnprfiiIaawaqaw+0+l2S+vFCrrDqvaSwP33SMy+iiy+1upPPkyROWajG7DGZHLvjJTdreKuvnltM2hXMR6NzGlYtX3FlyLubbSVtbRI6Dh8Fr9Xwb3drDjnEQprbla3ULRsNFtCKW2jBR8+dNyrrBpLjyZlLijcC5d3CVIbWR45hHtSJ3e1S4Xq4x1bpVmNrL89CWikA0Nd6BWgpbSbx2urWXNjGSrp3t7dKrcb4YiJsUc6Naq41ep+tkmJeGT2ShzK3l4gI7c9p250yfvGJ2G1X01smiWeaOLu7wegpna/hD+rWpzkZHUuxTKHORgAR2IFAb8dtj3yDYPhOTWj9WPGppB2JmsR0BzlqvDWcoFdb4duQXplwzpE5Ktma+rDWJkPjyjgjzNK0rTIvIEUMeRlv+DTNN3F34XzfarhHK4sV5CYSmkhShcxtXLnZuc09KdOefjU+Yb7FKONg3EubU2sgBsbhqhNRWd0rVlMlE8iU/a9vFHo4RYzIl8dqaKtaFr+JFq4mRv3GHdxos6QhLPWKxaXgPd+bE4fe83s/LBQWXXCVVW3v/H04mUb+GF2AVPTKRas+f+VA65J4vJNlTquvlxRj8xRdfHN5FbgeWojHkbKFPbCdzbykzYBffR0a1LZYjbVR8VjmFeSnFqU2SZ+f+sHOuKaCzczxjRNoShsikOdGQnj9/Tl+E3eqMhTqRzDVdK9ebT1QoRZWABHYg0P/EpNiPXVi/3aHS+8wCGxM6Q9Gwgj1uUxtTn0B6k6rx0iXq3zzJawp824IZVlPV9lg8FAZzHnGHfoapJRtZSJOzc1Bf+TfxsjPjcEfXQ6T3DFB7Czq3ceWmxWInfM86LZa6dhYOmz7XnfDS1RT1H6R6aJ0IktekpZZX9NljOKq5iIIkyy/mjREj860pw0Tf2t6Y756cPZyNLOzDYDUn6PiG9zCL1QOs6eVqW0LbSsnqBes/weCpSkQF1ENvfGhqZ6eaD6UJDX+uRYChixnju4v+UTTG/pptdy2Gl0+n1p/U1IjegNAGOEVkkIrZBXPR1ZsEhpV2rwWrdZXa3iCPlIdRDP45K5T+Z8+eYSmQ0kiSKwZzproiTJOSwPUIODG5Xp2et0QsOS9a9DAwNZbPn7e8p5O8Yax/aMd4WFimdcXaR7dvK/ZhwlKb0bSzZh4R9jpgbMmnluSemIl7NvO1C+vTTQnkM6BNs1sr8aJzjvdxrfSvl05YXJsXLRgl8kcz7jQyGt8L0TnX+kbG1rUquiHqjILXooTePglQK2ASrP2z5uVi28DyAa6ddT5bL76V7UTWfVrzWa6Cel1RQ2prermC6yWkHl/0TCGWc7fr2sszpp/CUDjIGVSx3cReN6NaN5E7sdfNd0iNj/dw4jb/bpG4aUrgdARqGnmydLHPcrHWMvSHrDDdwsU1FPyh6uZ2rgEUtgBspqiDeYNh+MPXhaEqrLrNw3hnCYHGIuslyRpXAhK4MIHzTkwaBvcL19eFi8ZSmKIBCweDs7ZO6n1Tu1ux9il44mHKUYSIM+xOqKxhHsEkouZMTQqORRJnWC6Jd25O4KQ2ruKukVPYAY5qb431r3RHjS9pTRKYga/o+CcRTMdt33+SUXFiThi6socmjiSp4k+m9qEfLgZY62Ytl+VbvenSi7SZXK+4463IobgIuGagK6awxc0iDTJajnoLaYc01/Ry1ZrakNMMbWO7YveQcs0pWFOqgsxhrSVq1vK2xbtEgmu57oOQ4y+KCmvuxB6f4MiQ9F+DMTq4DEdGNJgErkogmbmFYtbGthDg8AteZ062GcTY1MVFFnTRbRdCzVB4OKVDBEAdZHZUbFr0vdQaqjn2LGrwwGHoEDJm2i2Bw/WiBhkUtmN1tjPK1jO0rhpbJxOTRhvz0R0IoDYU9SgMPagKdyBwijKivBWV4eLNqSWq9UVtaxJq5LDkHJ1zktkX8YgbEn/9+vUkA0vbAja17Ia/DIEz2riK87X+7QDHtpnGEXZs5yr6LSYJjN+osYK25rWqZcGHlIq1THhG3oWDLB1pWCtQE2CV+2RUbJahG1+SS83bVxuYluSVxC3umqrVVxJ3o5+gLqa8ylhfTHmVm2t6uYq1Mkg5Q9tYpXjdJsKUu+jIGbORK6j+YwLXCNDhYqtlJxML6lm1wSpIujykqoXf7n6xMyp2WyvKEG/7mDo2rCiGSUmgKwK11dDFzqofyTGIxBoVs83aArq1ZK5pPyH9tZZuhQRPfYGxgBGnNgegdTGoUYM0PyqOgYkFawCkl2ZIIuLWfzXt7dTMFX4GAVpaJ3pRLjytFGcwOhsK27E624lk6xlah43t8IlJ3rS8c0MCmNiKKhaWBH0JvbWH4hR+uZB0j7UVqAx/jfSDCbLoXWhE5BFa6DDZQVnFJNIInM+J9jmBpiGSj/okUHxBOrdxFb3XW8vcZ/WNl4oeo1jXQwr0WktmmuhmYSFvLhJmzBlGj1evXuVJDXfoCZcYhENHWkt/rfs1fWC56wUlpNjgQd0eGlYpWp41JZpRxasIMyRSG+BqZsMVs16U1Fqf6WHZS0MO/DFrZbR/OknRUKGWy1DrXMirnXjczrhuB649TUoUV9wqpavlW7sfCxCu37x5Uwu/8H687Ro9eF5qcSLIjE48Lx1j3Y0ADTs0ci6Yt/dDIJEtyNmVkAmuxHfysAtNos/7GffDgVJ80TOxeUVeJRbclizOiAmvfs38ZJUydpJIUcvvtlkmb3FcudtpAklN9aYXxeKhbxQrFFAok3HI/a+7la1bwaijPhvbsROT8U23+C4c27klutOxwown2WHIZG51yFjQIZZuRap1GgsFrp3O9PDNCobmqXOBUJAxqmDIJbTP2caEhaCM3j+B0Ejii+0027gLnd0s8xY+5r1YUhe82jEfrscLX1ytPlKYGFcQYGrvMeSVqAEhteGCAs4z2zZUWVJGHZqXLDLntRxkJlnyHckwDkathUQaF6v4BWr2hIfDRCxwfg3PopLJqJQH3uJOXq6t376Hpai17YWoH+Y7KUAiJLKttper5lAdmnjjRWq8Axd+VNz3xkv10EUcb+Sauhl/4MlqAtzsNbYLHfi1ZNv38/eZ8O0W1U6w8ZT9AWEhmGdfNED5SAL9E2AXV7zmd59VNmCh721rcqzEoavpH+DOEsKNTVpokHg1ikrkzvLE2THi0JziO17fh0CHelGAj2yo0Pni8SEAZ6EsWXQZcpl30a1s3QoG524b24ETk3nNz1gXIzC8tsVCYXY8di1zUSpv1uwJVOVsOFhCin0RCda8X0NeZDqYDsaYUxLxwlQiuLuSAPHP3DKOQS0O4LUEAoEz2rhys23e5kMBvRgIMEI1VuxhFqCXmGoZYFMRRsua/k++bE6YZw0e4tbqjhzJd+rRhXTdtT24tYyW3K8ZikG9ZABiLMiBM6bUsltShGLc/F1rD3zFRLwJgT+vRaFd93l3uVa+J00n341IQR5S4qUNHWi4mEqAiPnbGyeCzspZAfGdra+xTQfvXciLjpLzecLPVS4wsGISGpKiyzjQNrRKcUxEAncmwNliiTq1p5cCNSjJPakL+rSHqxaSKDf5iUbOmYT8oe5DqY1xTya43/bMzrz6IdChXhTgPJQNG8pRyky3snUrGNX6ULb9lfChsR04MQmt3Ys7E6iZ83A8qE312TCGJV+5Foedbl6VMfFvGJTazqRwXGHN91ZjyNxhMIxgjnjoTMVCkltRHhpwalnvfx9LCPVV7O33F2b1HDFGUxdM0Gab/lcX6Yw2rtyqTpvHCNkP1dWraZUEmdjSfdV6MBhy8CAaO0rgQ5L0Mw/tDAuX9iIDfWajt+QRK3qZpz+Uluk89tU9exVaYyM7yjXPhoxjL7dI06swoj2EsEoTIpF8kceJxpe1IKyTzqS9YLXAbdsQSkkt4inuJ0eL8OYsF7u4D4Ber51yWA9Cv9YO2Xja1hGHVjVvr24j04ePQtHiZk27ehhxfIA4C/qL8RGLIRNP+8O6KybizRsSyHfU9gMhkS28jL314bx9eT+2/KWeWhG5DIHYcLFuDzZVvBOFp0LpQqlBVMmE4Z4/EeNE0NqiFkn29iKHIlD7tYqmUwrBtrt4+C4j3v560VDeMbId1dV0K1u3glGnY2Q7pLEdODGZ9Gp32LkluhNVPKlEBoZAzY6zZMIr2B0IJNPhYSifV2tBE+AdL/aT7WSDaX5q/xm6lDEjaXGz15iIO9TFwyyKwte0r/PeZyx7iGLPALEBKlBdt83EWawyHQ5yhoupr9VIwnDgL3/fqcThUTsdwsRlD9KOiUvKFCpECRdYeonezrfxNHREIcH8AplrU05EKipjSSJrNXI61STl/GdDWljVxu48nXCHBIcKiv9tIM0ftbsyqiCP8vBOosgFaWs19TDBGQGKMixpjTNkyKMUpYJPV7puIiSyrbOXK3d7hpYxIIh/el1j0u4WWas7cEYbW7JloeH6DlVDRvMWYYUUpl6wtoiOMlkehb67pKRBBtCxHiEUnL6V7MJTLyQggbMQGPazvnz5Mhc4TFPzRxvdeZgj67DsasbA/+C//1gER+BhfRbdNVrdMCJwMSaR2WH4eipVyRix20Kt2aJeNWIYnfMC8ujh2uo81tQ7DQFCUvvrRUPWY2RjDrazzta5bGeHdkhjy81M1PI+E5PwlnlxTwK1HTwY8laZBt6T6j6lRn2jmpLtXPycWnGER2ceZGYzBDaBoqpfKxQz/WEJPP3YpNGQiIOqiXFgjBKYb9SgkxwTsSb5nvfzXQJ75r5bXr0V84w2Llp1gpGfk96sRnUPG5V4lRK7XxyFPoS/4Q5zNFwp6EXhRWPzEN1FImEcnZld+ElcfDlBeKaZvOyN3OPtTfQnBB7mpyHB9gUpsy+5rYVSFv4oFyH5F2mZ6hKlUaI4U0o09TjBOHp8TcdLLSBMfDO5/m9h50ubpMbPIcH8PuXCfTVm0pf3w3FqYKSFhBqPH9WuaRXURfKUqiEjxrjk/nY/8wZwovFlOywzU879dVPvFFfxxNJQPVPT7Cp84udH8VouXpLmgIubtZTp+8L8sxGsFj2+H1dN4zqOss91sSHhmF2SO9wYnOJirlJ9iJRIi0NuiZzGvQ+BfK1BP2VPZAsvDp3P4ULyLvOWoXAEqZILHu0p5JiVVki4sAfbs0TmdSUCxTelhxc5h8yrXZR2eMHXWq6Y5xvfSTqT2s84ym7XNWHi+wvVwtlliWWoXR8iW02Y+P4hgoE6lqFxPbtSZkcESC5Pg9KKE5NJMhe7i2M7t0R3OlaYSTB7CFxblH1260EPbPeRga4g7zomTbfjqfrQ5yTv1JB+Yy8XrWUIQ3OaWmqSRQBKMSZi3v80pBqT4J5hau9aXn2nvkNt7kl1TF6J1WjAu3CGSIuNXxzSnPTStcWmVSdtAA9EO8rIp4idv0RJXsWfYWAtdg7FKPHNQJt04vtjrqda+Shj6JHGpD8pzBbToqQhTZKnFphanpEsscZ0xbUmFLq40FrGNEtyzFsFWYQ2MyaRVcLkxHoYX2pv3CTIq/BpJJIIiWzz93Lh86TLxhkbPO21Vo5bklVaVNIY32wtkYvdx73My9NYwpCUl6FlWBQAxkmu6SQdftLt5o7iPBjrLHauL1zlDM/xAgqk4gRbmllYu5HLWbtD+2RMiheCwZD0ZyRVy8L7EpDA1gToiFhHwyjTXraDGHSn9I1bv+PIgzD0LSN7b1YGIdLCTntryKYvgaMIsIwanb7xNvG6sYhy6qrwqcXpVi+iIGNky1cgTiUwL3y3snUr2MgKJdj+SviBE5N5zc9YFyAwfM8jLwhz5IdaXx7LO4cQYGadz9/ZacHXcx/Kw2yd6XmwS+DiGhRmTBDcT9pACJYky7aG4RHNZsbnWMYrGHTLubqCnIk83f4c4EC1vdGkW/kfCsaeGKpj0s6bh2muEuB0Ni7McbENDQhFR90MODS//CUakw6NdtCL2huPakkNswkmHTMaPzlOalR0iWSUfz68Jtv4+9gfJkkyMmW2G+IVCLtpR8ZqBCM1OvOkA2+ED49oG8Rqjx3FfpgUePfp4qgshgNqmesxB+pQU0RM2iSTCMTY32icEzvR+BIqsZOLgpeLygYxXs2kvrmD0Nyk3eRP2+WhwfFHGBo9KshwQFC8mXSIziMCzFBQ2rn3+ZR+ii/1xbLxTubG0Fj/o6GPV8XilONrLEpJvvHTcI0wO3u5yJpODSd8LB6NDfPNJEcXUyYaG4NZKAuNCtrtHjME9kICEjiEAH0dby4vO6PMMMRM1UQZuRhWUE3oNPh3rTPoUJIGhWmQbRIcyoKrni4IeZKBj/FuLQkniWRgCexDAGVy0Bvj7MLbzds0vFbx0+I1M23+0H94j4Y/gvH6JIF5NFtp6VkveigbZPafiQ3wu5WtW8Hg9lC2ge0hSvhRE5PkXfbnTQhgq0JBKhZ20ryvmII39yTAFJveIzaSosBzs32sFtp1mPIzplPp8SCOQeDZs2dxKXILIE9pRWGBLM62OPzq10UBjlplMq90GNluYmebx2e7WOeyceWntKG9D06mhYimTu3j7IhLFzEvhSFWPiuJ069dz4tF7xd3cbXER95njkOXmBuKR0Z/GAzn2WA5oaIfBm4HYLcZ9hwmJuix7ZDFpw/rt9gPk9TgEGIUGAaOwfXQdnRhV4+HrUEetpQst7cXi9a+iR0sL/t2Nd4W5gpPk51fyW6vQ0pI60ykOvYnvuiYw4riDW9jSJz+Kykp3Vkw5RA4eTr7JxmFTGsXaKuz018YEeCh1EE85GGMqaVMu4VVfoYY6XC/FmvJfXTxIBsXB+JaUgrj7k8g6WPzt35/kUKOiWyhhe8jZP7+BgHmXWBMDEWbfYGuMy/3MbFW7NVnF9CIlySQj6E0yH1e5MBzzCuwYpiFh3j0rBcx82yAot8OzPe/6Fa2bgWjjnpubEdNTMY33R46t0TaRHfauadNhDnLT+Z0xaqkr2MaeJZSKGdMgBl3MlTRn+QjFFVPyLgbJFhxjp97rRLFPrYYJI9iwda6zucpDDRrJW46dyAQt9jwsvRm4xoqIm/tq5jU8pc6cHh4MXQm8ybmg6UuMd89zHEIsOQ1p2fLSY7MNwSjyPu8HUhLRxrynXrBmB7byefRjlMolrrGk+yG8LxlQXLqLtyPU0vGoCF8LXAccbvr/NWgpNtlNz7lRMUNbLvSdRMh/0vBSEoYN4tQhp0vkCGR6tifCZOH7954aelKeJ1ivPQOdC78JfNM7oxP9mFI8o2VyyAAuQcNdbf+tChtbUgAFyiQjb+BUrEglIiQK9ZULmTScevlyhF5p0gg74WLwQ65mcgWeoZ9hrHauxzEmHqxSreZdMVTZWiHJ/FDKtpML0+gaD3c50UObNuNf/WnCycDPetFua440KOWi5O3UAU7XHQrW7eCUSnnamz7TEzGt9UeOrdE2kR32rmnTYQ5y89k/htGhFUMqWeBcD05GZLyNzRM3lHLk3oncHu2nhv+eL9IJ0lqoQIwsiLyomGOGBnXYBIYCKAAFM304TU53MY1yJm/emtNWvP3KPT/jQv4DIIlA24jSvyIWEP0pAuKw9Sul49K5F6s9FqOw31A0RhoMIPku/07Q1pELdpCp9p2SOdhMYvtJ4mYjESIAf/wZuXYCbC8lh9K3g7AoJYI1h4c26mt+LT2xgFtxVwWJpUI+V8NL0mxNvVKoG/3cx81JSl1++d2Xq4hX165Bk8qaSO3Hy9z6OjJJXSjgzC8aW0sOzylh5o6JFAiOlka+tbiIVtca8WefWsZTP+MBPJeuJ9SJLKFFr7PMJb0hOgr5MsfLzWKNX/0BuFvuMOjIQyB+QsCc8H9VfoB+sk42RWvEXijvr2fFqUkRxFIXoeh3fJS7CnPii/LmKToHJaXrme9qCbb8lIvT6Fb2boVDOY12YbWfqwSngzHyQtIT3Lg4NVD55a8MonutHNPmwhzip9010mj6qHZnwLdKYRkUlx8T+NKJ8DIuTPvFzp/HDe5HpnOQnTJaz7I0IkVcmHRjL4/gZ5tXIFG8qLxMzxacoG1GQ3nYRcRcmdIJXzs7IEefcKYFAhDSMIHgYfcSTOk37jAzoCqFuIuvyA1hr+25DwlzOF9C6CQtt33go4ADVHpNh+Wd+A/lJrwbcjFfpgUyCWJiPzcbFTu8Kgtf5Lmpj/zVrFpduMTrzHvStdNhES2J5TwYfXfPADfeYrPDedNXv0LT8MHaUiZ4ziH41CpG946Xs79j+N88uQJNc4U95AzSYuNjZNtOYMVOIxS4bhY+oLhOzeciD3gyg8RLqa2yk2+OBKfxI2GvcXXIFcR1US6IsCp1vFB8zRd7nQiYSJbkKorIYNUXkhAAjUCnIcexsoQZucXGd2JrIdhergYJFn4ESn0pVAi5jBcU1IuyGg7HaBDvShA8OJiBDppbF1NTOIq7qFzi+XhOtGddu5pE2H6/8l0iU8t5nIy7R1GjfyRd85IgNrkI9nM3INxg5k7bwfT5xn2Dd4yvrMyWAOCqYR0MH/HX/PaDlTxEzvoHgtVmu0ENuVTEOjQxhW4YfCMv3PPfRa47G+ZDPJc6YIOjY4x9I0ULXSPHXYpSMtHtujuwtSSnhwX4D59b1zvxX6YADjkil8czAeOwBn5+/k+OnLG5kFKxOjW/rBljGXT61y2IbuudN1ESGT786ZQTHwkAbozlH7+RobfLlhsP9oul6kpM8ryNzWW4SUgAQlIQAISOITARjPhePoXX29Xxj71ou3Ka8oHEuinsfUzMTmwOsx6dQKYqIouLkwSurhWp31sgugAK6oBmFOPXX2Lgy3hSaPdRwlJ8vXnlQj0bOPChZx4ufi54kt9pXqcWhY6NP6mxjoqfD/S5v3wwIRVMkU4SH7swFGUKr/JGo7kJm9fcsefkwj826TQBr48Abz0QxlZFn35wlpACUhAAhKQgAQk0CCgXtSA46PYIU0PAAAgAElEQVR1CdjY1uVpal0RwI/14sWLXCTWVrPjJ7/vHQn0QyC3rtbsqv3IrCQSWEIAhxadc5wC507FP72WwM4E8n4YAWilJ3IZFokl7mRKpDu5CGr8Tb1c41ndImS8EfUWBbaQEpCABCQgAQlIoEJAvagCxtvrE7Cxrc/UFPsgwHky8fn/sVDYrdwTEwPxujcCtN7QOQfZ9HIFFF5clcBXX30VF423wE23MRCv9yRQ7IcR4OxdMeXi7MqYZPLexY+8HklAL9dIUHcJFhbTsQ3/LmW2nBKQgAQkIAEJSKBEQL2oRMV7mxCwsW2C1USPJsBRnDUXF5sDtvuk4tHlNv+LEChuIDi7afUidWMxtiSQH5uWH622Zf6mLYF/ESj2wzw+e1ecv1P5e/cvCl6NI6CXaxyn24Ti04JDWZ1y3KbOLagEJCABCUhAAmUC6kVlLt7dgICNbQOoJnk8AYxQyVLlQaavv/7a7y4fXz1K8IhAbl31o1yPmPn8CgTYZfvxxx/HJUmOVosfeS2BTQnU2t7FvFy8ce5uX96Q9HItZ3ipFAY1zo1cl6pUCyMBCUhAAhKQwCwC6kWzsBlpDgEb2xxqxumbAH6s4L6NJWW18pdffhnf8VoCfRLIvVxnt6v2yVmpOiTAWoREqm+//Ta5408J7EAgnHYQ53X2j3L94x//SI7D9bjCuH5nX+vlmo3ughE5UGJYaqfqdsHatUgSkIAEJCABCUwhoF40hZZhFxGwsS3CZ+QuCeDHKq6/ZqapqbTLGlOolEDxYzCaSlJM/r4ogffffz9p7fkBaxctusXqiMAvv/ySeIMG4ZLG2ZHE40RJ3iaK44Fq48g9CKWX6wGgWz3mbPShvMne5FtBsLASkIAEJCABCUgAAupFNoPdCNjYdkNtRvsQYJHyy5cv87w4MiS09vypdyTQFYF8Ixfind202hVhhemcwKtXr2IJ2ZuLyyG+47UEtiZQ7IfJ9NNPP9066+3SZwlFUq586+R2uV87Zb1c167faaULq+0++uijaTENLQEJSEACEpCABK5FQL3oWvXZdWlsbF1Xj8JNJIAZtGh+4nyh169f+9mJiTgNfhiBxAqJHH6U67DKMOMjCLCdK1kBry3+iHq4dZ55Pzzg+Nvf/nZeLsnhhLxlbuRaqzb1cq1F8vTpBGdyMoydvmAWQAISkIAEJCABCUwkoF40EZjB5xOwsc1nZ8z+CNCea5tdsFVhM+1PZCWSQJlAbl2tte1yfO9K4PwEErcWi3Lo5M9fLEtwGgJ5P4zop/4oF6eUh8VtQzUkb9lp6qZLQf/cpVQKdQCBcCooXwM+IHuzlIAEJCCBsxFARUMnGz4s//bt27OJ/1/yPn36FC2ZJeeffPLJGeVX5u0IqBdtx9aUEwI2tgSIP89LAMXg+fPnxU9ocFChS5XPW7M3lBxTft6S9XLdsCXcvMgsTfjiiy/iE2jZhsKZtDfHYvH3IVA7IfPUXXGykQsLvAuAVmxOerlWhHnipJiQDOMWe/A9rvDEFanoEpCABHYk8OGHH/722287ZrhVViyn4gwlh7+t+J4wXfWiE1baWUW2sZ215pS7RIBVI0XFACOpq0lKwLzXL4HiBoJTm1b7Za1kfRP45ptvWI4TnL7Ddi7t8n1X2kWkK/bDlO28XTHrJ8LiNgrCcls3cq3bWD2xcF2eZ00tvFfh4qwlUW4JSEACEtiFAJbZoiVrl8zXz6SmQ6+fkymegUBQh8LFGaRWxlMSCG0sXJyyGAotgT/96fPPPy8OppyHj5FUQhI4F4HhrIJYZj/KFdPw+lYEYrs8BX/x4sWtim9hjyJQVCoQ5rxermQjF2+WHytdt3Xp5VqX5ylTw5kcNnK5yO6UVajQEpCABHYngELG4qPds90qQ/albZX07ulyDGOe50mPlMwLssMd9aIdIJvFQMDGNqklhIXkk2IZeB8Cw2L/PC++D+/ZVjkW7/RPILeunteu2j9tJeycAHZC1isEIXk7fvzxx/DTCwlsRCDvh8novB/l4gDG+ItcjCla4FdvOZ5YuDrS8yXIyRKD0K9evTqf9EosAQlIQAIHEUDvZPMBa11P7UFhZe7FvstFifJtdlqHx78l6kXjWRlyIQEb23iAbCAuBr7SeotiAU9xEz9Wsjx5EJvaKZqoTlGoboX89ttvB9nYPNetkGcXrHhigV6us1er8i8hwKYT+vMwoWA7Fyt1liRoXAm0CdQ8qeddnBrU/qHgfK+0TcCnMwjo5ZoB7VJRWHY3bMZnaYafJLlU1VoYCUhAAhsT4DPyLtDemPGc5PFyFaMxF/UM/SKZ+KZ6UUzD600J2Ngm4f3555+L4c9r7CgW54w3WZucGG5CKag1j+IJNFa5gPZwVhgeF71cqyAtJlL0zurlKrLy5k0I0Jnj6Aq9PSvqUGO+/PLLmxTfYu5PIDknMwhQm+qGAH1e8L7E61BxcakgbVFTnli4BdXTpIlvfFh2xzq7Wg9ymsIoqAQkIAEJSEAC9ZPK4xMS5FQkoF5UxOLNLQjY2KZSLRqdSUS781SS64Zny0utCl6/fu3SinVpk1r4gN9nn322euImGAjkHQ52VS2SgY8X9yTA6Wpxz4Mt0e1c92wJO5SaXcu1qSsLaGr7+3cQbF4WvCnxlnc2mXhW4TySD2O5l+shossG4DULCzF0I1+2mi2YBCQgAQncjEBNaWY5iysuG21BvagBx0frErCxzeBZXJDHQr1ajzcjC6PMIMBeunCAVRydk/A9JiQGsso1Xcdg9bPlr8KzkUju5ap5cxuJ+EgC1yOA74G3I2xJef78Of3S9YppiXYmEO9zonXhxyqqFoNUnEbGV6j56ieLD8LnqBkWUUi61QmD7Z0iILbH4WzXwPRybce265QZisKchBVhTkK6ri2Fk4AEJCABCUwh8MUXX7x8+TKJwZyBqakHHCVYhp/qRUUs3tyCgI1tBlX6rqK9I14YOyNZoywkwBQy2DrjpBiDHGtiIGtdhwYf28vWStx0AgE/yhVQeCGBnAD7dIMtkSGAJXS4KPJg3pHASAI0oXze+jAuvi7+kmB8LLzDTbcUMBaVNygR258rEvDEwhVhnikp1lwMc0V2HLuy+0w1p6wSkIAEJCCBRwSYbbKiLQ+Fgex0JzzkpdjijnrRFlRNs0jAxlbE0rhJrxWM+3EwFsM6i4mB7HyNHyvf74IMbHnR4rlFXXDMaTi+KT40bIu8bp5mrWHfHIvFl8BAgKNoOQsq0MA/4caUQMOLGQRiD9CM6HGUDl1cjN2xD8/DnOP62uLavVxbUO09zbA6iXV2TkJ6ry3lk4AEJCABCUwngI2GhZZJPBa4YH/k2/XJ/Zv/VC+6eQPYs/g2thm06bXyjVw48l0MOwPmWlGYQhbPkOQEIQw6a+ViOjGBFy9eDD/x737wwQfxI6/XJRBb8IeUadgdGk/XLbWpSWA8ATbycixt6JTYXfrmzRs/xDgeoCFjAqzbiNcWoOBxDuHwL8HihZuDNsiGLS74l6exfoh9O062h2vOb4j3Xp/rMOeYbQ8wR8qgl2skqEsFQ0VDdaOz8KDCS9WrhZHANgQGBWKbtE1VAhLYigAmMMb6WLEecmK5HI+YS2ivCejViwIKL7YmYGObRBinIC6u4iJfOjENapNgrhgYP1Zxdx2zy9hQtWKOJsXOuXA4pBu5tm4PeTPOtamtZTB9CXROgE4JI3gYC9inzreUnFx0Xmt9isfHtN69e9enbAulCuc3kM7pDnM+qRnQEwsXNtqzRqcf0cV11spTbglIQAISkMAIAoz1xb0OmIxZCe5y+xihelFMw+tNCdjYRuKlj6Knyl1cuFJYM+5elpEYVw/GbmCsNsVkXT9RxLL8JqeBxTvn9HItR9pIgZ4nX8Au8wYxH92WAIcGh90zuOFZlXJbFBZcAjmB+NulDCKnO0ctHwqHMsa76/JSH37HvVyTq+Drr7/O97DHqdC5+7ndGMgZr9Fu47lEXoTaC5+H9I4EzkKgtiba1n6WGlROCeQEUK8xB2ORDGvAhzC819z8+OOPWYOpsTjn5h0JSOBAAujhfMMg306BSPRaqOiuFj+qdobddcXcWVThaFIks/AmbsV4IxGmBtv/VKTDAZsoQtjmUHva3/OLP6AyZES3I/OpzA1/EwK8XMwpBtMZq1KYdzCC36TsFlMCDQLxt0txcX377beNwH0+YndmUTCWoBXvd3JTL9fkiqDv5q8RjSNEG099dAoCVHH4uu8pBFZICaxCgEPni/0ba0hZe75KFiYiAQnsTAAHNmeCMwtlmU7itGak448XHwsahjMNlDtXjdlJQAIDgeFzZUyn8Wzxl/RUQxgm1ef6nsElK5eRolg7jC8eE7JFjeduRTcVTeXMFAZVZ4hF68XLha+rtigZnyJdUJIFzTu5408JSCAQwHzPOzW4h3l9eOMwHYSnXkjghgRYSxF2TbDf8XS7uIYqy0fD4X7+5e+uqtgTC7uqDoWRgAQkcCSBeK1oLEcYpOObXktAAicigLaNsQwbcb78Ct82Rh8U1idPnrBaGa8Y7q4h/IkKqKgSkMC5CGBNpsOh2+GPNYJ0QXzHHmN07kTBE89BGnjr9aMcW8XwL66Fwu/S3hxzrNjnzZ1Rm/cifiMwJbvsbFKFYn8PLq4QMb8THuVTIVxcteMuQiwvJHBzAhjxmWIMEHi/7KZu3h5uXnw0orAnmBHkpC4utO6iykflsuCp5yrWy9Vz7SibBCQggV0J1NaHso6DcW5XUcxMAhLYgACLl3mX2TDBsjIMx3kOWNM40gelFu3cxcs5H+9IQAJrEWABTWy+z5Olj6IX4sxV/GGazHI+O9/BalNc1Yux44zn8OxMb0Z2DNa4uJLThmuK+oz0bxKluFDv7du3xeKjIyXAad56cIusvCmBhACvD+fW4onnPo4ut3MlfPx5EwLDmdsUlneBN+K8I0hw1CUVx3rZzk9/8cTCpMr8KQEJSOC+BFhVje27OKSxthEz033RWHIJXIgAumlQT9HF8Wlh1sH1Nbi4QkGxr4VrLyQgAQmsS4BP3bBDKzi6mDZjEeBfeh78W/zrh3DWBb4kNfxYReWQ+mp/r3pJpneOi8pdPBxSL9fUVlFcil5ch85y+8QlRkfkF4amAjf8nQmw35cJBd0UXi5GhzujsOy3JTBosyixaEfn1WNZZ5MMiKFC+18F++Tdu3dBXC8kIAEJSGBTAgwYz549C1kwCnIn/OzkgnM5kpWMg2DnPVO4E7CKIQEJSEACEpDAlQicQq9bCBxD//Pnz/NE8EqyPMLD3HIyC++wByI/N480cbq44GwqWw5ETaLQbpnmJMbH+ICpITyeMF1cCTp/SkACEpDAHQjU7IEdjoy5Hu6JhXdoopZRAhKQwAQCtWW5LOP1UJoJHA0qAQlIQAISkIAEzkwA80HRxUWZOMBQF9fqdYu7pejiIiM3cs2gzZ7ROBYuLtpt7OLCccju9mSrIgv7dHHF3LyWgAQkIIGbEOCQ8OKSdwbQmp2wKzKeWNhVdSiMBCQggeMJMNnjEOGiUYMvw3O40HnPFz4erhJIQAISkIAEJCCBMxD4/fffi9ogsmPpCCffnqEoJ5BxcCgWTUuD9DXv1wnKdpyInLmEWyucjMopUmxAHCDzL804OdKQDXNEsW0fV2PmLAEJSEACxxBA60PTKH6Eddi+H68ROUbEEbnq5RoBySASkIAEbkaAY7Vrjq6vvvqK+aFflL1Zi7C4EpCABCQgAQnciwBH0xSdLnyVgaW+92KxcWnzE/OSDNmTdArrUiL24T+BxrQFs93gzcJ4V7TfISeE2S3HDOhwmRVAAhKQgAQksDOBxlIbPrOCbfAs2/c9sXDnlmN2EpCABM5BgGnemzdvil+O5YuyDHIe5XGOilRKCUhAAhKQgAQkMJEAfqxkm8uQAM4A9/RPZNkKzroxlOrkxLw8gscV5kxG3gEvxxLi64IhW7VYkD5E5IKf3GRH19u3b6kIXVwjkRpMAhKQgASuRAC97tmzZ8WFTWh9OMDO4uKiUtzLdaWWaVkkIAEJrEmAwYwhrbi8lCGQQ2wY8zjWw7Wla0I3LQlIQAISkIAEJHAoAXQ/ljTlIuAVcDd/jmXeHZaLcUBC0ZWYJIg/RgdMwmTqTw4h9OvCU6EZXgISkIAErk0ApY7VHuFc37iw6B7Y+k63d9+9XHElei0BCUhAAimBb775hk1dnFqTPvjTn7CAPH369PPPP8cZlj/1jgQkIAEJSEACEpDAuQhg8ihuLWJ/f+20t3MV8HBp8W/hdGG52BgXF9K6kevwKlMACUhAAhKQwJUIsPKDRe2c6Ft0cX3xxRd8put0Li4qSC/XlVqpZZGABCSwCQHGPybknPXB5q08A5Z4sMGZIdAzDHM43pGABCQgAQlIQAJnIcDZbpg8cmlZ0stXGdy+n5MZfweD0WBUGu/fGhLXyzUesiElIAEJSEACEqgRQBVhvz7q3IsXL4pHFOLf4hRfVrrXUuj8vl6uzitI8SQgAQn0QoBlpyzvZcxj5MPYkYjFvi4m7fjDGDWTR/6UgAQkIAEJSEACEuicAFvzi3v3EZtvF6HjdS5/t+KxDozVYJx/UDMqNSTnlEjJN/j4SAISkIAEJCCBhwTQ8QZVhP36+f4tlI1Xr169e/cO/9aplzTp5XrYEgwgAQlIQAL/IsCYx8jHGhCW9OZbu1gPwqjpwff/4uWVBCQgAQlIQAIS6J4Aqh3LlXLDB4Jj+PC7UFMrEJ4sDsOi9OTJE8AWv3M2Jk03co2hZBgJSEACEpCABBoE2KmfqyIcRs0Sdj5QwlZ+PkTSiH6WR38+i6DKKQEJSEACXRHA3jGYPFigynjJpxrClmcWq3YlqsJIQAISkIAEJCABCTQIsIsrKHJxMMwf1zB8xIXa6JqF0nxqC5WYU75HfnProSTFAyQfxjKABCQgAQlIQAISKBJA5eOPNevX2yyul6tY496UgAQksAmBxP2Tn/u3Sa4bJxrcXaxaZWJPoQbv18bZmrwEJCABCUhAAhI4ksBl9Dq2HBW9MlhAzvtthq1bBnovfkEcWvwLPS6KO+GWiAH/Ux8ctKTsxpWABCQgAQlIYC0CWOr4Y/MWHyJZK83D08n1cL1ch1eKAkhAAjciwEwVJ1CYA7OA4kqFp3RYSa5UIssiAQlIQAISkIAEagSuodfhx8oPsaHIfKSBM/dqZb/P/cGbhSuLb9Pyb/gL+vx2KDyucDu2piwBCUhAAhK4D4FLGutyPfwJ3xa7T6VaUglIQAKHE+B8P07nRwxsByymoF8+XCQFkIAEJCABCUhAAhKYQeDseh1+rNqZeHyOK1kkO4NPt1FwWQ2yDc4qfsYXg0NrBz9Wgw8L43CwNQL4SAISkIAEJCABCdyZQKKH6+W6c2Ow7BKQgAQkIAEJSEACEpCABCRwRwJ8bPzDDz+8Y8nPUGa+iOZxkWeoKGWUgAQkIAEJSKALAnq5uqgGhZCABCQgAQlIQAISkIAEJCABCexD4Ndff8XFdex2pX1KetJc3rx5c73Pwp+0LhRbAhKQgAQkIIH+Cfxb/yIqoQQkIAEJSEACEpCABCQgAQlIQAKrEOAoPA7Q1sW1CswtEuFgc11cW4A1TQlIQAISkIAErkpAL9dVa9ZySUACEpCABCQgAQlIQAISkIAEUgJ8i+u3335L7/q7GwKfffZZN7IoiAQkIAEJSEACEjgBAU8sPEElKaIEJCABCUhAAhKQgAQkIAEJSGA5gc8///y7775bno4pbEfg3bt32yVuyhKQgAQkIAEJSOB6BNzLdb06tUQSkIAEJCABCUhAAhKQgAQkIIGUwDfffKOLK4XS2e+PP/64M4kURwISkIAEJCABCfROwL1cvdeQ8klAAhKQgAQkIAEJSEACEpCABBYS+PHHH/kc18JEjL41gdevX3/00Udb52L6EpCABCQgAQlI4EoE9HJdqTYtiwQkIAEJSEACEpCABCQgAQlIICXw+++/v/fee3/88Uf6wN89EaCOfv31154kUhYJSEACEpCABCRwAgKeWHiCSlJECUhAAhKQgAQkIAEJSEACEpDAbAI//fSTLq7Z9HaL6HGFu6E2IwlIQAISkIAErkTAvVxXqk3LIgEJSEACEpCABCQgAQlIQAISSAmwl+urr776+eef0wf+7onA999///777/ckkbJIQAISkIAEJCCBExDQy3WCSlJECUhAAhKQgAQkIAEJSEACEpCABCQgAQlIQAISkIAEJCCBhIAnFiZA/CkBCUhAAhKQgAQkIAEJSEACEpCABCQgAQlIQAISkIAEJHACAnq5TlBJiigBCUhAAhKQgAQkIAEJSEACEpCABCQgAQlIQAISkIAEJJAQ0MuVAPGnBCQgAQlIQAISkIAEJCABCUhAAhKQgAQkIAEJSEACEpDACQjo5TpBJSmiBCQgAQlIQAISkIAEJCABCUhAAhKQgAQkIAEJSEACEpBAQkAvVwLEnxKQgAQkIAEJSEACEpCABCQgAQlIQAISkIAEJCABCUhAAicgoJfrBJWkiBKQgAQkIAEJSEACEpCABCQgAQlIQAISkIAEJCABCUhAAgkBvVwJEH9KQAISkIAEJCABCUhAAhKQgAQkIAEJSEACEpCABCQgAQmcgIBerhNUkiJKQAISkIAEJCABCUhAAhKQgAQkIAEJSEACEpCABCQgAQkkBPRyJUD8KQEJSEACEpCABCQgAQlIQAISkIAEJCABCUhAAhKQgAQkcAICerlOUEmKKAEJSEACEpCABCQgAQlIQAISkIAEJCABCUhAAhKQgAQkkBDQy5UA8acEJCABCUhAAhKQgAQkIAEJSEACEpCABCQgAQlIQAISkMAJCOjlOkElKaIEJCABCUhAAhKQgAQkIAEJSEACEpCABCQgAQlIQAISkEBCQC9XAsSfEpCABCQgAQlIQAISkIAEJCABCUhAAhKQgAQkIAEJSEACJyCgl+sElaSIEpCABCQgAQlIQAISkIAEJCABCUhAAhKQgAQkIAEJSEACCQG9XAkQf0pAAhKQgAQkIAEJSEACEpCABCQgAQlIQAISkIAEJCABCZyAgF6uE1SSIkpAAhKQgAQkIAEJSEACEpCABCQgAQlIQAISkIAEJCABCSQE9HIlQPwpAQlIQAISkIAEJCABCUhAAhKQgAQkIAEJSEACEpCABCRwAgJ6uU5QSYooAQlIQAISkIAEJCABCUhAAhKQgAQkIAEJSEACEpCABCSQENDLlQDxpwQkIAEJSEACEpCABCQgAQlIQAISkIAEJCABCUhAAhKQwAkI6OU6QSUpogQkIAEJSEACEpCABCQgAQlIQAISkIAEJCABCUhAAhKQQEJAL1cCxJ8SkIAEJCABCUhAAhKQgAQkIAEJSEACEpCABCQgAQlIQAInIKCX6wSVpIgSkIAEJCABCUhAAhKQgAQkIAEJSEACEpCABCQgAQlIQAIJAb1cCRB/SkACEpCABCQgAQlIQAISkIAEJCABCUhAAhKQgAQkIAEJnICAXq4TVJIiSkACEpCABCQgAQlIQAISkIAEJCABCUhAAhKQgAQkIAEJJAT0ciVA/CkBCUhAAhKQgAQkIAEJSEACEpCABCQgAQlIQAISkIAEJHACAnq5TlBJiigBCUhAAhKQgAQkIAEJSEACEpCABCQgAQlIQAISkIAEJJAQ0MuVAPGnBCQgAQlIQAISkIAEJCABCUhAAhKQgAQkIAEJSEACEpDACQjo5TpBJSmiBCQgAQlIQAISkIAEJCABCUhAAhKQgAQkIAEJSEACEpBAQkAvVwLEnxKQgAQkIAEJSEACEpCABCQgAQlIQAISkIAEJCABCUhAAicg8OcTyKiIEpCABCQgAQlIQAISkIAEJCABCUjgOAK//PLL3//+9z/++OMvf/nL06dP+XeMLIR/+/Yt/xKYKD///PP7778/JiJhvvzyy5cvX44MHAf74osvvvnmm/iO1xKQgAQkIAEJSODCBJ68e/fuwsWzaBKQgAQkIAEJSEACEpCABCQgAQlIYCGBzz///LvvvluYyPfff//JJ5+MTOTJkycjQybB3nvvvV9//TW56U8JSEACEpCABCRwVQKeWHjVmrVcEpCABCQgAQlIQAISkIAEJCCBaQTYA8RmI/wr/Pvjjz9Oi3zp0B9//PHf/vY3HEhsyeJvXlnZDTY+4meffTYvI/Zyjc/FkBKQgAQkIAEJSODsBNzLdfYaVH4JSEACEpCABCQgAQlIQAISkMAKBD766KOffvopTogT9j744IP4jteBAGcYfvXVVwmx8HS4wE2FswrnFocc4iH761//mgR4+PP333//9NNPG7mQOH8kzh+pWV8PkRpAAhKQgAQkIIGLEdDLdbEKtTgSkIAEJCABCUhAAhKQgAQkIIHJBIpfgcJD8+23305O604R8Cr985//LJYY59Mq++FwdOEkS7LAp8WeLc5RTO77UwISkIAEJCABCdyNgCcW3q3GLa8EJCABCUhAAhKQgAQkIAEJSCAl8PLly/TWn/709u3b/KZ3YgJff/11/DO+xssV/1zxmkz58pYurhWRmpQEJCABCUhAAucloJfrvHWn5BKQgAQkIAEJSEACEpCABCQggRUIsFuomMp2fppidme8yTGPfK+rKHnDAVYMX7sZp8MWrjdv3rDxrhbY+xKQgAQkIAEJSOBuBPRy3a3GLa8EJCABCUhAAhKQgAQkIAEJSOB/EeB7UXxB6n/d+tOfcKi4WyhhUvwZe6HiAH/88cfy8x458zBss/v444/ZwvX+++/HuXgtAQlIQAISkIAEbk5AL9fNG4DFl4AEJCABCUhAAhKQgAQkIAEJ/Om7776LKbA/6eeff47veF0j0NjO9dVXX9VijbmPi+v58+dDSL7C9Y9//GNMLMNIQAISkIAEJCCBWxF48u7du1sV2MJKQAISkIAEJCABCUhAAhKQgAQkkByycX0AABN7SURBVBP45Zdfvv/+e3YgcVDhJ598kgfY+g4HJ+Ja++c///nbb79xgSTkOOnbYE+fPsU/h8eO3WlbSxunH7uj4vtcs9Nr3gGDcZqvXr1yX10C1p8SkIAEJCABCUhgIKCXy5YgAQlIQAISkIAEJCABCUhAAhKQwGEEOIXvhx9+wMGGf2sVITjZb/9tTx988EFRfo6CrH32rFHY2MUFmUOcjg3xfCQBCUhAAhKQgAT6IeCJhf3UhZJIQAISkIAEJCABCUhAAhKQgARuRABfFM6hZ8+ecbJf0UV0IhaNr3N98803kwoClnBQoS6uSegMLAEJSEACEpDADQm4l+uGlW6RJSABCUhAAhKQgAQkIAEJSEACRxJgr9KLFy84mXB1Id577z08QzjPVk/5YYKN7VyUdOQhiri4Pv300yGv169f89Gvh/kaQAISkIAEJCABCdyZgF6uO9e+ZZeABCQgAQlIQAISkIAEJCABCexKgPMJ8W/99NNPxVzxUfFVML6txQV/hOFTW8WQxZsjPUnFuMtvxscMJql98cUXY3Z06eJKuPlTAhKQgAQkIAEJPCSgl+shIgNIQAISkIAEJCABCUhAAhKQgAQksAKB2IsTJ4dni49psYfpWDdVLNK869p2LlJ7+/Ztu3QxHHdxzeNvLAlIQAISkIAEbkjA73LdsNItsgQkIAEJSEACEpCABCQgAQlIYG8Cn3/+eTiLL+T92WefvXnzhl1QPG07gUKUni9qX+dC5sYjnuri6rlalU0CEpCABCQggZ4JuJer59pRNglIQAISkIAEJCABCUhAAhKQwBUI8H2p5JRC9m+9evXq/fffv0LxojLM2M6liyvi56UEJCABCUhAAhKYRsC9XNN4GVoCEpCABCQgAQlIQAISkIAEJCCBSQRyFxf+LfZvXc/FBZbGnq3iI11ck9qSgSUgAQlIQAISkEBCwL1cCRB/SkACEpCABCQgAQlIQAISkIAEJLAagU8++eSHH34Iyb333nt8dOqS/q1QxvHbuWIX1/fffw+rkIgXEpCABCQgAQlIQAJjCLiXawwlw0hAAhKQgAQkIAEJSEACEpCABCQwmcCXX36ZuLh+/vnna7u4YFTcszWw++qrrwJEXVwBhRcSkIAEJCABCUhgNgH3cs1GZ0QJSEACEpCABCQgAQlIQAISkMDJCHz77bd8H4u/P/74A9H/8pe/8H0s/j7//PPVS8KZhM+fPw/JsosLF9df//rXcOfCFw+3c+niunDtWzQJSEACEpCABPYkoJdrT9rmJQEJSEACEpCABCQgAQlIQAISOIbAN998E28kSoTA3fXdd9+teGLe77//jltr8KWRF+n/9ttvN3FxUd7EwxfT/uyzz3Arfvrpp8NNDyqM4XgtAQlIQAISkIAEphLQyzWVmOElIAEJSEACEpCABCQgAQlIQAJnIvDLL7/gU8HJNAiNi+Xjjz9++vTp27dvX758Ge7zlKP2OGNwlbKxOQy3WUiKXVxsbwo/73DR2M4Viv/q1astdtGF9L2QgAQkIAEJSEAClyegl+vyVWwBJSABCUhAAhKQwP9r726P2lbaMAAfzpwCgBISKnAo4fhUAC6BpAKgBagApwSHCgglABUESojpIO/zjmZ2diRLGMvGlnTlR2YlS/txiX/3PLsECBAgQGC4AvnOeBFuRfKUF1RFxVXEXbnOWkqLnp+fj46OUrfn5+dRSZYuB9JoKOcqBERcA/lLsEwCBAgQIEBgowJSro3y6pwAAQIECBAgQIAAAQIECGxNII+46uKr2KXw9vY2TTG2FozoK12u1sj7XEuHq01j6281lHOtsWxu68s0AQIECBAgQIDAFgX+3uLYhiZAgAABAgQIECBAgAABAgQ2JFBsVFh0HhsG1p25Fadn5ROIk7QiG8vvvLcdhVx5bJbvW/jerrr+fERZdUvIN4qse8Z9AgQIECBAgACBNwWkXG8SeYAAAQIECBAgQIAAAQIECHRMIOqx4vytYtJ3d3fvOhPr/v6+zWrzWCsitLp0rc0QXXl3PB6PRqOFsw2l9jVzC3t2kwABAgQIECAwKAEp16A+t8USIECAAAECBAgQIECAwCAEJpNJVGXFUqOcKLKWhjUXj+UP/P79O798bztPueJErve+3rPnG8q5Li8ve7ZYyyFAgAABAgQIfLyAlOvjzY1IgAABAgQIECBAgAABAgQ2KDCdTot6rCjnuri4aB5pvVvnxTaJeWwWYVvz6L3/NdcoLVY5VwnEJQECBAgQIEBgBQEp1wpoXiFAgAABAgQIECBAgAABArsrkIqEbm5u3pxlHNlVeqZ0Ulfp1+bLfLfDyNgODg6an+/3r3HCWXPOl75Uvx2sjgABAgQIECCwOQEp1+Zs9UyAAAECBAgQIECAAAECBD5a4Orqqqgfit0CP3/+3Dz88/NztdgoHejV/O7CX0sp18JnBnIzj7jqgkPlXAP5Y7BMAgQIECBAYHMCUq7N2eqZAAECBAgQIECAAAECBAh8tEA6CGqZOqE8lEoTPT4+Tu33NvL9D9ukZe8dd9eezyOu2WzWUFS3zGfatdWZDwECBAgQIEBgdwSkXLvzLcyEAAECBAgQIECAAAECBAi0EkjHYp2dnS2zW2A15RqNRsu8WDfLPOX68uVL3WP9vl+KuE5PT8fjccAuXHWUc0VF3cKf3CRAgAABAgQIEHhT4J83n/AAAQIECBAgQIAAAQIECBAg0AmBCJZio8LYhDBVdDVPu5pytSnAms/nabj9/f2PD28ODw/bRHRp8m0a1Yir6C3SrLoiuevr6+l02mZQ7xIgQIAAAQIEBiuw9+fPn8Eu3sIJECBAgAABAgQIECBAgMBgBSKFOjo6Ki3/7u4uCo9KN5e8XNjhku+u67FI1yK621YZWV3EVawuYKuxYvHTr1+/3jxEbV1E+iFAgAABAgQI9EnAjoV9+prWQoAAAQIECBAgQIAAAQIElhVYmLjU1Rst02nUkC3z2EafiTls66SrPOKKsDA2KiyttKHALsq5Sg+7JECAAAECBAgQWEZAyrWMkmcIECBAgAABAgQIECBAgEDfBKopV8tDuaKOaheMtjKN2HJwMpkUy6+rh4sKs7oNIZ3OtQt/OeZAgAABAgQIdFHAuVxd/GrmTIAAAQIECBAgQIAAAQIE2gpUU666DGa1kT59+rTai23eiiU0lEy16bnh3Yi4vn37VjxQF3EVv8bc6qrlnM7VIOwnAgQIECBAgECdgHO56mTcJ0CAAAECBAgQIECAAAECvRVYeIbWbDar7rP3LoK9vb30/EAOAi9tVPjmqWZO50p/IRoECBAgQIAAgfYCdixsb6gHAgQIECBAgAABAgQIECDQMYFqIVcsoH0tV75b4Hw+7xjK+6f73ogrRmgoNXM61/u/gDcIECBAgACBoQtIuYb+F2D9BAgQIECAAAECBAgQIDBAgWrKFRsMHhwctKTIt+N7eHho2duOv75CxBUrcjrXjn9W0yNAgAABAgS6JSDl6tb3MlsCBAgQIECAAAECBAgQILAGgWrK1b6QK6Y1Go3S5KpDpJ960Fgt4ioWrpyrB38AlkCAAAECBAjsiICUa0c+hGkQIECAAAECBAgQIECAAIEPEohDuV5fX0uDrSXlyju5vb0tDdGbyzYRVyBEOdfJyclCje/fv8fXWfiTmwQIECBAgAABAlUBKVfVxB0CBAgQIECAAAECBAgQINBngYVVVnlAtfLix+Nxevfl5eXx8TFd9qbRMuIqHJRz9ebvwUIIECBAgACB7QpIubbrb3QCBAgQIECAAAECBAgQIPDRAtWUay2HchXLODs7S+uJyqTU7kcjj7ji4LE81XvXAj9//qyc611iHiZAgAABAgQILBSQci1kcZMAAQIECBAgQIAAAQIECPRWoJpyraWQq/AqpVzz+bw3jqWIKzYebLM05Vxt9LxLgAABAgQIECgEpFz+EggQIECAAAECBAgQIECAwIAENncoV4EY2c9oNEqgl5eXqd3pxnQ6nUwmxRKiiqtlxBX9KOfq9N+DyRMgQIAAAQI7IiDl2pEPYRoECBAgQIAAAQIECBAgQOAjBKqFXDHqGmu5ore8Sik2LezB6VwXFxffvn0rPs9aIq6iqxyquJP+v76+Tm0NAgQIECBAgACBOgEpV52M+wQIECBAgAABAgQIECBAoIcC1ZRrjYdyFV5xWlVezpVKoDqqeXp6mjKnu7u79lVcySHKufINHtP9aEQ6GFV3+R1tAgQIECBAgACBqoCUq2riDgECBAgQIECAAAECBAgQ6K1ANeVabyFXATebzZLgy8tLBEXpskONyJkiiLq9vS3mHKVXEeCtd/7n5+d1HaZore4B9wkQIECAAAECBKRc/gYIECBAgAABAgQIECBAgMBQBDZ9KFdyjHAo344vgqLY9C/92olGHMR1dHQUEV2a7SaW4HSuxKtBgAABAgQIEFhBQMq1AppXCBAgQIAAAQIECBAgQIBAJwWqhVyxjE3UckW3kQnlPUdl0tXVVSfUfvz4EdsSpoO4Nj3n19fXuiEuLy/rfnKfAAECBAgQIEAgBKRc/gwIECBAgAABAgQIECBAgMBQBJ6enkpLXfuhXHn/sW9h9J/uRGbz9evXdLk7jfl8HlVuEW7F9A4ODuIgsSpUzHa9k48Ro1wsarkWRo8FTtTAxWaPj4+Pu2NlJgQIECBAgACBnRLY+/Pnz05NyGQIECBAgAABAgQIECBAgACBDQlEppJvwRejnJ2dRdayoeGi28hyjo+P83Kl0WgUuU6ESZsbdMmeY+ERvOVzW+bFyO0CbeXdCwOkLkVrHn1/f//w8DCeicb379+j2qz5eb8SIECAAAECBIYgoJZrCF/ZGgkQIECAAAECBAgQIECAwF9RsVSKuAIl31RwE0aRqz08PEQwkzqPMqlIazYaraWxmhsrRFzRYRjmR441D1H9NcqzFhaKVZ8s3Yk0LoaOf/F6Q/lX6S2XBAgQIECAAIF+C/zT7+VZHQECBAgQIECAAAECBAgQIFAILIxGNp1yxdBFAVkMlKc7cepVnNR1c3MzHo+39YFiSpE5pdGLKK6ol0o3U+P379+p6qvNcVk5ePOIaehoxOjxfzGBeOvk5CT/VZsAAQIECBAgMFgBOxYO9tNbOAECBAgQIECAAAECBAgMSyCOlYqd7vI1x+Z7sYFefmej7eoEYrhiA8DYA3AX9jDc6PJ1ToAAAQIECBAgsHYBKdfaSXVIgAABAgQIECBAgAABAgR2UeDjD+WqKvz48SMCrVQUlT8Q53VFnVMc4hWNmGr+kzYBAgQIECBAgACBhQJSroUsbhIgQIAAAQIECBAgQIAAgV4JxKFc1b34ZrPZ6enpB68zZhLnWsV2hc3jLr+bX+onXomQLDpXFpZMNAgQIECAAAEC/RaQcvX7+1odAQIECBAgQIAAAQIECBD4v0AUUU0mk5JFnPa0rUAodkqMoKu0g2JpeqtdRq3YdDpd7V1vESBAgAABAgQIdEvg725N12wJECBAgAABAgQIECBAgACBFQSibKv0VmwMuK2IK2YSexJGFhUx283NTWxUWJpbm8uXl5c2r3uXAAECBAgQIECgQwJquTr0sUyVAAECBAgQIECAAAECBAisKBCBVuk0rNjZ7+LiYsXu1v1abGP48PBwf3//9PQUMdXKSVVsWhh53ng8XvcE9UeAAAECBAgQILCLAlKuXfwq5kSAAAECBAgQIECAAAECBNYo8PPnz//++6/U4Ra3KyzNpO4yoq+YZN2v1ftx8NgWq9Oq83GHAAECBAgQIEBg0wL/bHoA/RMgQIAAAQIECBAgQIAAAQJrF7i6uopDraLmKaqXLi8vm6uy4gSs0gROTk52PxCKGe7+JEuwLgkQIECAAAECBD5SQC3XR2obiwABAgQIECBAgAABAgQIrEHg9PT09vY27yhOt/r69Wt+J7UfHx+Pj4/TZdH49etXnIxVuumSAAECBAgQIECAQLcE/u7WdM2WAAECBAgQIECAAAECBAgMXGA6nZYirgCp3klKk8kktYtGnMgl4iqZuCRAgAABAgQIEOiigJSri1/NnAkQIECAAAECBAgQIEBguAKxUWF18XXnV0WBV+xqmD//77//Nm9vmD+sTYAAAQIECBAgQGCXBaRcu/x1zI0AAQIECBAgQIAAAQIECJQFnp6eyrf++iuyq+rN4uyu/P5oNPr582d+R5sAAQIECBAgQIBAdwWcy9Xdb2fmBAgQIECAAAECBAgQIDBEgb29vdKy9/f3o2Dr4OAgvx8FW9fX1/mdSMJEXDmINgECBAgQIECAQNcF1HJ1/QuaPwECBAgQIECAAAECBAgMS+Dk5CRfcERc9/f3ecT1+Pj45cuXUsR1fn4u4srdtAkQIECAAAECBHogoJarBx/REggQIECAAAECBAgQIEBgQALz+fzTp0+vr6/FmqNCK3Kvw8PDuIyKrtlsVtrSMHYpjKO8IvcakJGlEiBAgAABAgQIDENAyjWM72yVBAgQIECAAAECBAgQINAjgefn58lkUkqzquuL9Ovs7Gw8Hld/cocAAQIECBAgQIBADwSkXD34iJZAgAABAgQIECBAgAABAkMUiJ0Jo0jr4eEhSriK0q7YvTDKvI6Pj6PAK/7l2xgOEciaCRAgQIAAAQIE+i7wP4t+UMQRndDaAAAAAElFTkSuQmCC"/>
  <p:tag name="POWERPOINTLATEX_PIXELSPEREMHEIGHT#5C646973706C61797374796C6520545B692C655D3D5C6269677C5C6269675C7B2058205C7375627365746571205C7B312C5C6C646F74732C695C7D205C6269677C205C73756D5F7B6A205C696E20587D20615F6A205C6571756976206520285C6D61746874747B6D6F64207D207029205C6269675C7D5C6269677C" val="116,6667"/>
  <p:tag name="POWERPOINTLATEX_BASELINEOFFSET#5C646973706C61797374796C6520545B692C655D3D5C6269677C5C6269675C7B2058205C7375627365746571205C7B312C5C6C646F74732C695C7D205C6269677C205C73756D5F7B6A205C696E20587D20615F6A205C6571756976206520285C6D61746874747B6D6F64207D207029205C6269675C7D5C6269677C" val="156"/>
  <p:tag name="POWERPOINTLATEX_REFCOUNTER#5C646973706C61797374796C6520545B692C655D3D5C6269677C5C6269675C7B2058205C7375627365746571205C7B312C5C6C646F74732C695C7D205C6269677C205C73756D5F7B6A205C696E20587D20615F6A205C6571756976206520285C6D61746874747B6D6F64207D207029205C6269675C7D5C6269677C" val="1"/>
  <p:tag name="POWERPOINTLATEX_CACHECONTENT#545B692C655D3D205C626567696E7B63617365737D20302026205C746578747B6966207D2065203D30205C257020205C5C20312026205C746578747B6966207D20693D30205C77656467652065203D30205C2570205C5C20545B692D312C655D2B545B692D312C652D20615F695D2026205C746578747B6F74686572776973657D2E205C656E647B63617365737D" val="iVBORw0KGgoAAAANSUhEUgAAC4gAAAHoCAIAAAA+erevAAAgAElEQVR4Aezdz9nTyNon4MO5ejUrmu+6ZjWrhgjgDQGIADoEIALoEBoiAEIAIoAOgZcI6F7NZjbQGTC/OZqvjk7pj2VbtmX5ZtEty1Kp6patV6569NSNHz9+/MM/AgQIECAwLHB9ff3kyZO//vqr2eSXX3559+7d7du3h/fwDgECBAgQIECAAAECBAgQIECAAAECBAgQIECAAAECBP6fwD8xECBAgACBIYHv378/ffr06urqy5cvf//3vyx/+PBhaBfrCRAgQIAAAQIECBAgQIAAAQIECBAgQIAAAQIECBAgUAQEphQKCwQIECDwHwIvX768devW27dv/2Ptv158+/atu9IaAgQIECBAgAABAgQIECBAgAABAgQIECBAgAABAgQIVAI/Va+9JECAAAECf/7556+//prMKCgIECBAgAABAgQIECBAgAABAgQIECBAgAABAgQIECCwj4CMKfvo2ZcAAQIrFEiilDt37oxHpfzyyy8rbLkmESBAgAABAgQIECBAgAABAgQIECBAgAABAgQIECAwt8CNHz9+zF2m8ggQIEDgLAW+f/9+//798ZCUNOzu3bvX19dn2UKVJkCAAAECBAgQIECAAAECBAgQIECAAAECBAgQIEDguAIyphzX29EIECCwVIFPnz4lD8rGqJQnT56ISlnqOVQvAgQIECBAgAABAgQIECBAgAABAgQIECBAgAABAosTEJiyuFOiQgQIEDi+QKbvefjw4d9//z1+6Hfv3r1582Z8G+8SIECAAAECBAgQIECAAAECBAgQIECAAAECBAgQIECgCPxUliwQIECAwGUKPH78+MOHD+NtTzKVjx8/3r59e3wz7xIgQIAAAQIECBAgQIAAAQIECBAgQIAAAQIECBAgQKAtIDClrWGZAAEClyXw/fv3+/fvb5y+5+7du3/88cfPP/98WTpaS4AAAQIECBAgQIAAAQIECBAgQIAAAQIECBAgQIDA3gKm8tmbUAEECBA4T4FEpVxdXW2MSnn06NH19bWolPM8yWpNgAABAgQIECBAgAABAgQIECBAgAABAgQIECBA4MQCAlNOfAIcngABAicR+PPPPzM7z19//TV+9CdPnrx//358G+8SIECAAAECBAgQIECAAAECBAgQIECAAAECBAgQIEBgSEBgypCM9QQIEFitQKJSkivl77//Hm9holLevHkzvo13CRAgQIAAAQIECBAgQIAAAQIECBAgQIAAAQIECBAgMCJw48ePHyNve4sAAQIEViaQGXySK2VjVEpm8JErZWWnXnMIECBAgAABAgQIECBAgAABAgQIECBAgAABAgQIHF9AxpTjmzsiAQIETiaQqJQpuVLu378vKuVkJ8mBCRAgQIAAAQIECBAgQIAAAQIECBAgQIAAAQIECKxIQMaUFZ1MTSFAgMAmgXv37n358mV8q7t3715fX49v410CBAgQIECAAAECBAgQIECAAAECBAgQIECAAAECBAhMEZAxZYqSbQgQILAGgcePH2+MSrl58+Yff/yxhtZqAwECBAgQIECAAAECBAgQIECAAAECBAgQIECAAAECCxAQmLKAk6AKBAgQOLzAixcvPnz4sPE47969+/nnnzduZgMCBAgQIECAAAECBAgQIECAAAECBAgQIECAAAECBAhMERCYMkXJNgQIEDhvgU+fPr169WpjG37//fcHDx5s3MwGBAgQIECAAAECBAgQIECAAAECBAgQIECAAAECBAgQmChw48ePHxM3tRkBAgQInKPA9+/ff/nll7///nu88nfv3r2+vh7fxrsECBAgQIAAAQIECBAgQIAAAQIECBAgQIAAAQIECBDYSkDGlK24bEyAAIHzE/j11183RqWkVZnE5/zapsYECBAgQIAAAQIECBAgQIAAAQIECBAgQIAAAQIECCxbQGDKss+P2hEgQGA/gZcvX/7xxx8by8gkPrdv3964mQ0IECBAgAABAgQIECBAgAABAgQIECBAgAABAgQIECCwlYCpfLbisjEBAgTOSeDPP/+8c+fOxhpnop9suXEzGxAgQIAAAQIECBAgQIAAAQIECBAgQIAAga0E0vn85cuXv/7669u3b9kx3dH3799f5nOSec4zlXzy5Mkyq7cVu40JECCwNAGBKUs7I+pDgACB2QQePHgwJV3Kx48fs+VsR1UQAQIECBAgQIAAAQIECBAgQIAAAQIECFy8QOI83r59m5CUrsTdu3d/++23x48fd9861Zp79+4lgKY5esJTfv7551PVxHEJECCwSgFT+azytGoUAQIE/vH+/fspUSkJTheV4uNCgAABAgQIECBAgAABAgQIECBAgAABAnMJvHnzJoEdCT3pjUrJURIC8uuvvyYWZCHJvBMiU6JSUr13797NRaEcAgQIEGgEBKb4JBAgQGCdAsk3OKVhr1+/nrKZbQgQIECAAAECBAgQIECAAAECBAgQIECAwLjA9+/f8yTks2fP/v7772bLzN2TXuivX7/++PEjmUiSwPvRo0fNW4kFubq6+vTp03iZh343mV0+fPjQPsqtW7faLy0TIECAwP4CpvLZ31AJBAgQWJxA7qQTjb6xWvkBkMQqGzezAQECBAgQIECAAAECBAgQIECAAAECBAgQGBdI+pOHDx+2s6T8/vvvL1686O6VLZMxpSQpSYaSU03rkx7y1KRdw0wzdH193V5jmQABAgT2FxCYsr+hEggQILA4gaRJLAHpI5X7/PlzkiWObOAtAgQIECBAgAABAgQIECBAgAABAgQIECCwUSC5UpIcpd0vnUQpT58+HdkxwSglVclQCMvI7vu/lWQtiaSpyklyl9u3b1crvSRAgACBPQV+2nN/uxMgQIDA0gSSLqV99z9Uvfv374tKGcKxngABAgQIECBAgAABAgQIECBA4NACSZmQfAlJrpDZPXKszJ2RUe30WeWZq0MfWvkECMwukEl52v3Sz58/H49KSQWSraTEpiQFeB6kPGaG7zdv3mTKocoh8TGiUioTLwkQIDCLgIwpszAqhAABAgsSmJgu5YTZEReEpSoECBAgQIAAAQIECBAgQIAAAQLHFUiKgrdv3/7xxx/tMex2FTKPRoaoTzWvR7smlgkQmChQ4kua7RNklsizifsmEKTM/pMd03F9hCcqM8HQq1evqhqaxKcC8ZIAAQIzCghMmRFTUQQIEDi9QG+Ud7daN2/eTGbF7nprCBAgQIAAAQIECBAgQIAAAQIECBxIID1XGQkuI9DjR8kIccanpS4YV/IugSUIJM3Jr7/+2q7JVk9FJoTlzp077d2fPHmSy0V7zYzLOVxqm3RN3TJN4tM1sYYAAQJzCfxzroKUQ4AAAQJLEOhGeffWKnf2veutJECAAAECBAgQIECAAAECBAgQIDC7wPX1dVIgZNaMdlRKUiNk1oyMBP/4178sZDA7U/k0R8+wccaqs+PslVEgAQLzClS9zXkqcquMR4k/q0pIUqXkBT9EbEoSpeTC0huV8vr1a5Fw834wlEaAAIG2gMCUtoZlAgQInLdA8qC2f9uPNKa60R/Z0lsECBAgQIAAAQIECBAgQIAAAQJrEki2gHQi5d/R8ulmdPnq6qoaCU5ISmqSQeIyEpyFdG1lip+2dnbMZu01lgkQWJTAy5cvq2m5duh8zgWhalTKTChbwlNS/v4Xq5SQclLa0IOdSdH09OnTqg5eEiBAgMCMAqbymRFTUQQIEDixQDWR51Bttprgc6iQ067PD4l0Unz+/Dk9GumwyL+mPgnGv3XrVhqYHxJ5vObBgwenraejEyBAgAABAgQIECBAgAABAgSWI5BglN9++60dIJL+k0MnCUjoSXckOL06SaBSyfRumW1SydS82thLAgQW0keaaI8qMKX3C77xfCUuJIlSstnz58/TwZuLVbvYR48eZf6dXA1yuI1FtTfI1SPFfvjwoaxMH3KW24XnpUl8io8FAgQIHEhAYMqBYBVLgACBEwjcuHFjylETfp7f+VO2XOA2ma80PySqR2dG6plfLPkN0+3pGNnFWwQIECBAgAABAgQIECBAgACB9QkkbUnSD/S26+PHjwd6vKc31qR30DppUTK/Rm/1svLbt2/bjkYPFWU9gRUILKePtHthSdjHbglOykWglJDCE9ZWHkpsTlyeSEwipfw3wSv5l8cU2xeHFJKIk+yS60z6kNtxeNk9JaevOPs+fPiw/TFIfJ50KW0QywQIEDiEgMCUQ6gqkwABAicQyK+RxIxPOXDvj/8pO552mzQwPxuq3yGpUn5+5LdEfoFkOe82/6qqZoOEswhPqVi8JECAAAECBAgQIECAAAECBC5E4Pr6OkO5I409RORHb2/V0ABwbwhLqfC7d++SKri8tEDgYgWW1keaHtcq+CMPCqaSu52gZj6v7Nvuwc7lK127uQhUOU62OkRSrWSCoeYyUqV4kZNpK0kbEyBAYGeBn3be044ECBAgsCiB3JpPqU+iws8uPiNx7nmgp8qSkliT/JZILE47Ir4RyPbJzZjEMOW3Sn4dpfMlP4ryG6a7/RQ32xAgQIAAAQIECBAgQIAAAQIEzlcgvSjjlc/jQElOML7NVu8mZUL3Gar05wylJcizRiPlj787sqO3CKxGYIF9pKlSFZUS7fEYuPHTkf7bZuavdAWXTuws5OqUf5mUJ+vzr3vQ3mLzQGOCTpp/pU84l6DSadzsNbFfvfcQVhIgQIDAdAEZU6Zb2ZIAAQKLFpg4j88+EesnaX9+b1SZFRNbk/iSKU/JvHz5Mr0q7Wpn3/x0Kb9q2m9ZJkCAAAECBAgQIECAAAECBAisUiAxIk2u2ZHWZQQ3Y8wjG2z7Vrpu8uBQtVc7C0L1VkaL0+FTrSwvZUwpFBYuU2CZfaQJFulOELbP1GAlt1OiSdLkkXOd61WTOTtRJkn4VLZsJvfJf3t7gLuMQzmcSoEWCBAgQGAuAYEpc0kqhwABAqcU6N5SD9XmvG61u79t8mBNIktKhPtQM8v6/JjJz5gqCn6fX0elZAsECBAgQIAAAQIECBAgQIAAgbMQmNhx9OPHj7maU0aX2wWmVyfr22vay+OVPMRMQ+2jWyawZIHF9pH2xp99/fo1M/Ls7Fkev5zxilQqk17ldkfxxvCXsqMFAgQIENhf4J/7F6EEAgQIEDi5QGI1JtYhd9sTtzz5Zr2/uNJ/MT0qJU1IaHxi55Mopd2cpGDZeaLTdjmWCRAgQIAAAQIECBAgQIAAAQIEugKZYbm7cnw6oQcPHiRypbtX1mTHrbqDeguxksCZCiy5j7S3U3qfqJSco3IdmDeHU0o2ic+ZfgVUmwCB1QgITFnNqdQQAgQuWqD3N0CvyJ4/DHrLPMTKPCVT5YFsZuHZ4VjpuUie2GrHTHI88oxOtbGXBAgQIECAAAECBAgQIECAAIHzFbi6utpY+TIYvHHLKRt0J/HJXhsfl0oHV7camZY6A/NTDmobAusTWHIfaeYIa2cfafCr5wN3OCOZhafZ68uXLzvsPrRLJKvJwpJZXMTbEJf1BAgQOISAwJRDqCqTAAECxxaYeJve/W1/7IpOO17C4ZPUpNo2cwnv/FMh4Tj5pVEVmN6Q/HyqVnpJgAABAgQIECBAgAABAgQIEFiZQHpUEt4x3qg8wzO+wfR3MwDc3TiDzRsfl0o98xxRpmB+/vx5sqQk7UqeNZL1totpzYUILLyPNGmquyfi1q1b3ZVbrSmBdL3lb1VU2TidwNUlLj3DSaBSNrBAgAABAkcQEJhyBGSHIECAwGEFpmf+KLf1h63Q3qVXvxNSXnpPktB1n4LzS6OKy0lEf/dA+xzCvgQIECBAgAABAgQIECBAgACBZQr0zq1TqpqokRcvXpSXey70ZvatumVGDpEuoJcvXyZLSqqUOZpHtvQWgXULdLsuF9VH2hs4sn/GlFLCt2/f5jq/CXRrJ3fJIfIM5FyFK4cAAQIEJgoITJkIZTMCBAgsV6A7T81QXad3AQyVcIT16XfoJoAZ7z2ZWKsqW2P2SkeJx24m6tmMAAECBAgQIECAAAECBAgQOF+BZCtJD1IZ8W03JFEp0zuX2jsOLXc7drJlmZ5jaC/rCRBoCyy/j3TGwJF2w0vOlXYoSXuDbZeTw6maXCy9xDtn5t726LYnQIAAgSIgMKVQWCBAgMC5CvT+2u9tzPK7AJJW8bfffqsqn8yKG3O9Vrv0vsxDNt3QnMTL925sJQECBAgQIECAAAECBAgQIEBgTQLpGEmGg8ySUzqI0k+SuY8zXci8Y7S9YS7loGsi1RYCBxI4iz7S3sCRElays0yJn5sl8KV3Ep/Hjx/vXD07EiBAgMDOAgJTdqazIwECBJYi0Js1sbdyy+8CSGaU7k+aGWNHukXlcEkP28tlJQECBAgQIECAAAECBAgQIEBgTQIJQEk3SCJRfvzrX6aHztzHszew27eTQ+w/XD17PRVIYLECl9xHOu+1wiQ+i/2QqxgBAhcoIDDlAk+6JhMgsDaB6YEps+QdORxfAthfvXrVLX/GGPbuzKw53CzzBHWrbQ0BAgQIECBAgAABAgQIECBAgAABAgS2ErjwPtJZEqU04Cbx2eqDZ2MCBAgcWkBgyqGFlU+AAIGDC0wPTDl4VfY7QGb37BaQeXy6K3dekweDurP55DmeTNq6c5l2JECAAAECBAgQIECAAAECBAgQIECAwCwC+kgbxj1Tp3Qn8Xn06NGMD0DOcq4VQoAAgYsSEJhyUadbYwkQuGiBs5jHp3uG5g1MSfm9BfZmaulWxhoCBAgQIECAAAECBAgQIECAAAECBAgcTqA3u3Nvl+Y+degtcKs+0ps3b3YrsH++k965wLoH2rimO4lPb8TPxnJsQIAAAQJzCQhMmUtSOQQIEDiNQGYFnnjg3p8KE/c9wmbJrNj7q6Ob4GTPylxdXXVLSNaZTKvcXW8NAQIECBAgQIAAAQIECBAgQIAAAQIEjiNwRn2kvY9B9nbwbkVXsoP3lj+xqPfv33/48KG9caJSkku7vcYyAQIECBxZQGDKkcEdjgABAicT2DP54aHrPRSx3htHsk9lhiJd3r17t0+x9iVAgAABAgQIECBAgAABAgQIECBAgMA+AmfUR9obOLJ/xpT9A1MyiU/SpbTPgkl82hqWCRAgcCoBgSmnkndcAgQIzCOwfxD6PPXYu5Qqhr2UN3sk++3bt0vh7YWhX33tbSwTIECAAAECBAgQIECAAAECBAgQIEDgQAJn1Efa28u6f2f1/oEpJvE50IdTsQQIENhTQGDKnoB2J0CAAIEZBJKjsreU3rj73i23Wtk7q1F+NU2fF2mrw9mYAAECBAgQIECAAAECBAgQIECAAAEC4wJn10fam5o6CUvGmzn+7ufPn5sN7t27N75l77vdSXySJ3v2Rx97D20lAQIECIwLCEwZ9/EuAQIECBxD4I8//ug9zIECU4aKHXoiobduVhIgQIAAAQIECBAgQIAAAQIECBAgQGAugbPrI71//3637SXlSfetjWvy3GCTc2Wo/3a8hN5JfB48eDC+l3cJECBA4DgCAlOO4+woBAgQIDAmMPSjqze1yVhB0967detW74ZD1ejd2EoCBAgQIECAAAECBAgQIECAAAECBAjMJTDUObnYPtLewJSS8mQHliLQW/LGAk3is5HIBgQIEDihgMCUE+I7NAECBAj8f4EvX770WuwWGt9bVHvl0G+5fX41tcu3TIAAAQIECBAgQIAAAQIECBAgQIAAga0Ezq6PNMlIuh2tQ62YQlECUx49ejRl+/Y2JvFpa1gmQIDAAgUEpizwpKgSAQIELkvg+vp6qMFDqU2Gtp+4fqjYJIpMusiJhdiMAAECBAgQIECAAAECBAgQIECAAAECswicaR/pr7/+WjV/n2f/ykzr286/053EJ9lTti2kaoiXBAgQIDCvgMCUeT2VRoAAAQJbC4z8VulG3G9det8OI8XuE9HfdyjrCBAgQIAAAQIECBAgQIAAAQIECBAgsEHgTPtIE/9RNSz9qwkTqVZOefnmzZtmsx3SpSQ+Js8clqOk+/f3338vLy0QIECAwBIEBKYs4SyoAwECBC5a4K+//hpq/1Bqk6HtJ64fKXakMhMLtxkBAgQIECBAgAABAgQIECBAgAABAgS2EhjplhzpzNzqENXGI8WOVKYq5N69e/fv369Wlhl5qvXjL1+9etVs8Ntvv41vWb2bSXyqI7579+7nn3+uNvOSAAECBE4r8NNpD+/oBAgQIEDg+ElKRjKmjDya4EwRIECAAAECBAgQIECAAAECBM5RINkLvn37lnQC+W/Gm5uF/DfLZX3SHrx8+fIcW7fwOmfa6AyZp/sr2k2/U5PXId1Tv/zyy9XVVQb1Hz9+vPBWqN4RBM63jzS5SfJJbhO9fft22091gkuaaJi7d+8m2KVd2vjyeU3ik2YmaCbXhOY6kItA2puLwNOnT8ebWb2bVjflNNeW5t1SWvLHiMupxLwkQGAJAgJTlnAW1IEAAQIXLdD85OglGIkg6d1+4spZngaYeCybESBAgAABAgQIECBAgAABAgSOL/DixYsPHz40cSezHz3BFnfu3Nmq2AyUTtk+fUG7TQIypfBjbvPp06f4Z+S4GX7uHjrrM6KcfxnCz7sJDMrovrHkLtTlrDnfPtLEkWTynXzgy8lK4EWuErdv3y5rNi6ULCnbTsHTncSnTAm08aDH3CAgqWq+8u2D5qTnX+jS/PzLdbv9bu9yysmWbe2yWSnt2bNnOSOR3OoUlHIsECBA4EACpvI5EKxiCRAgQGCqQO6Yp256+O0WVZnDN9cRCBAgQIAAAQIECBAgQIAAgXUKZPgzvRxDURHrbPMCWpWomiSeSXzJw4cPE3FS+Sc1QkaLE4OSf1loP5GVjfMk1TIH1BfgehFVWFS35LaVyQe4/XnOCUvwxPTTloCM5ojJHfLgwYPpO/ZO4jN996NtmWiSJJUpUSnNdSD/LRXItSJiCfEZiczLW0mskqDAdlRKxJpLShZKaVnINtlySqRLey/LBAgQOKiAjCkH5VU4AQIECOwlMJLaZJ9yq59J7aKq/oL2W5YJECBAgAABAgQIECBAgAABAgQI9ApkzDj5CV69etV9twlD6R1uz3B1dmmSpmTH5DnI8Lw5lbqGF75m+X2kCcZKfqDEY5UzlcCI5A3q/diXbZqFbFa+OK9fv67eHXmZL12ViinftSlHHCnzEG+lnolKabqdE4yS73vJjZQrQDv7VCJXEl9yfX3drUaU2rlhstnz58+7jc3Vox0SFNhkr8m/csRuydYQIEDgaAICU45G7UAECBAg0COQm++etSddlZ8K7tRPegYcnAABAgQIECBAgAABAgQIENhX4Jd//ctUPilo9udwMkyeAeChKpYwi/YGqU71QH/73bI88jRR2WaBC8l0ksHgyjltycrxjAWZaCP7BjM4ze4ZSI5V8iIssJmqdDiBFfSRJkgisVntqIgEUiTQaryjNUEYJZwlUSlbTT1TRaXki7PMnEP5gpeolKR4aX+K0t4KLbEp+fpXDcllpMTuJPFSrrHJrdIupyxny1xMEgdT1qTAvPz8+fP4iSjbWyBAgMDhBASmHM5WyQQIECCwWaD6xb55h8NvkS4bt+mHZ3YEAgQIECBAgAABAgQIECBA4IAC1bhmhr2TwCAjoLN0xaTnpCq/3ZLewJQMpo7s0t79vJYDm9HxMkNHqXyVF6Gs713IGHOGjUvihORNSZm6p3qt1rpyli/mvDg79JEmKiJ7lRCKNCohER8/fhwKN0mURgkuSfTGVvFYuZ4kEUi7yUnZ0n65kOVkOmlm3kncTBWV0tQw14p2NE9W5hIajRJ68vjx46aEvJVr+HisW7bJjgnxyWWkKT//TXhQnFOTssYCAQIETiLwz5Mc1UEJECBAgEAj0Dy4syiNBf4OXJSPyhAgQIAAAQIECBAgQIAAAQJnJ5CB4QxnZnjyTFOSLBM8w8yJJulGpWSAPG9tFVnSJE4ozczwc1m2cAkCq+kjzVQy7el4cs3Jd6QblJaIrsRbtKNSutuMnPdkvG4HXmTLdiTHyI7Hf6sEnbRZ2tXojdopV4DkoWmiUnLpTojPxqiUpuSE+CQWsH2UBPFM3Le9l2UCBAjMKyAwZV5PpREgQIDAdgLjUSAH6isZn5Z1gb8DtzO1NQECBAgQIECAAAECBAgQIECgTyChEhm+7XvHuq0FMspbhtXLzunLSu6TjLiXNdMX2sPGJUHC9N1tedYCa+ojTVREvgVJEFLOSIJIbty4kRiLvJVvR0IxEq1SPuQJwtgqKiXFVl+9xU7ikyQlTeBawkTS/AKycaHByS5NVpg0MKRbldC91CeTzQJnjNpIYQMCBNYkIDBlTWdTWwgQIHB+AguMAhn/HXh+xGpMgAABAgQIECBAgAABAgQIEPhvgfv37//3ov/vLpAR4jJfSSmliUopE3CU9dMXSpKD5JlITojpO9ry3AVW1keab0FiIBJx0n7sMDEWmaQmIRf5eDfnKx/4xFu0Q7KmnMdzmcQnbSlXiZI3ZUoDm21i2I5K6U2sMlJaFbvTbLlDNUYO4S0CBAhsKyAwZVsx2xMgQIAAAQIECBAgQIAAAQIECBAgQIAAgbMUaKcxOMsGLKDSJY1BVZeMIm87eFyV0D47y4lUSNxAcu0k48Uq/6VpyeEhDKj6KM7yMp+cwGYCmmTvSAxKE6SS/2Y5axKScn19vW0gV3cSn+fPn29byCyt21hIqtpElqTJO2RRalKtZN9AbTUvWFOx7NK+njQrExUkacrGE2cDAgQOJ/DT4YpWMgECBAgQ2CiwwPQky/nZv1HPBgQIECBAgAABAgQIECBAgAABAscUGIpKef369f6j4wvsKHv//n3J+nBM56MdK+YZrc/E39vOJjNvDRd46ufqI81XJv/m4qoSgST24uXLl/sUntl2ksGlSeKS0q6urvb/Ijf1SXqYZqGqc1Xb8aCo3UTdK4EAACAASURBVKJSmkMkAKhpV/uIqdWeYu3SLBMgQGArAYEpW3HZmAABAgQIECBAgAABAgQIECBAgAABAgQInKtABuDPteoLqPfTp0+bFAhVXR49epS3qpU7vGyPIu+ZfGWHo/fu0q5S7wbrWHkhzTz3kzXjJD5J1pKZhhKT1DVJkpJMebPtBEPdct69e9eszPWh+25Zk9CTslwtJNxtn+tAN2NKyheYUiF7SYDAMQVM5XNMbcciQIAAAQIECBAgQIAAAQIECBAgQIAAAQIEzk8gg+IlBUJV+6H11WbjL5M4oYRHJNXB+MZHe/f+/ftHO9YJDzQeOnDCijl0EcgcNM+ePSsvs7DbJD4pJxlckhmlNyolxSZ7TQJTMhVOkqm0D7fVcr7OZS6e8YQxzWbdwvPV2zPcrTcMMa0zm09X2xoCBI4jIGPKcZwdhQABAgQIECBAgAABAgQIECBAgAABAgQIEDhLge6geGlGshpkDLu83Hmh5FdICeNzf+x8iB12zLQmyeiQupWgmR0KWfIuGbxPVMp46MCS6385dauiUnabxCdTU1Vfrif/+tdM35OveaJVEmeWT3sCOB4+fJjYl90mvilf542hXb1JmHJak9DlQCc3R9wnEcuBaqVYAgQuQUBgyiWcZW0kQIAAAQIECBAgQIAAAQIECBAgQIAAAQIEdhSoBrNLKZn1Y8+sBqWoJGkoyxkrL8snX8iYfTNsf/KaqMDFCswyiU9m53n16lUxTF6ihI+0QzSynG3yL8Eozfex2X6H2JQSbrJbYErqtv+X7tu3b6Wx7YWhHC3tbSwTIEDgEAKm8jmEqjIJECBAgAABAgQIECBAgAABAgQIECBAgACBNQhkUHxoKHeurAaPHz9OhoYGK1Eps6RgWQO9NhD4xz+6+Yp2mMQn4SZVVMr19XU7KqUtnY0/fvzYrMleuQK0352yPDEwJXXoLW1jOEvvXtXKckmp1q81+1HVTC8JEFiggMCUBZ4UVSJAgAABAgQIECBAgAABAgQIECBAgAABAgQWIdDOZVJVaJZ0KSkkE4g0JScFy1zBLlVVvSRwpgJVvqIdJvFJZEk7KiXfshI4MmSS2Z1KbEpmERqKIOndPZE0TVBIDjQU+9LsOFSNWQJThjKmCEzpPWtWEiBwBAGBKUdAdggCBAgQIECAAAECBAgQIECAAAECBAgQIEDg/ASSO2Eo8cD+E+58//49499v374tLhmoli6laFgg0M1XlPl3tmJJTEkiS9q75Bs35VuW7+br16+bHavgmHZp3eWSYGnjXkOBKTl0t9ht1whA2VbM9gQIHFpAYMqhhZVPgAABAmMCCRsfeXvoZ//ILvu/devWrf0LUQIBAgQIECBAgAABAgQIECBAgMAKBNqJFqrm7BmY8vLly3RDtUemk6Hh3r171VG8vAQBfaS9Z3mWSXyq6JC7d+9m5qzew3VXJptRk7wkQR75wnY36F2TQzT/MuVQ7wZlZfvrX1Zm37K8z0KJj6kKGcqkUm3mJQECBGYXEJgyO6kCCRAgQGDpAm6+l36G1I8AAQIECBAgQIAAAQIECBAgsACBZGsYqkUiCXYLIkn+hox237hxoz1DUEr7/PnzLGkShipsPYFKYPl9pN2YkunRIU1js32VOKT9vatAel+WpCnT59jK9D35muff+Dw+nz596j3iLPP4JBtTb+FWEiBA4IQCAlNOiO/QBAgQIPCPBaYnGX9AwTkjQIAAAQIECBAgQIAAAQIECBC4EIH2JDtVk6sh8+rd6mWGqBPjkjwNmUDk6uqqKjaZVzJ2vluYS3UgL89UQB9p98QlpqTK+bHtJD4JzqjCUNLxOz1dSlOlBJc0uZGS23vbsJhuo9pretOlZIOtri3tAtvLCXRrv2wvL/DD1q6eZQIEVizw04rbpmkECBAgsHyBBUaBuDVf/sdGDQkQIECAAAECBAgQIECAAAEChxbINCLVuHh1xG4+lWZa6iSiyEL+m3CT/BuZqzoD3pnsYzytQnVQL1cpoI+0Oq359lUxJUlYsu03pZvjZLdkJPmSNsFk+e+LFy+qqu78cigwZZYYtaHCU9tffvll5zrbkQABAvsICEzZR8++BAgQILCvwHgUyPLzSe7bfvsTIECAAAECBAgQIECAAAECBAgsUmBkZDf1rbKeTG9BRoUzOv7o0SMT90xHW/2W+kirU1xlDbl79+4OESHdL2lVbHXQoZcJiMl3NheExJll/p25vrm9cW+7hc50a95beLOZwJQulzUECBxHQGDKcZwdhQABAgT6BU7yNMDIcyqppVvz/lNlLQECBAgQIECAAAECBAgQIEDgkgQ+fPiwc3PT5ZVQg+a/6WvKQmbwycIsuRB2rpUdFyugj7R9avafxCelvX//vtsJvHPYRyLJmki1XBZmCUxJgEu7yWV55xqWEpqFkal89H5XVl4SIHA0AYEpR6N2IAIECBDoERh/GqBnh8Ovyly/hz+IIxAgQIAAAQIECBAgQIAAAQIECCxaYCRjSqYI2SF/w6Jbq3InFdBHWvhnmcQnpb17966U2Swk+mfnjt+kWnn27FlTbHcOr+pAU14OXV5mCUyJYTcop9Qq6WfKsgUCBAgcU+CfxzyYYxEgQIAAgUpg/MfAyA10Vc5WL0dmCDrJ0wlbVd7GBAgQIECAAAECBAgQIECAAAEChxb4/v37yCFmGTweKd9blyagj7Sc8Wq2nd0m8Ulp3YxHyVpUjrLtQk5QE8+R/uqEfWy7e3f7ocCUWZIqDRXeVGMfh25DrCFAgMB0AYEp061sSYAAAQIHERhJHjgSQbJPVUbiXRb4dMI+LbUvAQIECBAgQIAAAQIECBAgQIDADgIjE2GktFkGj3eolV1WLKCPNCd3lkl8Us719XX3ozIi3N24u6bEc3z58qX77rZreguZK+JtJDAlCONRUNs2xPYECBCYLiAwZbqVLQkQIEDgIAJ7/iSYt06Lqsy8TVMaAQIECBAgQIAAAQIECBAgQIDARIHeYeNmXxNhTDS02VYCi+qWPEll5prEJ+y9gWV7NqpEjfQWvtW5/vTpU+/25RC9705fORKY8ujRo+nl2JIAAQLzCghMmddTaQQIECCwtcDIT4KR1CZbH6a1w0gilpHKtAqwSIAAAQIECBAgQIAAAQIECBAgsGaBke6jkjhhze3XtqMLjHRLXkgf6VyT+OTU9UZmjAhPOdtl95GotSnlDFUv62cJTEm2mJEPTIU8scI2I0CAwCwCAlNmYVQIAQIECOwuMPKUyUgXwO7H+8c/Rm7NRyqzzxHtS4AAAQIECBAgQIAAAQIECBAgcEYCuo/O6GSto6oj3ZKX0Ec61yQ+zYfhr7/+6n4qbt682V05fU2ZwKu38OnlZMveuJmsL4fYqrRq43fv3lVryssIzHKIUqAFAgQIbCUgMGUrLhsTIECAwPwCJdi8W/RIF0B34+lrRn48eORlOqMtCRAgQIAAAQIECBAgQIAAAQIXKKD76AJP+hGafMl9pN1JfF6/fn379u2d2Xu7f2/durVzge0dewtvbzC+/P37996cK7OkS8mhh6Je8taTJ0/G6+ZdAgQIHFTgp4OWrnACBAgQILBRYOTH/J53+UOHHnnIQMz4EJr1BAgQIECAAAECBAgQIECAAIHLERjpPhoJIFilT4IG3r59m+fHRkzOt+E5mwkIePDgwcmbcMl9pNX8Mkke8/Tp033OyIEed0zGkf1LHgocmSUwZSjqpcH87bff9lG1LwECBPYUEJiyJ6DdCRAgQGBfgZ9//jm/AHtjUA70c7f3WGnGpXUr7Hvm7E+AAAECBAgQIECAAAECBAgQWKnAUHKFjEynL2ulje5p1vX19UjARM8OZ7jq1atXyc+xZyTE/u2+2D7SeSfxGTkRe07lk5JzWWgCUxL/sfN14KCBKSPz+Dx69GjnOo+oeosAAQLTBUzlM93KlgQIECBwKIGhePChCJI96zEU2D5UjT0PZ3cCBAgQIECAAAECBAgQIECAAIF1CAwFrKyjdd1WDA2id7c86zUfPnxYQv2HOidX3EeayKcqjceek/gc9DzuH9qS6g19p2bJ5J3kRkMClfPQZtYTIEDgcAICUw5nq2QCBAgQmCow9KNrKIJkarl92yX7aN/q/7cuYeNDb1lPgAABAgQIECBAgAABAgQIECBwOQJDiXVnGZk+I8YhhzNqwpSqLqSZF9hHWk3iE4GTp64Z+cDs31mdVCu9YUZDp36kMt23RubxSb/3LIEv3YNaQ4AAgekCAlOmW9mSAAECBA4l8Pjx46GiR+JIhnYZX99769/ssoTZZMcr710CBAgQIECAAAECBAgQIECAAIEjCAxFKlxaxpT02j1//nzF4ThpWsbsf//99yN8qDYe4tL6SF+8eFF11SZdykalJWyw85w4Q+lSZglMGUmXspBP+BLOnToQIHBCAYEpJ8R3aAIECBD4t8DQzXf14+TfO+y69OXLl95dhyrQu7GVBAgQIECAAAECBAgQIECAAAECKxa4e/fuilu3VdNevnyZTAw/VvovTXv//v3OcQZbSU7ZeKiLcn19pJnE59WrV22TGSfx6Q2l2j/fybdv39oV3mH5JIEpiS27ffv2DrW1CwECBOYVEJgyr6fSCBAgQGBHgSdPnvTuORRH0rvxlJVDv+KGKjClTNsQIECAAAECBAgQIECAAAECBAisSWBoHHf/kekpSskkcePGjfx3ysa2WZPAUBfl+vpIDzqJT29mo/2/vE1oS2/Uy8QP4VBgyv7z7CS+qrffO7VNbNnE6tmMAAECBxUQmHJQXoUTIECAwFSBoUyVQzfrU8vtbPf58+fOuv+3YqgCvRtbSYAAAQIECBAgQIAAAQIECBAgsG6BzPDSbeD+SRe6ZVZrMsDcZJL48OFD9ZaXqxcY6qJcWR9pdxKfd+/ezXhye6fi2vPLW2ac7y18SuWTnqc3dmQoTc6UMss2v/32W1luL8wL2y7ZMgECBLYVEJiyrZjtCRAgQOBQAr0PBAzFkexWidz99z5e0Hvo3Q5hLwIECBAgQIAAAQIECBAgQIAAgRUI9I4W944rz9jYT58+lUwSmYBjxpIVdS4CvR2Va+oj7Z3EZ97ZlHqn4tozY0r57u8cmDIUXbRPCpbmUz2ULiXXkAcPHpzLJ189CRBYvYDAlNWfYg0kQIDA2Qj0/thOJHt+q8zVhqG7/95Dz3VQ5RAgQIAAAQIECBAgQIAAAQIECJydwNOnT3vrXBIn9L67z8p0gj18+LApIflahiqwzyHsu3yB3o7KNfWRltCr5lwkAmz2j/rV1VX3RJfIku5bU9aUxx17C59SwlDXdCl5SiHdbfIoZm8wU6JzTOLT5bKGAIETCghMOSG+QxMgQIDAfwhk7t7eFKkz5hvsLSoHHZo2+D/q5wUBAgQIECBAgAABAgQIECBAgMAlCfQO9w6NLu8Jk1wpZcA7I8pJgbBngXY/U4F195FWk/gkWUhvh+2e5+4Q6Y7KF783HcuUCpcSqo0TMZPgkmrl9JeZxKc7S1Fghw43vWRbEiBAYF4BgSnzeiqNAAECBPYS+P3337v7v337trtyhzW5v++dmrf3oDuUbxcCBAgQIECAAAECBAgQIECAAIE1CfTmrujtX9qz1W/evCm5UjLsPWP+4D0rZveTCPR2V66gj7Q7iU8aNe8kPs35SpndCXf2TExSZlPabXKcdE2PpGzZOTonEWzdD0aiUlLbQ8Ce5OvgoAQIrEZAYMpqTqWGECBAYA0CeSCg+4M/Ed/5cb5/87r36Ckzh5MuZX9bJRAgQIAAAQIECBAgQIAAAQJnIfDt27feenYfuO/dbOeVhy5/54qN75heo27SlOQh2Ce9QfeImcfk2bNnzfpkehCV0iW6tDVr7SPtTuLz+PHjA53cbmbukbiQjXXIt7K5iPXmYtm4ezYYDz3p7bjeWGymFatIm11yjdLjvVHPBgQIHF9AYMrxzR2RAAECpxFIoPRpDrzlUTPzZTeePQkJtyym3jz9Bd1HDXIgE23WUl4TIECAAAECBAgQIECAAAEC6xUYGpodCljZViIDpb27DB23d+NFrczjUt1etW4v0251zmh3xo/LmHSCYDKhz25F2WtlAuvrIz3OJD7lY9ANKctbO0d9lS9pN96lHHF8YXxinWRz2fa7n+7uMvlXOXSTK+XevXtljQUCBAgsR0BgynLOhZoQIEBgF4FuDMdQKWf0YEo3fjyVz0+XoaZNWd8712b3QFOKsg0BAgQIECBAgAABAgQIECBA4EwFhgZHh9Zv28yhchKYMhSzsu0hjr99t1GvXr3aszkZVE6ilIwrl5Cd9FPNkjP4+D6OeCCBbtfl+faRJiIk35o2VEI9DjrXTEK+utlNut/ldpVGlsu56M1QMrJjeWvo0K9fv262KWmTyi4jC01UStXhLyplRMxbBAgsQUBgyhLOgjoQIEBgd4Hy23VjEf/jf/yPjdssZIPEdJc78lKl/HTZNmy87JsdS1R7WZmfE4LHi4YFAgQIECBAgAABAgQIECBAYPUC6SGpxoZLkzPAmTiJ8nK3hYw9j2S9TRDGzn07u9Vnrr3Sg1SGpUuZDx8+zNhweTl9IXvl+atbt26V3qoMnydjzeHmNJleN1suSmBNfaRVPEfyjhzhA9+dMr77RZ5yxhMx1oSApNq7BdMkjq0KImmOm+9+Lrx3797Ny/TzT7wI50qbp1WrcYEUkjVm8JlyQm1DgMCpBG78+PHjVMd2XAIECBDYXyC3od2Ufb3F5jb3vH785yd61VfSBH1ve3vdS5SEq3umYOlFtpIAAQIECBAgQIAAAQIECBAgcHKBhD6UoIdEPGRANP/NVBHVQGZvPTO6mb6mMnlNlnvHj8vkyM0cQCl5Yvk5aA6RUdX8y3LiM0o1Ft5Xk8HpKqVBmvD58+fpA9XNo1MfPnwoTU4J6aTqFS7bWLhwgRX0kVZNyOUlV4zpX5x9PgAJ7smlqV3C169ft+1ezvbNxTPf990edOxePZoqNX3UCVu5c+dOsyYzEI1nTsq1txv/lxCcck1uN9YyAQIEFiUgMGVRp0NlCBAgsLVAb9RFbylnF5iSVnTvs/O7JWkPp/8AyA/+PL9SgYhKqUC8JECAAAECBAgQIECAAAECBNYk0B7m3LNdQx1KN27c2LPk7u7Lf4w2HU1J/FBlPkhHU8aSh0bZcy7Sl5V/7XiUtD19XNlxYoKErpU1FyVw1n2k3e7rpC05WjBW9+gbIz+qj1bBH7oYVtv3vkx7qytAs1mJdGl3Yid0L5GF3Q7wBKzkMc4qvnBo495qWEmAAIHTCghMOa2/oxMgQGBfge699VCJ+9w6D5V5hPXv37+vMj3moBMjS6pg/Ka2x/zlcwQfhyBAgAABAgQIECBAgAABAgQIVAICUyqQGV8mG00GtrtjzO1MM4lcyeBx86976GyZhAdHG5jvVsCacxQ43z7Skm6kYc9sOGnLMU9Bt4s4eZ6GIsmqirWvpSWIpNpmysscrgpoy16JTmtPB5Z+/nTgl82STinXivy3uZ4kuK06UN5KohTBbRWLlwQILFlAYMqSz466ESBAYLPA6gNTQpAfAIlNqZIu5sY9v+F7n0dp0tUmeKXcxzeOuZVPVMq2qRo3nwNbECBAgAABAgQIECBAgAABAgSWJNAeTN2zXkNPOl1mxpSCmR65dD11w1PKBt2FdEylgyuj8vqmujjWTBE4xz7ShE2UacXSxvToJmBrYlDIFJOJ21QT+gxd1rqllR33mStn6ILcjdEZinurKpb6p1dccFvF4iUBAssXEJiy/HOkhgQIEBgTuITAlKb9CaVPJEp+ulQcTfB4MyHx0HzJ2SadBW7WKzovCRAgQIAAAQIECBAgQIAAAQInFyg5A44/XL1/29NhlUwG6bBKNoXyiFRG39NVlf9eXV2lVyqjyN1ZOfY/tBIuU+CM+ki7HdenSmWdi0y+ieUbmk/OlITcDx48aPKUZN8El+z8ecsUPM+ePevu/vr16958JzlWonmaC0tT51xMUodcT5r4tnO8VHabbw0BAhcoIDDlAk+6JhMgsCqB7v39UPOmR4IPlbCE9fnp1dyXT6yM+PGJUDYjQIAAAQIECBAgQIAAAQIECBAgQOAsBM6ij/Tkk/i0T2WiPRLY0Y5NGYoLyV4JZEmvcpPAe/8sL3lasje70tevX+VPap8jywQIrF5AYMrqT7EGEiCwcoFLC0xpTmd+GyRmPE+i5OdBNV9vgsfzL8Hj+aWR3w/ix1f+BdA8AgQIECBAgAABAgQIECBAgAABAhcpsOQ+0hcvXrx69aqclv3DO0pROy8kNuXhw4fthNyZTCepU6rokCQ4Sd7ukqokXdDVBttWIB3U7YCYZveA5PRtW5TtCRAgcNYCAlPO+vSpPAECBP5xmYEpTjwBAgQIECBAgAABAgQIECBAgAABAgQILFOgSpfy8ePHzIyzhKpm9pwk5G7XpHnEMWsSs9LM3dO8m/V5uedzj4mGuXPnTvtwzXJiYpL2prveGgIECKxY4J8rbpumESBAgAABAgQIECBAgAABAgQIECBAgAABAgQIECBwTIFEdZTDPXnyZCFRKalSEqIkCUoybZfqJSd3QlXyr0SlJJ1JMqnkidA9o1JyiFJmOVyz0K5A9ZaXBAgQWKvAT2ttmHYRIECAAAECBAgQIECAAAECBAgQIECAAAECBAgQIHBkgcR5ZP6ahGUkAiOxIEc++vjh7t279+nTp+Qy+fDhQ2qYOJUycU9qm3/JqjJewvR3c4jejXOU3vVWEiBAYMUCpvJZ8cnVNAIELkLAVD4XcZo1kgABAgQIECBAgAABAgQIECBAgAABAgTOSiA5V5qol3atk5Hl+/fv7TWWCRAgcAkCpvK5hLOsjQQIECBAgAABAgQIECBAgAABAgQIECBAgAABAgQIHEkgz5R2o1JybOlSjnQCHIYAgYUJCExZ2AlRHQIECBAgQIAAAQIECBAgQIAAAQIECBAgQIAAAQIEzlkg8wT1Vv/XX3/tXW8lAQIE1i0gMGXd51frCBAgQIAAAQIECBAgQIAAAQIECBAgQIAAAQIECBA4qsBQYMrdu3ePWg8HI0CAwDIEBKYs4zyoBQECBAgQIECAAAECBAgQIECAAAECBAgQIECAAAECqxDoDUy5efPm7du3V9E+jSBAgMB2AgJTtvOyNQECBAgQIECAAAECBAgQIECAAAECBAgQIECAAAECBIYErq+ve9+6f/9+73orCRAgsHoBgSmrP8UaSIAAAQIECBAgQIAAAQIECBAgQIAAAQIECBAgQIDAkQR606Xk2AJTjnQCHIYAgeUJCExZ3jlRIwIECBAgQIAAAQIECBAgQIAAAQIECBAgQIAAAQIEzlNAYMp5nje1JkDggAICUw6Iq2gCBAgQIECAAAECBAgQIECAAAECBAgQIECAAAECBC5KoDcw5ebNm7dv374oB40lQIBAERCYUigsECBAgAABAgQIECBAgAABAgQIECBAgAABAgQIECBAYHeBT58+9e58dXXVu95KAgQIXIKAwJRLOMvaSIAAAQIECBAgQIAAAQIECBAgQIAAAQIECBAgQIDAwQXevn3be4xffvmld72VBAgQuAQBgSmXcJa1kQABAgQIECBAgAABAgQIECBAgAABAgQIECBAgACBwwq8efPmw4cPvcf4/Pnz9+/fe9+ykgABAqsX+Gn1LdRAAgQIECBAgAABAgQIECBAgAABAgQIECBAgAABAgQIzCvw8uXLv/76qykzCwk9+fvvv4cO8eXLl1u3bt29ezepU7LQbHbz5s1M8fP48eOhvawnQIDAOgQEpqzjPGoFAQIECBAgQIAAAQIECBAgQIAAAQIECBAgQIAAAQJHEnjx4sWrV6+2PVjCU/Kv2uvbt28///xztdJLAgQIrEnAVD5rOpvaQoAAAQIECBAgQIAAAQIECBAgQIAAAQIECBAgQIDAwQW68SU7H1JUys50diRA4FwEZEw5lzOlngQIECBAgAABAgQIECBAgAABAgQIECBAgAABAgQILELgyZMnf/zxR6lKJuXJBD3Nf7MyC+WtZn6fpEXJQv6b9e0Zf54/f162tECAAIG1CghMWeuZ1S4CBAgQIECAAAECBAgQIECAAAECBAgQIECAAAECBA4i8Pjx4x8/fhykaIUSIEBgdQKm8lndKdUgAgQIECBAgAABAgQIECBAgAABAgQIECBAgAABAgQIECBAgMAyBASmLOM8qAUBAgQIECBAgAABAgQIECBAgAABAgQIECBAgAABAgQIECBAYHUCAlNWd0o1iAABAgQIECBAgAABAgQIECBAgAABAgQIECBAgAABAgQIECCwDAGBKcs4D2pBgAABAgQIECBAgAABAgQIECBAgAABAgQIECBAgAABAgQIEFidgMCU1Z1SDSJAgAABAgQIECBAgAABAgQIECBAgAABAgQIECBAgAABAgQILENAYMoyzoNaECBA4PAC/+f//J/DH8QRCBAgQIAAAQIECBAgQIAAAQIECBAgQIAAAQIECBAg8G8BgSn/trBEgACBcxT43//7f0+s9rdv3yZuaTMCBAgQIECAAAECBAgQIECAAAECBAgQIECAAAECBAjMIiAwZRZGhRAgQOBkAv/rf/2vicf+n//zf07c0mYECBAgQIAAAQIECBAgQIAAAQIECBAgQIAAAQIECBCYRUBgyiyMCiFAgMAZCPzXf/3XGdRSFQkQIECAAAECBAgQIECAAAECBAgQIECAAAECBAgQWJGAwJQVnUxNIUCAAAECBAgQIECAAAECBAgQIECAAAECBAgQIECAAAECBAgsSUBgypLOhroQIECAAAECBAgQIECAAAECBAgQIECAAAECBAgQIECAAAECBFYkIDBlRSdTUwgQIECAAAECBAgQIECAAAECBAgQIECAAAECBAgQIECAAAECSxIQmLKks6EuBAgQdS/+DQAAIABJREFUIECAAAECBAgQIECAAAECBAgQIECAAAECBAgQIECAAIEVCQhMWdHJ1BQCBAgQIECAAAECBAgQIECAAAECBAgQIECAAAECBAgQIECAwJIEBKYs6WyoCwECBAgQIECAAAECBAgQIECAAAECBAgQIECAAAECBAgQIEBgRQICU1Z0MjWFAAECBAgQIECAAAECBAgQIECAAAECBAgQIECAAAECBAgQILAkAYEpSzob6kKAAAECBAgQIECAAAECBAgQIECAAAECBAgQIECAAAECBAgQWJGAwJQVnUxNIUCAAAECBAgQIECAAAECBAgQIECAAAECBAgQIECAAAECBAgsSUBgypLOhroQIECAAAECBAgQIECAAAECBAgQIECAAAECBAgQIECAAAECBFYkIDBlRSdTUwgQIECAAAECBAgQIECAAAECBAgQIECAAAECBAgQIECAAAECSxIQmLKks6EuBAgQIECAAAECBAgQIECAAAECBAgQIECAAAECBAgQIECAAIEVCQhMWdHJ1BQCBAgQIECAAAECBAgQIECAAAECBAgQIECAAAECBAgQIECAwJIEBKYs6WyoCwECBAgQIECAAAECBAgQIECAAAECBAgQIECAAAECBAgQIEBgRQICU1Z0MjWFAAECBAgQIECAAAECBAgQIECAAAECBAgQIECAAAECBAgQILAkAYEpSzob6kKAAAECBAgQIECAAAECBAgQIECAAAECBAgQIECAAAECBAgQWJGAwJQVnUxNIUCAAAECBAgQIECAAAECBAgQIECAAAECBAgQIECAAAECBAgsSUBgypLOhroQIECAAAECBAgQIECAAAECBAgQIECAAAECBAgQIECAAAECBFYkIDBlRSdTUwgQIECAAAECBAgQIECAAAECBAgQIECAAAECBAgQIECAAAECSxIQmLKks6EuBAgQIECAAAECBAgQIECAAAECBAgQIECAAAECBAgQIECAAIEVCQhMWdHJ1BQCBAgQIECAAAECBAgQIECAAAECBAgQIECAAAECBAgQIECAwJIEBKYs6WyoCwECBAgQIECAAAECBAgQIECAAAECBAgQIECAAAECBAgQIEBgRQICU1Z0MjWFAAECBAgQIECAAAECBAgQIECAAAECBAgQIECAAAECBAgQILAkAYEpSzob6kKAAAECBAgQIECAAAECBAgQIECAAAECBAgQIECAAAECBAgQWJGAwJQVnUxNIUCAAAECBAgQIECAAAECBAgQIECAAAECBAgQIECAAAECBAgsSUBgypLOhroQIECAAAECBAgQIECAAAECBAgQIECAAAECBAgQIECAAAECBFYkIDBlRSdTUwgQIECAAAECBAgQIECAAAECBAgQIECAAAECBAgQIECAAAECSxIQmLKks6EuBAgQIECAAAECBAgQIECAAAECBAgQIECAAAECBAgQIECAAIEVCQhMWdHJ1BQCBAgQIECAAAECBAgQIECAAAECBAgQIECAAAECBAgQIECAwJIEBKYs6WyoCwECBAgQIECAAAECBAgQIECAAAECBAgQIECAAAECBAgQIEBgRQICU1Z0MjWFAAECBAgQIECAAAECBAgQIECAAAECBAgQIECAAAECBAgQILAkAYEpSzob6kKAAAECBAgQIECAAAECBAgQIECAAAECBAgQIECAAAECBAgQWJGAwJQVnUxNIUCAAAECBAgQIECAAAECBAgQIECAAAECBAgQIECAAAECBAgsSUBgypLOhroQIECAAAECBAgQIECAAAECBAgQIECAAAECBAgQIECAAAECBFYkIDBlRSdTUwgQIECAAAECBAgQIECAAAECBAgQIECAAAECBAgQIECAAAECSxIQmLKks6EuBAgQIECAAAECBAgQIECAAAECBAgQIECAAAECBAgQIECAAIEVCQhMWdHJ1BQCBAgQIECAAAECBAgQIECAAAECBAgQIECAAAECBAgQIECAwJIEBKYs6WyoCwECBAgQIECAAAECBAgQIECAAAECBAgQIECAAAECBAgQIEBgRQICU1Z0MjWFAAECBAgQIECAAAECBAgQIECAAAECBAgQIECAAAECBAgQILAkAYEpSzob6kKAAAECBAgQIECAAAECBAgQIECAAAECBAgQIECAAAECBAgQWJGAwJQVnUxNIUCAAAECBAgQIECAAAECBAgQIECAAAECBAgQIECAAAECBAgsSUBgypLOhroQIECAAAECBAgQIECAAAECBAgQIECAAAECBAgQIECAAAECBFYkIDBlRSdTUwgQIECAAAECBAgQIECAAAECBAgQIECAAAECBAgQIECAAAECSxIQmLKks6EuBAgQIECAAAECBAgQIECAAAECBAgQIECAAAECBAgQIECAAIEVCQhM2XwyP336dGObf0+fPt1cqC2WLfDy5cttzvmNbL/sBqkdAQIECBAgQIAAAQIECBAgQIAAAQIECBAgQIAAAQIECBA4gYDAlBOgOyQBAgQIECBAgAABAgQIECBAgAABAgQIECBAgAABAgQIECBA4BIEBKZcwlnWRgIECBAgQIAAAQIECBAgQIAAAQIECBAgQIAAAQIECBAgQIDACQR+OsExHZIAAQIECBAgQIAAAQIECBAgQIAAAQIECBAgQIAAAQIECBAgcACBP//888uXL3/99de3b99S/C+//HL//v3bt28f4FD7Fvny5ctU8smTJ8us3r7N++/9Bab8t8Tk/9+9ezcf3JHNs8HIu946C4GcxEePHo1U9e+///7jjz9GNvAWAQIECBAgQIAAAQIECBAgQIAAAQIECBAgQIAAAQIECBxTIHEeb9++TUhK96AZAv7tt98eP37cfetUa+7du5cAmhz91atXCU/5+eefT1WTQx9XYMrWwkv7sG7dADtMEHjwr38jG15fX19dXY1s4C0CRxNoIj2nHO7mzZtTNrMNAQIECBAgQIAAAQIECBAgQIAAAQIECBAgQIAAgfMSePPmTYbyk19gqNoJAfn1118TnvLu3bslpCdJiEwTldJUOLV6+vTpUOXPff0/z70B6k+AAAECBAgQIECAAAECBAgQIECAAAECBAgQIECAAAECBAhcpsD379+TduDZs2clKiVToLx+/frr168/fvzIM94fP34s02UkFiQJCD59+nRaq2R2+fDhQ7sOt27dar9c2bLAlJWdUM0hQODiBMqf2I0tX/ffs43NtwEBAgQIECBAgAABAgQIECBAgAABAgQIECBAgMDKBP78888Emvzxxx+lXb///ntWJvtIkxYl8+MkbOX9+/eJU0m6lGyWwbWHDx9mTdnlyAs5dJK7tA+aii1qjqF23WZZFpgyC6NCCBAgcDKB6VP5JDj0ZLV0YAIECBAgQIAAAQIECBAgQIAAAQIECBAgQIAAAQKzCiRXSqJS/vrrr1JqEqW8ePGivGwvJE7l+vq6pE7JtD5JW9Le4DjLSdaSQ1fHyjw+1ZqVvfxpY3sSSRSF6U/kbyzwtBvcvHkzEVIrnpzptLyOToDA8QWmX59zATx+9RyRAAECBAgQIECAAAECBAgQIECAQK9AHmVOLv2MJDVPXiXdbx6sun//fh5r7t3eSgIECBAgQIBAJZColPZI2fPnzzdGAiRbSXKTNNPoJG3J58+fj5k65c2bN5lyqGpFAhia5C7V+jW93BCYkoiht2/frqnB+VzmQ7bx47jMJifgK1+M3J3fu3dvmTVUKwIEji8gY8rxzR2RAAECBAgQIECAAAECBAgQIEBgZ4E8JZxxh+Tbbw8jtUtLKvuMEq07m327vZYJECBAgACB3QRyt9DOlZII14kZUBKJkkCQZt8ED2Q5qTqOMASfVC6vXr2qGps7n6EUL9WWZ/1yw1Q+K4tKaU7VOeYMyJ16vgkJSclkVwn7SsD4MeO2zvojrvIEVi/Q/os73lhT+Yz7eJcAAQIECBAgQIAAAQIECBAgQOCgAnlEOAM/6eXOCNBQVEoqkDQqyW+fLvGkVDlofRROgAABAgQInK9AhsubrCelCck7UpY3Lnz8+LFsk7G2DMEfNLdF7mpyb9ONSkkdVj+JT+O8IWPK9MCURHtkyDOREyk3y81COZfthTzcn1ObO8v2yt7lBAc1w6jjpeX+NWXmvxNHZ/Op6j3cYlcmsCvh4e3qpbG5L8+35cGDB+31lgkQuECBiZe+yKw+CdgFnn1NJkCAAAECBAgQIECAAAECBAichUCysz958qQaF0j/f1Y+evSo6bZqZvZpkqmkUdn4zp07SSJ+hMeXz8JQJQkQIECAAIG2QO4i2i8TorBVurXcfqSEdjhElhMjkuiW2SNUehOlNJV//fr1hYzfjQWmJEtH+1xWy7llzP1igjwSPrIDVpm3qSq2eZnPTW43dyi2mewmsVH50AwFXDfBLr3HXeDKhJBXUSmlklkvMKVoWCBwsQJD17oK5LwufVXlvSRAgAABAgQIECBAgAABAgQIEJhLIPEfzZNO6d5Pcu65ih0pJ73cz549qzbIqE+VtT4jAunbzxQ/7S1Tya9fv+4wWNAuxDIBAgQIECCwMoFkdqgGyKo4lSntzd1IOzAlu6TM3LRkFD7/UuCed0oJXUj5OUpV1VK3BFrMHgRTCl/awthUPtVpKFXPOciNYG5ec74TX3KIO8Kcnt2KzYcjsRq5zc1pfv78ealzeyEnuP1yyctpRfd+vVS4ii4v6y0QIHBRAhMzppzRpW+f05e/TflDcOPGDXF7+zDalwABAgQIECBAgAABAgQIEFilQDNlfNKQZDKd/Euq8nShpDvloI1N9Em3lzsPplZRKalD1mQQqFuZ7u7dbRa4Jt37AU+qmAXWTZWWLJBPTianyNchX8+MlKWrs/mXbs+8zMq8Nf5g+ZJbp24ECKxAYCGXqYQTVJiZb6Ras/FlLq0lnCWhBUlekvQZ2StxJLknyZ1SYiFyTU6TNxZVbZALdfZNCSmniUpJyU3h7S0vZBKfpsk3fvz40W58ezl/6tovs3z//v25ksnkz+fIYOpIraoqjb/sDcTetvB8bnKPXg6Uz0c+RuXlQRd661+OmM/uDl+DsruFfQTycyKh+qWEXPu6v6PKuxYIHE4gHQfpSphS/iV8SnO5zm1HCTvNLG+5pZiCYxsCBAgQIECAAAECBAgQIECAwOoFRnqbDzdrfHpNX716Vdn2zs4z3s11Xv086aTKKFR5sjQ9+XkM+GjDCpW2l2ckkLHPfFSqpEEj9c+0BvmkmetqhMhbBAjMK7Ccy1T3rmbncfNyB1JKSOG5e6kiGfL4dzOTTCYoyL9EnLRHoFJIBqeyS25ychkv9wCNf0rO5ToltEMO8lbiLi4nXUraOziVTz5Y1Sc1UUJJkVKt3O1lwimqc9kuJ+Ev7Zf7LOdc5twn+18pJB+Usrz8hepTW1W4HRhRveUlAQIXIjB+lWgjrD5jSv5C5e96u8nn1WHRrrllAgQIECBAgAABAgQIECBAgMC8AnnQbiTvSIZJDtGRklGGblRKxmB6x9GHMrg3DunnP5fAjm4nVUaq8jDV4aJ/5v2oKO0kAvmypG+zO3CWIa3062b4M7XKu82/UsMMfuVfNsjXp/drVba0QIAAgT0FlnaZ6t427BxgkGwaudjmApu/17lfyuU0AQb5l+UcJRkrmsehMx43fUiuaKdWycjS3MO0A1myQd7KUcqWl7AwOJVPlTdmxqiUsI7He+78uek9YVUan/MKTEn8VG+jmpVDcxWN7OItAgRWJpDQy4ktWvHUNs2NQhWVMpHFZgQIECBAgAABAgQIECBAgACBSxAoaeqHGjt710oeT+1m1M8I+tAYTAaEhuqW9ePvjux45LfyjPWQ5ND6I9fQ4ZYmkIfs03ObL0v7Q55vSkK4Ei6WdzMYnM9V/iUTT15+/fo1w17twaMMlOYx5ox6SrG/tJOrPgTWIbDAy1Sq1I0R2SehQxJQNSerHcOQCJVce3NpTWhpBuVzZZ54QhONkPuuxFrkMp5LdxOVkvufJsClFFIFY5T1K14YzJiSKMvS7JyMuXKlNGW2T2o5SlmYNzClRDk15U//0JT6nHAhFN2I8qY++UCveJj5hOYOTeC8BLp/envrf16Xvt4m9K7MzUd+0rf/YPVuZiUBAgQIECBAgAABAgQIECBA4JIFMqaysRNpvNN+B73eUJju882l5CYnRHlZLZzFE6dxHklLs/EUVE328hIEMmBZTeuQiJN8TUbyA2XMKzNk5V+Vmyd9pPkW55/UKZfwydFGAkcTWOZlKte6rsA+A2GJDmxG5FNyLrBV4RmRL4PyGZZKHGH+JcokcSdly9yo5E4m/+29CIexugVK9GGVQKUUteKF/sCUBGCWNjd/BcvLWRZ6Py6l5N4TVt7dYSEfxHw+mh3P4v61tDGf8kQFdcdcc0+fEK2ymQUCBC5WYGLGlHkD/k6unR/5iSTNX3G/509+LlSAAAECBAgQIECAAAECBAgQWL7AlB6k0oU+S3OS4LbbrZ2O+pHO//SEV2M27ZqcRe/W+KPP7RQX7aZZvliBjPJUkUz5jmT4bOJQZYZO873Iv/IIfhaSMMCkURf7idJwArMLLPYy1RtpsE8MQLk/6S25DZvowPxrr5myXOWQy6V7KIHclNLOd5v+qXza93+5l5r4V3CiQgYUR+5xcyYmljN9s/YHcZ80PtOPOOOWCRJKWrbShPjkV4SolBmFFUXgfAUSmFl+dYy3ovqbN77xMt/N346ElObnVu4PEnaa32yiUpZ5ptSKAAECBAgQIECAAAECBAgQIJA+7S5Cbw6Vslme0hx61jk7zjtIUQ4678J4b9XZjU3Mi6O0SqB3uDcRXVt91NNTmuG2KuYpKVjaD59Xx/WSAAECEwWWfJnqDR/ZIV6kTVFuQjL01l6//7JJfIphT8aUDP6V05kwiJKapuyz50IpvLecQwSmtHMAlgiP3qMvc2UGYvNvmXVTKwIETigwfjktFcsvkxLsWVYueSG3O83P+KRBS+RNflzl35IrrG4ECBAgQIAAAQIECBAgQIAAgSULTAmJKOMxszSkmy4lxW7s/E9nV7apwjuSSeVcHtSs4gMqyefPn1drvLxYgTyAV+VKyYdnYmdvhZZAljzMfOfOnfb6PKaYlefVJ9yu/8TlDB4HLaN+s49jTqyAzQisWGDJl6lEMnSf2R7/EzzlTOVi0tyB5L97xri0D2cSn7ZGT2BKO91cb1xze/8dlsf/uG68N93hiGWXfCi3ijYtO1ogQIDAAgXGL6elwmeXLiXt6u28KC1qFnJJ/+233xK80sz8V73rJQECBAgQIECAAAECBAgQIECAQCOQXvHeKePbPjP2IGUMpl1ys5zxno3DPKlnMkZk9/QOZcwpu2S84IwG11PboX6qJH0xdt79VFzmmoRTJKlJ1fZ95i7IN+v169dVpEs+jXnYb8UjYmEs4TgZyvR0d/WJ8pLAPgILv0z1PsnczlKxW9sTxduMTPWWv1uZiaGp7q9ycb7MSXwawJ6pfMpw4IHu+cZHUg9xl5lhy6a1uZHd7XNjLwIECCxQYPxyWio8niW1bHYuC7mSp0WZKjV/0fN7Y/+7jXNpuHoSIECAAAECBAgQIECAAAECBHYWGH8GNf0tMw7r9vZZTc/IkgCOly9fJktKqnSI8YKdDTfumJonAKi7WfqyziXpS7fy1swuUA1Spvx8bPaMW8owZ/UVS2hX90Czt+WEBeaRxXL0LKevuLy0QIDAngLdq8eiLlO9gSP7Z0wpJZS4gj0Zs3tuANrJXXKIdn6Q/cs/uxLqwJRcu8td4yEyy6X83o9LA5dQmEMIllM+JWPhISqgTAIECMwukGdHysVtpPB0K5zXD/h2W/JHOvXPb6rc9KT3JMEouSFIrG5+ye/5U619FMsECBAgQIAAAQIECBAgQIAAgdULJKdCpvYogy7t9qb7JW+11+y5XM3F05SWo+xZ7Fns/v79+/RilcZmyCO2olLO4twdp5L5MHS/IONxYxMr9vbt22rLDPblA1mtXMfLdBGXZ+ybFrXjVNbRRq0gcCqB5V+mZgwcaSOXp6CnDL21dxxazihedaXKhXrFiayGHNrr68CUEqeTO6dDDPuVqJd2JcrygQJTSihMuR0sR7RAgACBMxWo/p4NteIc06Xk99KPf/1LLGN+YySDa9bkEZn8Vbrwv9lDZ9l6AgQIECBAgAABAgQIECBAgMBGgTy8lK7yPI9a+snzOFBmAEn3y7xdLr1hLuWgG+t57hukFyukTe9WBqXO95mxcz8RC6x/eju78RMZF9s4y9WUtuSTViVNyV7n2Dk8pbHdObO6cTlTyrENAQKVwFlcpnoDR0pYSdWi6S9L8O4sgS+RrBLP5Gr/+PHj6fVZ5ZZ1YEq5dh8iXUoETxKYUj5A3b/KqzypGkWAwCUIlDjC8cau9bfHeKu9S4AAAQIECBAgQIAAAQIECBAg0BVIAEpmySlhE3kcKDOAdDfbc82BRoz2rJXdCZxcIJlRut+OGftvu0XlcPnKn7zh81Ygw71lKLNd8vpa2m6dZQLHEbjky9T+oS3tc5QLcvuCbxKfBuc/AlNyP1pyiB3ifjSHHA9MOVDssIwp7W+CZQIEViCQXoP2n7ShFmUGnHmfdxk6kPUECBAgQIAAAQIECBAgQIAAAQIECBAgMCSQcIpuno9sPOMD9NXT+U1NZpknaKhRJ1nfG5WSmqyvpSfhddBLFrjwy1TJc7H/Z8AkPkOG/xGYUiaG6IZVDu2/1fp8oEuMSHfHA83jkwOV4dtZ8qF1a24NAQIEjiww8Sa7mxnyyPV0OAIECBAgQIAAAQIECBAgQIAAAQIECBDoDaeYd1wszyh25w3IANmbN2/W5D/UN56WZkb4NbVUWwgcWcBlqgHfM3VKwiGqMME8Qz5jDOKRPxXzHu4/AlPKxBAHCkwZT5cy7x/gwpQ0MM3y5cxhWdpugQCBtQqUOMKRBuZHyIHSUI0c1FsECBAgQIAAAQIECBAgQIAAAQIECBAgUAn0hlPMPi7WW2BvppaqeufyMqEn5Vn01DmzY7Rr3ovc3sAyAQIjAr3foN6rykghG9/qLXCry1T1xW+OuH++k/a1ZWMrRjboTuLTG/EzUsKK3/p3YEqZxycBHAcayzxJYErJ0dINFF3xedU0AgRWLDAxwr33HmLFLJpGgAABAgQIECBAgAABAgQIECBAgACBBQpkWofeIc/Zx62urq66zc8wWaaG764/xzVVp3eet28PUX/58mU1LT3Hs6POZy1wRpep3lQUvdfYrc5IiSjoLX9iUQmeqx4sT1RK0llN3H31m/07MKUwJZ/MgZpdMrJ0y89fjgNFw+TvUHO4fT5G3QpbQ4AAgVMJTAkdTczpgwcPTlVDxyVAgAABAgQIECBAgAABAgQIECBAgACBRmDocfneOJJ90IYiXUaG5/Y53JH3TdBJGfLLoTPqlz7wajr7KnLlyDV0OALnK3BGl6neEf/9M6bsH5iSSXyqSWlM4lN9I/4dmFI+cBVZtcPOL5ORZSRYqTdvz87Hau/4+fPn5uXsf+DbR7FMgACB4wgkarX8dRw5ovvvERxvESBAgAABAgQIECBAgAABAgQIECBA4GgC5cnw6oizP0Z/+/bt6hDNyzIC2PvuuaysOr2fP3+emldjmqHO2PC5tEg9CSxH4IwuU70XupEghInIZeitN/BlSiEm8dmo9P8DUxI10nAnmrL3dG4saOMGJ5nHJ7UqH8ShQNGNNbcBAQIEliMwJV1KYjAPlINqOQ5qQoAAAQIECBAgQIAAAQIECBAgQIAAgeUL5FHD3kruPPbZW1pZ2Z7apqzMSFnGAcvLc1xI/dsD52nm06dP05AE91SxKVX8yjk2Vp0JHFng7C5TvYP+ewallVQXu42vdSfxSaqq2aMPj/zBmP1w/z8wJcEoyVmS6/jhoiZPFZiSP0hpV4ZpDxRwM/spUSABAgSGBHJzMH4tbXY83JV8qGLWEyBAgAABAgQIECBAgAABAgQIECBAgEBXYKhH90CBKUPFtqM6upVc/prqic32DD5N6pTShGrLst4CAQJDAmd3meqdiaWkPBlq5sj6MvHL0CV0ZN+81TuJT+YaG9/rAt/991Q+Ge+M2m5BQFPghj7T2TeBI4eLGnn8+HHalTClKZW0DQECBJYs0L7bHqpn4sHFYA7hWE+AAAECBAgQIECAAAECBAgQIECAAIFjCgyNjmVo7BDVuHXrVm+xQ9Xo3XhpKzPMVz2N2c6S0jx7367zmzdv2i8tEyAwLjB0fVjsZao3MKWkPBlvbO+7RaC35N5d2itN4tPWGFn+d2DKyEb7v1XijHqL2u0c9xZ1pivzN/Xly5eJnMpw8o1//cvf0YTUDKVOOtNmHq7a+YDlPiN52xrDwpiFxFplvcikw+Er+WgC+Rh/+fJl/HCJ5Xzx4sX4Nt4lQIAAAQIECBAgQIAAAQIECBAgQIAAgeMIDHXq7vZc/sY6Dw0k7zNku/Ggh96gG5VSPZwpacqhT4Hy1y1wdpepDAd3r3VDrZhy7kpgSuZgmbJ9exuT+LQ1xpePFJhSTmdvbS45MCUhKQmbSARrEiFEKfP8NURJN5S8ag8fPkyEyvX1da+blQnciV7uP+7cufPs2bPcmjSGhTELuQxl/a+//pqAn2wccG4EzlRgSrqUTFl3pq1TbQIECBAgQIAAAQIECBAgQIAAAQIECKxMYGR8Zyi1yZ4CQ8VmuCSP+O5Z+Kl2T5rw9qGrMJS8lVHqdqBPhtg8rtwWs0xgROBML1MZ+a0atU/4XZnsLBeTqtjxlxl3bidwysZ5uW0h44dY07sCU055NvNVz1/KEumZ5XxY8we1HamTP59XV1f+grbPU5NgJvEoCdyJXglDaba5e/duwtkimX9ZaEfMZePck8nh1sa0fC4CSaq0cXq83J0fbjq2c4FSTwIECBAgQIAAAQIECBAgQIAAAQJmOL9NAAAgAElEQVQECCxEYGSgtD14MWNtR4rdJ53AjDXctqgMkLWHgTKClie6u4VU0SpVLEt3e2sIEGgEzvQylVHg6gzmErdbeoIycLxDupTEx7QvULkCu/hU56X98vSBKTlDvX9C2rVc5XKyfSTipPmw5u/o169fm/loMvyct16/ft1udT7WpvUJSC4omaakSTDT/p7nrVyAPn78+OPHj4T75DYlF5H8y0J2iW378pTcKuY6aX+6LC9fIBeHjelSchnxwV7+qVRDAgQIECBAgAABAgQIECBAgAABAgQuR2DkacOh1CZ74owUO1KZPQ960N2rUd4qAKUcOinz20E5GaIeyQNR9rJAgMDIlWHkerKP20ixI5WpjpjntNuJHpp3x6dwqUooL1+9etUsbxyJK7s0CxmGro6YaQ2qicaqXS785TECUzKkWsUQtNG7H5r2u2tdTpRJsn00rUsMSl5W0Tn5C1q1vZuSqNpg9S8TaJKkMuXq0LS3CT1LPEreHcqMFNu8m4i/clOSQrJm9WIauBqBRFONtyWfbZP4jBN5lwABAgQIECBAgAABAgQIECBwsQJ5eC+99BmjTUd0+kXzbGQecEoXdDpUM66T7tMMonjkafrHI54xjF7cMoN8/sXw8ePHHi6dbng5Wx4/SUkZB+kij+RF6G68kDW5cLUNM0g0NBKUCleDylVEy0JadLRqNA/DN5f6XKzK9SoLufJnfcbUj1YZB1qyQPsrdpx6znWZ6n7Hyywl0xuSL0ITDZMZObaalCA3A+20CDliXo5coKZX6RBbppm5USnXgea+ZYex8rQ6e6WolNDcApW7oKzPuxsqnxH9Q/+rkn9UFcq7h67AnuUnD0e7zhn93bPAJPAoBY6Uli9A2axZWL7VnjJDu0esqxGTpFT69u3b0F7d9W357L7VvlVp1Q1crn3VBl4SmEtg/BLaXByadEFzHfG8yuneeTQm+W++8ufVFrUlQIAAAQIECBAgQIAAAQIECMwlkKQCGcEdGfspXSjNQraffuiqo7Uqap+XqfD0ahx/y3QpV6NQVWNjnq7j41fMERcrkI9E9SEpLw/UqTvyBGPGWRYLNVSx6uH28WGyfEMLb7OwzzDQUJUWvj6fq1ympl/8s/EFKi38JB65emd9mepOvrPtwFBp/rbX5OrqtNgbmID0DrI3F8lUe+IYd8rpaleX3LzMNiOn4BgZU6okNlUVq9NWvbvKlyX3Sc50Qoqmt3GHOK/phS92y8Rw3blzpxuvl7urvJXYruk1T/RWewy7vTy9EFsSOKZA4sE3pkvJvfhiYzCPaeVYBAgQIECAAAECBAgQIECAAAECRSAdqnkCeCSXednSwkSB9NRl+Kr00mc5A7oJ6GmPccT86uoqHdcTy7TZ6gWmT0txBIpFVWZKe5Pzoz3CmAHU7mwD7XIyYFSFjl3OMFCTySkCma4hl6nq4p9h6YwWByf/stAOW8nGmVdlh8QJbXnLZy2wqCvDtpXJB7j9ec6JqDInjZ+apItrjpg/5VsNtOUPffvqlKOMBAWO1+Gg7+YqmtuSMsjeXAfy33LQXCsillQxI8lO8lauvRms//DhQ9kxYs0lpX0XlHezTbYczMN3hKir6gNRapyFvHWECux5iERItes8kuNkyoHKX8Gcp/HtS4hW++jju6zv3d7JAvOx2SfqvHhGeGcxGVN2prPjVgK914HyGc7CVs+ybHXoc9m4XFTbLM3ySFTmubROPQkQIECAAAECBAgQIECAAAECuwlU4wTdnpNqzVa9TOl1qXaf6+VihwzawwSxrfqdujmPt33werezbK/lC4x8NfYZ5hhpePuz2j36yI4LfCujnu0mpCt4YyWrq9NiLykbGzJ9g+Q76R1KC10Ah65Fgap4t/orML16tly+QPtbVi2fxWWqe9Eb+thX56K9Y/VnvdqyetlNzpRvU7XNEl6mnrkGNuc0wSjt3EjVpTLbDKXUilIpJJvlFqiXtztUlwLbR2xAfqo+YbO/TCROFZfXPsS2N8ftfc9xOSFFJVBrY+RUb1BYPJP24xzbvkOdE5tWhZulkHz6cx3cByHfhCY0LMI5I1vlXNmhFXYhsLNAMir1XgdKgflDkulsy0sLBAgQIECAAAECBAgQIECAAAECBBqBPO+Uf83YyUgX/W5ceby+GtFsl1NyirRXpjJThgPagx/t3U+7/OnTpyQhaOqQGJRuzoasqdIeJ2/6yMPHp22Oox9NIAM6RzvWxAOd0ZhIqlpdTEYuO6X5GTzKpaYMLeXql1wg3e9s2f7cF9K6DDtWF/lcSLNyMGPBv9ocqOwb0nA1u7969SoX6hVbnfu5PlD9V3CZymhyoiLK+Hug8ic4g2vj47/Jgtb+y77VuHOZGqU5KfniLDPnUL7gzbc7g4lVLre0t0LL0Hm+/lVDchnJlaFpZobXc01ObpXej2K2zMUk2VnKuykwLzOm3z4RBw9MKVf/Uo/2wpQ70fb2575cvhU52e3T0G3X0IWg+uvS3XE1a3qjUtK6fKK2ujp0QXKBKDmL8sNs/ER0dz/TNbki5Hqx1s9PbrNyMUkD13Q2c8raSbG6H7w0ufpD0t3GGgIECBAgQIAAAQIECBAgQIAAgcsUqIYW0uGcvqb0S8/SQ5heuKr8NnI1lty8lfGMkV3auy9tOXRl7CqPm+ZZst4aluchm3fjnPYa4u21upyVs3zd5uU6ozGR6kqSEdaJ/f/J/NEemsyo6iq/ibk0ZXS8jHaVz0lGoKePlWSMOcPGmXej2T0BdilzonM5ooWzFljHZSoDarm4lRCKNCohEUnsMTSgnMG1ElySa8tWl4j8cW9fYXL2N6aiOMknJDG1zSBjhsV7BxNzrShxC00Nc+mIRgk9yQ1PGabMDWSQxxuSHRO8247TTXhQnFOTsuM/y9KBFqpzUx3logJT8kei+TuaQfSNJ6+c6UpsmQHjVSX3fzkUlZIPdPk+7HyUBV5kd27LxB1zxcnleMUNT9PylakuoBNxlrlZ/rCVv6C9NczFs30p793GSgIECBAgQIAAAQIECBAgQIAAAQKNQMZm0imdEYIL6WGe8byXsauMygxFpfQerhpW793GynULNCmLFtXGMxomyDeuTTc0W017m2Y5A0wZiC3rc91bX196Bn0STdKNSskAed7aKrKkSZxQuCr2st7CWgVWc5nK9ALtafXyxc93pBsRm8H6/Ckvf9kTh9HdZuRcJ5NTO/AiW7YjOUZ2PP5bZcy0zdKuRm/UTrkC5ELaxCrkvjEhPhsDG5qSE+KTON32URIo0t73lIEpaUlvm9vVXdNyGWbOZ3Rju4aiqy5BLJ/a3nimhG5tFbM2hJyLUXnrEjzT2HaTS9vXt7CaZuYuufrDVp2sXNbXdyddtdFLAgQIECBAgAABAgQIECBAgACB2QUyWjmld3r2455vgRnoaoZ+85xYe2Sl26LueH93zLi7lzXrFuh+KtrtPVCUWGbaah+lWl7gIHRVw+ZloivaevkCbjWaU0WxlOG53mOd3cpci8qweql8Pk7JfbJV8FzZt31xG3psvmxsYWUC7S9at2nndZnKIHK+Be24tIy13bhxIzEWeSvfjlxGEq1SPuQJwtgqKiU+1Vcvx9q2hC7yIdZkDLG5Ccl4Ypo//RANTnZpRurTwJBuVUL3PjNX4MQDNXU4bGBKDjPygb6odCntyfBKjNLQ5yBuvfesVZDR0O5nvT5f4KFA8qH1W7U3J6KEL1yCZ4NzId+1hC5t9WFY5sb5a1FSg/bWMGczU9/1vmUlAQIECBAgQIAAAQIECBAgQIAAgXGBC+kqHEeY+G46k0tn/tCjpKWo0u1c1mShjMS0V1q+HIEFRoGMjNkt6ryUp/abWlWBJhurmkHo9oB6RlhX82XMCHE3zqaJStlnwoEyXpZLWS59G4VtsBqBlV2m8i3Ilz0XkOoKkCHmhFyUv9T5wCfeoh2SNeWEZgi7Sqyw8d5gSrGH2KZcJcptzPSjxLAdlbJVUGCOUsXuNMct1fhpej122LI6PVUJF3UHXD6aafXGJFolVqsS6z2X1TZn/TIXi6FEEUk0tNFtStvLicjGq/csILmI5AqbtpdrbnlrHQuJAU9UylYhe8ts+MaolEQaLjP6cpmeakWAAAECBAgQIECAAAECBAgQIFAJtJ8krt7yshIo4ygZ4hrvnR4a815yEEAG5DJQt+QaVqdjq5cZksxYTBo4fuK2KtPGRxMoz/o3R8xVa4fO//Sll6HZlJPlFXStx6F34DUrtx08rs5mkMsD84lUWMIXxzWqOkdeThfIhyf/ciXJgHuGRzM2mj92+buQz/nV1VUuDjtEcSVgqxrCTsDcDuVMb8XOW6aqzYUiTd4hi1JzKci+odvhUpBd4lyNR+dE5E4plymBKTuf1u12LNk+uhlsugWVjau3puxb7XJeL4ciRfLpn2USn2iU3xJZXr1n++zn4rjM62O7khe+vDEqJT+A86f0wpU0nwABAgQIECBAgAABAgQIECBAgMARBDKC0nTUp3d6Y6fc0LOm2fcIVd3hEJknpT1mv0MJC98lY5A5KXmg8bSxCAuM+1lgdoTuZ6n6cG6bLqUpMINB7XLydd4YYdatyaLWDEWl5Lnu/Ud/lvZZdY062mdvaac+DZ/rMpWvTP7NJVkNYSf2IpP97VN4xgQTvdEEcDQRM/t/kZv6lDCDqs5VbcdzI+0WldIcIglpmna1j5haReywU/n0Bu41lcgN2Z7he+3GLHw5p7ZEGm4MTcokHd2zlQZOSbWycIfx6uUGsShVW+Z2oVqz28vglytsolJ2iPPa7bj2IrBRIJ//8Rl8kvBm4w/gjUexAQECBAgQIECAAAECBAgQIECAwIULZKj+wgUmNr8MaU95vrGdqLtd/mIHQXrHINo1X8fyhTRzHSertCIxYe2xxZ2fW84AUPXlnWukqVT1mAt5eLvNUg6dXPKzPNfd/rIs4cLVrk9p7PoWLqSZKzhxGcKrvoBDf/c3NjZhABmtvnHjRsYEk4IlNxv5l4WkcslVa89gl+bopW65PozUJ6EnQ+8m3G2f60DibLolN+EyBwxMiWwJAuge/mLn8elSVGtKHFO1vvoLWr27gpftXCZVc2b5s5pCStx6bmXO+hak8vHy3AUScVJlAGu3KFfwr1+/boxpa+9imQABAgQIECBAgAABAgQIECBAgACBnQXyrGnpqB/puG7Kzzh67yOXeWJ45wocescLGaAZH5M7NLLydxPIGG17x32GxqpUK+VL3S7/LJYzKD5U+aH1W7UrV7wSIbGQC5dr1FZn0MYHFchf+WoIb7dJfFJOMrgkAKWMVlfVTlhFbjkSnpJkKtVb01+WZBkZCh9PGNN765ID5du357h8bwx0WheBA07lU4UOVWQXck1pWl1O7ZTboBLHVImte1g6A/NDYUz73HY0hvkSJltR+wOZZelSqg+Yl6cSyB+G9oezqkYuGslZV630kgABAgQIECBAgAABAgQIECBAgACBwwmUXvoMZGzsSR4aYRpPoX+4yk8pOfMF5FHpNLOMRk/Z64y2yahYelbHx+TOqDmXU9V2TFjT6o2RYSM4eeI/X+HS/Z5BqER47DngOnK4A73VHRQvB0pWg40XqLLxyEK54mWbhVy4XKNGzpe3jixQRaXsNolPRvqqL1eGv/Ovmb4nX/PcSyTOLH+Uc6VKMpXEvuyWPaV8nTdGYpRrY+V5uMwOOaLAlEr7IC9zA5SbvNwJbfyDl89lb3xGPpoHqdliCq1iYNv12rPt+d5WNy4fP36ca5qudj0tE9hWIH9p8tdl5Ldfbis3XjS2PajtCRAgQIAAAQIECBAgQIAAAQIECBAYFyhJCKb0TpeNqzKn7FvtcsyX6STXT35McMeaIlB9m/Il2jPwIoO77cHXDEWdXZd7NZhdGHee5KiUUBbag2jLuXC5RpUTZOGEArNM4pPsDO1x8OQlSvhIe66cLGeb/CuD2s32O8SmlCveboEpqdv+9wbfvn3rPWVJ5HHAqXxGpibK5bLN3Vu5Na1MWG4mNpqSeKf6o1sQlvOXoFRpxoV8q4dKy0dlty9AwHN7kTm62n9QU1o+lqKkh7StP7LASFRK/mDkwn12t8hHBnQ4AgQIECBAgAABAgQIECBAgAABArMLlDT4KXljIvN0RPc+eJb+vT0H1GdvlwIJLF+gelK/motnh/pnPCjpDcqO+bZOGaor2598IcNnZU6GqjKVVfXu9Je5ypUH5vePBJp+XFsSWL5AN1/RDpP4JNykikrJncNQmEQ2TnqFRiZ7jQygD+lNDExJHXpL2BjO0rtXtbJcUqr1uQIfKjAl7Rk6aioxS6uqxqzgZe53y8el3Zz81dwtOKNdyJKXh8JxUuehUNDe5uRTl69o/ojmjj9zdFXF5g9qPvHrluxlsXKZAvm+9/5kTW2TKCU3x364LvPEqRUBAgQIECBAgAABAgQIECBAgMC6BaanwY9D1QtdZNb9rGlppgUCMwpUUwpkJHFo7Harg1bRLe0R4q3KOcnG7UevqwrM8lxrCimTkeXR7rmCXaqqekngTAWqQeodJvHJsHX7mpNvWW8kQNsn4XQlNiWzCA1FkLR3KcuJpGnCM/4ve/dydUetJ2y8fRYBHOi1etQj7AjAIYAjsAkBEwF2CJgIwCEAEdgnBCACYNSTnhgC+Nbiew7qVuuoJO26qK77eQd27bqopF/dpX+pWFH7/FnLRpcQjlqPKbSKrvUpn1p5Ak2XUkXlywzUbmGzq+ZlyhsKwkFSi/cMMwzDwcJBxW7NAP+yH/PXCITiGQDD9hF4MVWLc16BX375xX31vJvPnCuggAIKKKCAAgoooIACCiiggAIKnF0g1lc/ffr0ZlliFEs2582uVrL5/amAAlkQRq+mMWIvSDk2IdF8SbPUKSrh6TshZjvbPZaHvvHqLI3uaWMuw74umzn7854FaJ6O9wPBoXbFrykRU0JkSTqVSIAxRxmxKbzBHpblOOWUlSbSGI4ZzkJqhoukx346tctXR2i1T9NMhw1MSTV2Hq4FpnQJe9y5bPXV13b9sETNpJ7e/0whbI34J54cuhxCN1fnDAr0Egid/fjg2svTdBRQQAEFFFBAAQUUUEABBRRQQAEFFJgkQK0yX4T/4IMPbtbMZx08xLUsbzOOSTlwagHeWW/kvxZz0Fhk+SR27OWJrJECnYinbZk08XRs3OGQTDstmPeBjDVK3U4zzXM258KTzKtXr7IwIHpo8IMDGfKd/PQ0VdzQxIJkMSWEyk09RrLokI8++mh821/ozYg2dE6MHLCEqRXzmY1kFfwx8mZgX7F1PiybpTnjZ4yPyZals4kdAlO4nJwiFDHDWvsnYVPpRTeubkxQdpz5jAOxl7AZmed0yV1U+Jf9igEa9RmYemqYsWoXUWChAEGR7KvDo56nEa5VHPgjAycXZsPFFVBAAQUUUEABBRRQQAEFFFBAAQUUUCAVoDl8ZIt47b3KhW3GaWYcVmCqQO0bClPT2Xj+LAjjZqvqpOwRhJGmz5HLN2vG9FswaS19Zx5+TCCmT1vYvFYwGiIpO38xKQZIjSbqeQmm6TiswHiB45+mhjElRIeMLyBzMn/WAphFg91MjU5THj16xGycr0YGphCAMebTPwQCFtfe5Ys39MZUTDyM/Ftj2uxJ7TJ3KdXsvB12wdqX2y5/C1uMyQqbCZM/m3/s3MSssb9xCHGR5iAn1szL52F3cjOWCRCDTGxKNjL8JGCLSbxyUZzqSAUUUEABBRRQQAEFFFBAAQUUUEABBRTYV4Da6WLltm9O7rtdDrX2A3ZPQhTCoYhCZmjoSY8mMnmzv6JJpSAGJWtry4IzJqW2zcyNHGZN5u380IJG8xltZyCE/trT+WGh7dxmtdTk3oY9TQ23OM3NWZ8fUz/iwx1CFobCaW18dykhS0SZhBMXL7RPDYsZFiodk55v0/GTzi3pgukwfc6lP9NhdrZVekyplSes28CUdBvE4WLHIeymI0OzYzrnGmiHTbmrnGtrmtupAlxUOEFzoi+eM0PXKVx1GpHRU9fo/AoooIACCiiggAIKKKCAAgoooIACCijQRaDWbNy3p4cuWTWRvQQOGAVywEZotk7anQk/syCSLpuPAzM9Zsf3QNBl7VMTIVInaxfPUhi2GoQvQ9ERBQP8S7gJf2Fktmz4CTImfuCiiHNXIz1NZZuboy+LKeF0MfVIGfZGMa/JO564OH2N7DQlK07xZ7FRkjm7xKjVEid9IncNTCluka1HDi8hIQdrXH23LltzfY2wKZbrcgA01+9EBXYWIEiZ/n64nGR33jFbXGw4TAjGnHrZiyk4oIACCiiggAIKKKCAAgoooIACCiiggALdBdJG7jTxvj09pCk7fDqBdhTI8T9msQ04LzBnR1PWKtwlG1Sw0zAcW0yJ2KDD8qkdGHTJyZhEYj6LM2dcxXmKI2kVBuHp06fXfiW+WHZH1gQ8TWUyWa8hH3300YyIkOFBmiWbrbT2M564iDOjMbHXkVuMe5sXOjPMeTHxMNsOgSms8uCfbRsKbjBmuIOGlV4+MKWxd3KobyDvKhQ4ggB9cNGHXu2yxGHCVGJTel1yjlBk86CAAgoooIACCiiggAIKKKCAAgoooMB5Bfg6Bq1Ew/zT4jsc6Zi7FdilK4JGJxlsCBrpjrY5sgYy2sVWakak74E04IMuDQ4bmFL8xsLIDcdeR6hB+JfNzQDtCwz4KvhIwHubzdNUusWXf8SH1Ah6G56HZ4d9cF8RTlycFrq0EhLgkhY5Ds/OYUwhDDT6pOBE9Lds7uU/uSFrJNKrVI1VnG5SrUsuIjMu30dCIyKYK+XpNqUZVmC2AHfAb968qS3ONezJkye1rpVqSzleAQUUUEABBRRQQAEFFFBAAQUUUEABBdYQGPbSH9Zy+XdN18C8cJrtrgh2KfhKMR9LypIdTYSPLEmtsSxtumlcDm+E1hpoG4lsMykNoMnWCNefzT96oKHZkbZaSkebAg3ttD4YlZIx+jMKeJqKFF0+4kNqvGce0wwDRP/MPvfGd9qHyWZrGfmzdnrpEsKB4TAoJ2aMyIf+gSm18oS1dilVLMA1BrJo0Fioe7iFbe+dkcIBBe5BgNviRiAhAl988cWMHsPugc4yKqCAAgoooIACCiiggAIKKKCAAgoosKVAsT8DWp66vM28ZUFc16oC7ZbIRvvIklw13gfepWuEdlmInEgdaENc9YXtLOrl66+/bmdvl6lEljTWazNrA8dJMwQ8TUW0GAISxsz7iA/LDu8QlvTFwAYK3xjhVEnYR8zt7IFaIEeX8LVa4iG3OBiYMnvDdVuwFphy55+iXHKUdts2JqTAtgKc99uxKdwoH7Z3wW2pXJsCCiiggAIKKKCAAgoooIACCiiggAL7CNQ6Nr6Hd033ET/zWtMuOrJyNCJIsjkn/UzjPLIFD9g1QhYakgWOZPlf/pN2tzQ6hzbULg29yzOWptBuI+jSeJyuzmEFPE2xD3T5iA/pFD8s0xAes/vFFnP6eRozf3ueYiK9It4agSkgEGTzXjtzM6beXOWMNC+8SPFDU5T3Tj5F2bjxWniUXnifmVc07q4IgeKWtGE+L+UjLMXewknzGq8jhNiUeJkZ8obPyB22j8Fhhh2jgAIKKKCAAgoooIACCiiggAIKKKDAlQRq75oamHKlrdyrLNRd//bbb71SW5jO0ZpdqOVOccjeBpX8HKdpNAzDtVCzhdqzFy82G4fUQscJs1N2QQWKAp6maEJ9+fJlisM3s+b13lQMLFt47qUBNNx4kPjCd9drbYsbBKaEyIfOgSnFOKC4IXuVKiZ4gYE7v4Wtxecu+drWBfaK7kXgwGwEOnRf3S4Jcvv4zTffXKOfIWJT+FZc1mlYqkr8HzfotetHOqfDCiiggAIKKKCAAgoooIACCiiggAIKKNBRgOarYrMxDcbzGrE65s2kDijQaI9sdG2ypCCNd1MbmVmyxtnLpgEiJLJ2dykhnzQ/p+ulkY4W6PbXTGYXcN6CjS14+YaeeWIutVCgcWa4k9NU1h43+yM+bIhi/x0N4THbLi5evP0Yk0Kcp5g9pnYJ4aAxurHDBOTOn/KplScUuEupot0FBvhQXFFszKco6WqF29xrNMMPN2UtYGU4p2PGCBR3szELnmue4WfbzpX/NLfEPHI3nI7JhtmmC+MiswT9qYACCiiggAIKKKCAAgoooIACCiiggAI3Be78XdObPs6QCTS6uGjEH2SJTPrZaBdsZGbSKrrMTIxX2nJBu9g2DV7EoGSfLKgd1F2KOSORs2zBGUVzkWMKNM4M93Ca6vURn7Bx016g4uZOvyAWR44fiB/wKiY+Ph3mTM+66YJxFenIqcO8cl9bBIGwCgNTakRbjK9d7cb0+EdQJ/tfLYUtct9jHTHIK0ts4SGapebPmvPFZC5WzBcvXmT3x9n2IhDH2JTMxJ8KKKCAAgoooIACCiiggAIKKKCAAgqsKlCrk9+mTX3Vopn4GgKNWutG/MGSnDRaLg/V30babQnlHdMutoQlXXb4zY506pGHD7UFjwxl3iYJ3PNpavgRHz7OsKT/s+IZuFd3DMXEx29r+sso9rnSq2ORWtQLOYxn+M6f8mmskt36UH1hjd9O681Zu4WNm6e2ajrDCTtfI4qttuyhxtdOdr0O0UMVdsfMEL5AJ3jsbyvd6e5YtLBqIpk4b7a7GNk9kzMyEDpGalxpiE0hfoVwzhmJu4gCCiiggAIKKKCAAgoooIACCiiggAIKTBKgvq5Yxdp+wWzSKjabmda4UGO80gvxmxWkuCKaHqgx5nvoxalbjmxEEjQqfpfksLFBu7wTvyRvcVnaR7MGsixYJM65xgAO7B6xQZODmkP7OG+BNrZgrU1tDaXd0/QctdkmuOfT1PAjPgvDTIs3Ccs3Jc2gy1OOJ70sP10CU2pRL2Fd8QzfMzCFaImsJOnPLqVKEzz7cC+FUmEAACAASURBVAwuyQoC1M1QrNgZztlVzx5Yk227I/8kdsHwhSNvoFre3rx58+jRo9pUxhNXzk3DcW6aG1l1kgIKKKCAAgoooIACCiiggAIKKKCAAqcWyJrSY1luvmsa5zzIAM0TjZbIg2RyYTaoOOXF94VNjAvzwOK8sE0wQTEGpRF/sGS9xXWR4KFiGrJDidCujd9s51XetI2Wt16PU8dee3OblumNlZbshwuX9Ry1EHDS4nd7mqLZNOtBJLa/TwK8OfPy74RwWgiBKcR/zD4PpCe9NM9dgg0adOkZvuenfBqrpHhdSpUynX04u+7G4oy5haWbhDB/FskVEznLQC0EZ6UbsoyFriYePHjAv9l4fypwHAGOER6f2vnhPNCOC2wv7lQFFFBAAQUUUEABBRRQQAEFFFBAAQUUuClAa1CxUYcGp5s9c4SukXcPkohlLBYkTr3MQGxJ2bdEtdaxWgTJwtzW3qqvZWPh6uYtnnV/Hl+mn5fajKU4ZtNIHRqnj1/HXgtYmVH84y/iOWrjbVQ7P1z4NMUhn515Fn7EZ9VNtjy0hezVDqsunWnVwh5Yb+rcMzClVp6wJWr79Krb6ciJ1+J4bkZlcqiEEwFXzeX7Cn1hkSC31HtZFTs5rN05dcwkTwLhE4YHuTftWDSTupgAz6s3+xbiBLvjUXwxcIujgAIKKKCAAgoooIACCiiggAIKKKDAUKDW6DLmXVNaZajVr6UwXNfaY9Im+bXXtWP6BylmrXVsjXYQWnxq4MW2mNrMq47/9ttv07Ljs7ypa0aG6TQlXSqLlUknbTxc22+7tExvXJbZq6shzE7wmAsep5h3eJrKun5A4DjBo8PdNT1nDqeOGUMbYjHMqLbpx6QZ5yHxrO+ZOIlLT3qG7xmYUlsl6+bQmt2xTMz6lQaIBSnuQ2NuYePN65iZa2jcnRABQ38hfCWELvsItCQ+lFzV5l9vfHGPLx4bHfPw9u3beMbJbj46rsWkFOglUItji+lzPom7dBzpgAIKKKCAAgoooIACCiiggAIKKKCAAgr0Eog181mCNyvq47umN18/y1Je7yetA1SMX7idm6LRGHaQUIPG28iNOJJ5W7/RtnKzX595a5yxVHhnOC64VxsNjdDpIcA7zN03RyzjpIFasMJd9ZjiOWrSPrN85ns7TfExjexsefPbBcuRu6QwO9yi1r1IsZl+alZrN0ikk12IuwWm0NLfyGWXUjXSP92kH3/8sZjnmyGrxBzFrXvzfre4CkaysYhHyXoKYY8kQoV+RGpLrTS+FoC23h0AjwFPnjwJxQG8loGVymuyCswQ4IM+N+/OOYSJNJ+RuIsooIACCiiggAIKKKCAAgoooIACCiigQFsgBpdks9H2UftgfZwzvnV2qIaSV69e0dzw50X/KBqNHbMb8OK26zVQ2/RZy+jy1dVeIK9lYPkap6ZA+1RaaoIwdoyYyVrZYuvb1EL1nf84EWx9yzU1Nc9RU8UWzl87S6QH7MJVhMV3P01xQc/C4zp+xCcNd4tcxb4q4tQxA+/evRszW2OeXQJTaNnM7pG6BabUyhMIantzA+jak4pHHTvrzQtwvC5yvZx3U8UNWaNnBSZxQG6Mn137w9rbe9TsHHLTQ/xNWJyr+/aBOLNz7oJ3LsBNWPF6lrJ88cUX60V0pStyWAEFFFBAAQUUUEABBRRQQAEFFFBAgbsSiDXzWamLldvZPPEd0UbNfLaIPy8mUNtPik1FS8pea0KuZWDJuuYtm7UH33whc95aRi7FN7bSObO8pZO2HM7aceOql7dMx6QaA/QkwccW+Lcxj5MuKVA7S1zvNJVdi4lh6NiFQbFno+UHbwhtudlK2Ngza83u6Xd2Gos3JtHUXrz0kFtaNrMFDUzJQDb6WdxCN8N3iCmJPd7Egak5ZsF2ZFZ2QE5Nf8b8xTuPeLM+I8HaIvQnEftKISpl+xCcWsYcr8AYgTFH/fbH75icO48CCiiggAIKKKCAAgoooIACCiiggAKnFoi9nmSlaHz+IMwZu1qhZ4jlzT/Z2v15FoHaflJrKZxdrlpv/bUMzF7RvAV5rzItMs2WHduDZ2SJ17+z7xgMm1FnJLt8kSxXIcF2097ylZICDcwhOmeNFrouOTSR9QRqZ4n0mO2y9n1PU8OP+NSu7/MKW/wU18KDN76RXkx8TD4JMJgXmTAm8SzCLy5ShO0TmEJ5GgFTMM3r2yNm/XoDxZim2JNHrbxs2rDvEskxm/Tm5YRds/1hplr2Zo8n/HMYiMeZjv1qdprDBbm/oT+JMJ4YIKNShkSOObgA+/DNqw6nYj/oc/DtaPYUUEABBRRQQAEFFFBAAQUUUEABBc4lQGVysVVpWK09LFfsamXMzMPFHXMZgeIOUGugnVfqWlNdcdXzVrFwqaxLkiNkLGtSjQfswpIuXLz4HnuxXXnhitLFaRmML74W3ydPZ3b4kgLFQ/JKpymu5tlZiI/4zG5wL+4DxU9xLewxJR77N5sIi1liZC26qBiuUEukOL7WXQrnkOJXYvoEprTP1LOZiiW8xsiiSXFnjeXlaAnOxa5v4mw3B+Lu25izvUEbC86eRFP6cO8f0z/EmDVCR+xLLBQn1o0jb8Zk0nkUGCMw5qAgAKtvUNeYjDmPAgoooIACCiiggAIKKKCAAgoooIACVxWoNcsVezVIEaimS+ul00kO35tAsaWfgCfaL3pR1Joei6vutdLx6aSHQ1gqCwoZn1THOenHKG2bowWNdtaO6c9LqtaRTOw4YV6yjaXYD+MHBziz1TLQSMFJFxAoniuudJqKoVdhY/X9iE9Is9gJxZim+cb+EzsHKSbeWDBOql0dYspxzkkDnNWLwUycVGu9T3UITOFs1b54LIwDmkRwlpmL0Y6NzLNp49FS7PqmseyMSTd7VZmR5s1FhkcFYWsLr7K4cfnkQI3HPHr2J3FzWzjDYQXoS60Y1pZluHglyObxpwIKKKCAAgoooIACCiiggAIKKKCAAgqMESi23PCmZfFt4DTBNCql7zvZ6VocPoUAb88WI5k6tvgUk2KlrPoIRNlbl2TsIAdFlrHs5150xUr+YTtal+zxLnds8KZF+QihOV3KZSJTBa59mso+4sNFvHjOnIqWzV8MAIiN1NnMI3/GAz+Nohu5bJgtppAtRcZoSc9Gjv8Zv/SSLgJsbXXMNj8whYxyqqKVNJ6t0rWmw9y0ERywMMIgTfACw9ywDjsIaZSL/TjstbWubxrLZpNG7rXbby/iUoenACI05x0SLMUp5oMPPoi3/hgSI1X7Rlqm5E8FDitQDFnNcktsWcdA+yxxfyqggAIKKKCAAgoooIACCiiggAIKKHBXAsUmpWLjU8pCHXVs4Y4D6QwO35tAcTeITRgLNdjfiq8cF1e6cF3zFs9K2n7jfd4q5i1Fg136OihtmkeoXS82BBQ38bxSx6V4lzv2lUID4hHKHvPmwPYCxTNGdvDOztWOpyl27OwjPhRqjdg40kzPJ8GqGN46njF223YzHLaYJuzF25gw87BpvpjIcCQRbMMdg+AHctuAfW+YENuGSBaa8LOPJoaOTxhJ7odTh+mkY8hZyBwbgzwRLhD+TedhmJHMcCc9RHFs88WNVID9crhLsbtwgxt2WQZqXd+k6bSHibLM1lucnzVuH0VL1Ahf80qzx85G5FN7J87yT7wUO1t6eWanQtuQlAzKnycV4AxZDELMisM8frIqM/GnAgoooIACCiiggAIKKKCAAgoooECo5x86ZM0BwxkWjlk7/YXZay9Oy8Vwhpuv7MZKPBqYG400w5Qdc1UB2lzYGbLGUQ4NIgOWt4uFNriMjtVt39CT5SH8pIzpSYAACN5VLs65y0ig0pYpWpR27zWEDUdzXrZZab2l0bDj+YQdL66CJkjbFHbZ/Q610quepuJnSYI2e/t6rcZ0B5Wd5xtxITe3PmEb4eRJnm/OXJyhHXrCGWDGBYjuLTLSsGrOUTcuOn/+698vv/xSzPSWIwH610zt/OvNmzdp8TtmL9uHiJ/IikqURrzlZeZs6uyfrCgtUXGY6+7s9BcuCHgsdcwb+eGRqZYy+y1Ww37wSIfxtaWWjI/haSGHO3ItKYXLnlSAu+R4aDQGOJROWsBJ2S52aRhY7kRgEpczK6CAAgoooIACCiiggAIKKKDAnQtk1d2xconK1S4ytSaGYe13l9Vtk0ixOq5d9RQrkKmj3iaTruUsAsMGmuU7Ca0nw1aVQx10Wanbh88umzKeDMNAo0Fqy+wNNyunoy4Z4ByVbhSq2bskayLXEEj3jXBEnPo0lV3EKcuqB3jxRogjbt6+EZvAZrd3D1vPs9Pd1BNy8YqD6pgy5p/yWRKzkxVj9s/heXZ2UgdfkBiX9MM64BPnSFwSf3Sd8uDBAyI0QxgUu13HQMXsehOVkGe3Dj/Zq+L4jQcoOxTZcUJ0OR3tEEILDt/o4S8oEXgF1KNHj7BKe0kBFl5CR5lt4/y7OgXWFojXofaKspDM9swnncoxzpFey3yM9a7N4HgFFFBAAQUUUEABBRRQQAEFFFDg3gR4mbVY5Nr44syNkbV0qPLd/vPxjXxOmpS9YnpzWeqs4pvEjcqrm+k4wyUFhrsEzUA0eSwpbOyeJ01kuKJ06pbDNG+ljY+0eQ+/HrBlforrypqueRu5ONvGI4dnVKr9F55LQ8MZfT7FjcKuQpc2GxfN1R1ZYHj2OO9parOP+MQNSsv18LZheCzH+dsDcVvE+4r2/MOptVXHkIC0v6jh4tkYTiCcPUL0QpwUolJG9YOVhecQjjAMg4rpbjDQKy47K9eSn1kIOXvAktSGy2ZXuwyZzTE1Umm4iuIYdrgYFsNayEYIEAsZOEJ0JAE0WXhKhjP8SYm4XSAYrVjkjiPJW7p2e0zpaGtSYwSGV7V0h4zDY+ITx6zumPNQungSi0XOBjizHTPz5koBBRRQQAEFFFBAAQUUUEABBRTYXiCr684qUpbXCVNd03jvlEkr1XVvIDksV6Mssc7KuqkNNs0ZVxGbA9NjsLFHtctYPK67t2S189CemtVmU/z2/LtMzd7W5pDfJRvDlcZm6bi30KIXmvOGM7fHsFTWIsmmmZdUe0VOvYDAZU5TWdjDNnEIw9MyNwYz9oq4FWZnu9h9CycTjn3yE29XRt4BFm/zSGT8aeQBa43nMgeKAsRyPnnyJE7iGtD9u1OEF/FmPykTnxiCjDhO2CfYz7aPG6UDEgrLxenVq1ex1PsO8DE/4rnAYY+PQVjcFtCHCv8SmRW4RoVidSoJEXbpN0QJTFkY0dwpXyZzLwIcFGOiIzmH7P4tzHmbhEOMK1m2LIc/I/mXU8HPP/8cA7qz2YY/OZ1ylgh/TB3WIzDpxnfvhok6RgEFFFBAAQUUUEABBRRQQAEFFDiqQKhwDrkL1Sn8O7I6hQYGaj5j/QnDxfrwWHsc6nCoqBmZPrliFbGihjreqHjkKla6E8heKS7WCSNPTRQUFIqBjv2gRyUHriHA3p71eM1BR7Xn1FrKrKki4BR3zr3c6N6DPu/j2ikmh0n8eagBznVpx/w0CR+kS/7h+YdTKHsLH2EYCci5iFbItHSkwH5SPL2PTNPZLi9wgdNUVgTOP9yujD9wlmxi2qzDzUBMhBiRqWd45g8NYRzv8xrBh2ePkJ9wmUjPz8SmtHtO4saP3rliccLA5HCCGeE597ZIFtZ0qDjT7tsiPEWwMxnK3bblFJAeexzA7fmdqkB3gXQPbAxzUHdf9QYJNkq0xqTZ0aYbULgKBRRQQAEFFFBAAQUUUEABBRRQYKpA7QXZGfUqRFcU1z4jqZuLFFd0nJFQpEWgWTfLG83YMaCn5pYt4s97FqBZId2jGA6xKeNNstarkNrRWito7EyLeeS2p6zdZ3iMj9803edkW8fTS/RkWzfq/7kQcFKi6jvOHwZIh/Hdc2iClxQ49WkqO6LZ/7ds4h+ufWSvJHFHivhL7iiGZ4BwHiB7YUXpdYS44Tg+ZoMBzhicD7MzSW3mdMHhsD2mZIyFnxv0mFJY606jYmwUu/uR49N34vm/1WZhyHL9H41DWwlk4du11Z505wxdN9UK1X38ebuW6U5hggoooIACCiiggAIKKKCAAgoocAGBWM27vCw0hxS7/Vij9oYGjOUZXi+FtDeUsBbad0OvxrzQTJ/fcdU3XzuOczpw5wLFjrFH1uhmPQEEyTW6/F+yjThq0l6RSIpAim26K5iX7ayTg0N5gsm5Je31JJQx7eaK7sY5HYW/oQBz0uGBvaQMZRzTEDjvaSp2NxJKt30z0PAsPf4EmN7IESwyr7sUCs75Nn6KJG5l7l7Snqto8uZmL85GDArnCv4N55P09iakwCRCDOd1KPW3mAkHFEAg3e0EUUCBIwuM+ZQP+aeDviOXwrwpoIACCiiggAIKKKCAAgoooIACCihwCgFad2i8oTEm5pbqdCrf+IvNNrTW8PJxuzP8uLgDChAiQLcWNAGmFIQOsLPx0YS04TDOwEgmMUP2JSASIamjxRxwdMScM0DDMDlPxxxtOPtQBUFCx8khdIQI0ESddYHA50JwZn/gL5yOCExJs82+QUHYPTiDHW0PSfPp8DEFTnqaImwiPRAIxchORxtoc67OTu8j2/XIW5yTu47ZUSlEt8R2/7S8hKGkP0kfq3hiYZgAuHg+SedkQcL1SHZeVApJ2WNK6lkevqseU+K3ppaEX5UdrzXWHlOutT1PWRqeQLJg81oxzng4hxdxKCC3C5QrlnThc0v6LEdoKilzVWaA9Gdf2mvsjldAAQUUUEABBRRQQAEFFFBAAQUUGCMQa2wW1vyMWVeXecgw7Vu0zdB4E5p8iEehtYZGnU8//bTLKkzk3gQIOCAkIm1GDQLsWrRrhtpRqjEJQSjOQ9jBMQMOaLxMG4NPUVOd9rKQ9StwqN2SfYaQOPYHVGPbMxlmb+Hfx48fh/OS9d6H2mqnzsyJTlNZGy7se/V+xA0DR2I8QsnJmD6xuJcIAa8sSxTI7N0mNvpnKfBpnmJkCeuKwW0hz5xMyAPnE65ExMosv08zMCXbFoWfdxWYEu8SDt5rYmE7bTsqO6mNOY9sm0HXdhcC3FPyKHKzqPYdepPIGRRQQAEFFFBAAQUUUEABBRRQQAEFFFBAgX0FaPcNjYIjs0E4FHW/xwxJCUVIW1LOUk2dtgnSVwF9HozcHM6mwD0InOI0lYaXsVEIGyXbe20doj0I7EhjU2pxIeSQQBZO7KHhj6AQIs+WxIJwdRh+/Iu10H8SRLuAvLfLWl3pYQViBNZhc2jGFFAgCsTrUxxTHCAU1O5DizKOVEABBRRQQAEFFFBAAQUUUEABBRRQQAEFDiJAIyJ/NEzSUkM3GKF/lLSLFN5c548312nmpHJ4SYPlNkXm1UoKQgU12S6+oL9NNiathb4KQp5BZnNMWtaZFbi8wF9nqUOfpl68eJGeNgnvSPtt2n4DEQLCKeXJkycxV1988QUnebo8yKJDaMij66zYVQlLLTzJh0b/rMiAZOvNZlj1pz2m3OZNoyOZe6/efm5ndPEc3O6EHuHOEri6uMTzE0jjfEnFHlPmU7rkAoFsP2ykxAXMLvsaPk5SQAEFFFBAAQUUUEABBRRQQAEFFFBAAQUUUEABBRQ4tQBRFzEEhIK8efPmIF/Zix8tibwhypCfZDgNImE8PxdGpdBTy6NHj+K64sC+/cf8LebDAQWIuQkI7JRqKKDA8QXGx5rEo/v4hTKHCiiggAIKKKCAAgoooIACCiiggAIKKKCAAgoooIACCkwVIKojLkJHDAeJSiFLdIjCO+R0dhWzR7dY9ObCX4xKoTsTukLgpfSFUSmsIqYZVxcG0gxkkzb46ad8NkA+zSrih6aOc5Sexs6MKrCTAJfY8LW59vprV6D2Uk5VQAEFFFBAAQUUUEABBRRQQAEFFFBAAQUUUEABBRRQ4BQCxHnwNRwaxYjAIBbkUHnmbXO+00JfJrTIk0PiVOKHe8gtfx0/eRYb/TMB1pKN2fKngSlbah96XRwGoena7lIOvZ3MnAL/KsB3LscEpoyZ518T9pcCCiiggAIKKKCAAgoooIACCiiggAIKKKCAAgoooIACpxGgrxGCP46cXT429OKvv1UzSdTLMH16ZGHtw/GbjfFTPptRH31FRJCFLNKv0dHzav4UUOB/BdJOyf53XPn/g1+Jy5l2rAIKKKCAAgoooIACCiiggAIKKKCAAgoooIACCiiggAIKjBPgY0ChL5Zs9n27SyEzBqZkW+ROf/7+++9ff/01hf/www/9js+d7gQW+5wC9JgyMuN2mjISytkUUEABBRRQQAEFFFBAAQUUUEABBRRQQAEFFFBAAQUUOKNA+EbKMOefffbZcOSWYwxM2VL7uOv66quvQubiwHHzas4UUCAR4It0ya/WYLHbrtYCTlNAAQUUUEABBRRQQAEFFFBAAQUUUEABBRRQQAEFFFBAgfMI1AJTxn+EYaWyGpiyEuyZkv31119jdynPnj07U9bNqwIK/Nu/8U24MQz2mDJGyXkUUEABBRRQQAEFFFBAAQUUUEABBRRQQAEFFFBAAQUUOKlAMTCFxsSHDx/uWyIDU/b1P8TaY78933zzzSEyZCYUUGCKAF/gGjP7b7/9NmY251FAAQUUUEABBRRQQAEFFFBAAQUUUEABBRRQQAEFFFBAgdMJ/PTTT8U8f/LJJ8XxW440MGVL7SOu69WrV6EfhadPn3766adHzKJ5UkCBpsDIwBTSoHukZkpOVEABBRRQQAEFFFBAAQUUUEABBRRQQAEFFFBAAQUUUECBUwoUu0uhJAamnHJzXinTb9++ffnyJSWi957Xr19fqWiWRYH7Efjggw9GFtZOU0ZCOZsCCiiggAIKKKCAAgoooIACCiiggAIKKKCAAgoooIAC5xIwMOVc2+teckvfCfEjPt999937779/LyW3nApcS2B8jykGplxry1saBRRQQAEFFFBAAQUUUEABBRRQQAEFFFBAAQUUUEABBf5HoBiYQhcVDx8+3N3IT/nsvgn2yQBRKY8fP/7jjz9Y/VdffeVHfPbZDK5VgR4CXE5GJhMO+ZEzO5sCCiiggAIKKKCAAgoooIACCiiggAIKKKCAAgoooIACCpxCgI+lFPNJVEBx/MYjDUzZGPwoq3vy5Eloov78889fvHhxlGyZDwUUmC7gp3ymm7mEAgoooIACCiiggAIKKKCAAgoooIACCiiggAIKKKCAAtcReP36dbEw47+9UFy810gDU3pJnimd33//PXzR48svv/z222/PlHXzqoACA4HxPaa8e/dusLQjFFBAAQUUUEABBRRQQAEFFFBAAQUUUEABBRRQQAEFFFDgxAI0+v/www/FAvz444+EBxQnbTnyvS1X5roOIvD+++9/9913NGb7BZ+DbBGzoYACCiiggAIKKKCAAgoooIACCiiggAIKKKCAAgoooIACCiigwE2BV69ehX4omJMBQk/Cx1KKC/788898fuGjjz6i65T4HQZCBfjEz7Nnz4qLrDHSwJQ1VE+Q5pY72Qk4zKIC9yHQuCbdB4ClVEABBRRQQAEFFFBAAQUUUEABBRRQQAEFFFBAAQUUUODEAi9evPj666+nFoDwFP6ypfjYAl1aZCNX+mlgymTYr776iu5GGot98sknz58/b8zgpOMLvH37tvYVrpB5G/iPvxHvJ4cxtvF+imxJFVBAAQUUUEABBRRQQAEFFFBAAQUUUEABBRRQQAEFFLhDgWF8yWyEzaJSyKGBKZM301+xRHkwUZqKjcSpxkmH2cq1r3CdtERmWwEFFFBAAQUUUEABBRRQQAEFFFBAAQUUUEABBRRQQAEFFFDg1AKff/75P/7xj1gEPspDfEL4l5EMxEmhqwW6RWGAfxmfdr7w5Zdfxjk3GDAwZQNkV6GAAgoooIACCiiggAIKKKCAAgoooIACCiiggAIKKKCAAgoooIACCiwSePbs2Z9//rkoiT0W/tseK3WdCiiggAIKKKCAAgoooIACCiiggAIKKKCAAgoooIACCiiggAIKKKCAAtcXMDDl+tvYEiqggAIKKKCAAgoooIACCiiggAIKKKCAAgoooIACCiiggAIKKKCAArsIPDhjNy+7SLlSBRRQ4JgCP/300+PHj8fk7ZNPPnn79u2YOZ1HAQUUUEABBRRQQAEFFFBAAQUUUEABBRRQQAEFFFBAAQUU6CJgjyldGE1EAQUUUEABBRRQQAEFFFBAAQUUUEABBRRQQAEFFFBAAQUUUEABBRRQIBcwMCUX8bcCCiiggAIKKKCAAgoooIACCiiggAIKKKCAAgoooIACCiiggAIKKKBAFwEDU7owmogCCiiggAIKKKCAAgoooIACCiiggAIKKKCAAgoooIACCiiggAIKKKBALmBgSi7ibwUUUEABBRRQQAEFFFBAAQUUUEABBRRQQAEFFFBAAQUUUEABBRRQQIEuAgamdGE0EQUUUEABBRRQQAEFFFBAAQUUUEABBRRQQAEFFFBAAQUUUEABBRRQQIFcwMCUXMTfCiiggAIKKKCAAgoooIACCiiggAIKKKCAAgoooIACCiiggAIKKKCAAl0EDEzpwmgiCiiggAIKKKCAAgoooIACCiiggAIKKKCAAgoooIACCiiggAIKKKCAArmAgSm5iL8VUEABBRRQQAEFFFBAAQUUUEABBRRQQAEFFFBAAQUUUEABBRRQQAEFuggYmNKF0UQUUEABBRRQQAEFFFBAAQUUUEABBRRQQAEFFFBAAQUUUEABBRRQQAEFcgEDU3IRfyuggAIKKKCAAgoooIACCiiggAIKKKCAAgoooIACCiiggAIKKKCAAgp0ETAwpQujiSiggAIKKKCAAgoooIACCiiggAIKKKCAAgoooIACCiiggAIKKKCAAgrkAgam5CL+VkABBRRQQAEFFFBAAQUUUEABBRRQQAEFFFBAAQUUUEABBRRQQAEFFOgiFBGd4AAAIABJREFUYGBKF0YTUUABBRRQQAEFFFBAAQUUUEABBRRQQAEFFFBAAQUUUEABBRRQQAEFFMgFDEzJRfytgAIKKKCAAgoooIACCiiggAIKKKCAAgoooIACCiiggAIKKKCAAgoo0EXAwJQujCaigAIKKKCAAgoooIACCiiggAIKKKCAAgoooIACCiiggAIKKKCAAgookAsYmJKL+FsBBRRQQAEFFFBAAQUUUEABBRRQQAEFFFBAAQUUUEABBRRQQAEFFFCgi4CBKV0YTUQBBRRQQAEFFFBAAQUUUEABBRRQQAEFFFBAAQUUUEABBRRQQAEFFFAgFzAwJRfxtwIKKKCAAgoooIACCiiggAIKKKCAAgoooIACCiiggAIKKKCAAgoooEAXAQNTujCaiAIKKKCAAgoooIACCiiggAIKKKCAAgoooIACCiiggAIKKKCAAgoooEAuYGBKLuJvBRRQQAEFFFBAAQUUUEABBRRQQAEFFFBAAQUUUEABBRRQQAEFFFBAgS4CBqZ0YTQRBRRQQAEFFFBAAQUUUEABBRRQQAEFFFBAAQUUUEABBRRQQAEFFFBAgVzAwJRcxN8KKKCAAgoooIACCiiggAIKKKCAAgoooIACCiiggAIKKKCAAgoooIACXQQMTOnCaCIKKKCAAgoooIACCiiggAIKKKCAAgoooIACCiiggAIKKKCAAgoooIACuYCBKbmIvxVQQAEFFFBAAQUUUEABBRRQQAEFFFBAAQUUUEABBRRQQAEFFFBAAQW6CBiY0oXRRBRQQAEFFFBAAQUUUEABBRRQQAEFFFBAAQUUUEABBRRQQAEFFFBAAQVyAQNTchF/K6CAAgoooIACCiiggAIKKKCAAgoooIACCiiggAIKKKCAAgoooIACCnQRMDClC6OJKKCAAgoooIACCiiggAIKKKCAAgoooIACCiiggAIKKKCAAgoooIACCuQCBqbkIv5WQAEFFFBAAQUUUEABBRRQQAEFFFBAAQUUUEABBRRQQAEFFFBAAQUU6CJgYEoXRhNRQAEFFFBAAQUUUEABBRRQQAEFFFBAAQUUUEABBRRQQAEFFFBAAQUUyAUMTMlF/K2AAgoooIACCiiggAIKKKCAAgoooIACCiiggAIKKKCAAgoooIACCijQRcDAlC6MJqKAAgoooIACCiiggAIKKKCAAgoooIACCiiggAIKKKCAAgoooIACCiiQCxiYkov4WwEFFFBAAQUUUEABBRRQQAEFFFBAAQUUUEABBRRQQAEFFFBAAQUUUKCLgIEpXRhNRAEFFFBAAQUUUEABBRRQQAEFFFBAAQUUUEABBRRQQAEFFFBAAQUUUCAXMDAlF/G3AgoooIACCiiggAIKKKCAAgoooIACCiiggAIKKKCAAgoooIACCiigQBcBA1O6MJqIAgoooIACCiiggAIKKKCAAgoooIACCiiggAIKKKCAAgoooIACCiigQC5gYEou4m8FFFBAAQUUUEABBRRQQAEFFFBAAQUUUEABBRRQQAEFFFBAAQUUUECBLgIGpnRhNBEFFFBAAQUUUEABBRRQQAEFFFBAAQUUUEABBRRQQAEFFFBAAQUUUECBXMDAlFzE3woooIACCiiggAIKKKCAAgoooIACCiiggAIKKKCAAgoooIACCiiggAJdBAxM6cJoIgoooIACCiiggAIKKKCAAgoooIACCiiggAIKKKCAAgoooIACCiiggAK5gIEpuYi/FVBAAQUUUEABBRRQQAEFFFBAAQUUUEABBRRQQAEFFFBAAQUUUEABBboIGJjShdFEFFBAAQUUUEABBRRQQAEFFFBAAQUUUEABBRRQQAEFFFBAAQUUUEABBXIBA1NyEX8roIACCiiggAIKKKCAAgoooIACCiiggAIKKKCAAgoooIACCiiggAIKdBEwMKULo4kooIACCiiggAIKKKCAAgoooIACCiiggAIKKKCAAgoooIACCiiggAIK5AIGpuQi/lZAAQUUUEABBRRQQAEFFFBAAQUUUEABBRRQQAEFFFBAAQUUUEABBRToImBgShdGE1FAAQVOIPD3v//9BLk0iwoooIACCiiggAIKKKCAAgoooIACCiiggAIKKKCAAgoocCEBA1MutDEtigIK3KXAxx9//N57740p+vvvvz9mNudRQAEFFFBAAQUUUEABBRRQQAEFFFBAAQUUUEABBRRQQAEFegkYmNJL0nQUUECBfQR++umn//f//t+Ydf/+++9jZnMeBRRQQAEFFFBAAQUUUEABBRRQQAEFFFBAAQUUUEABBRRQoJeAgSm9JE1HAQUUOLrAH3/8cfQsmj8FFFBAAQUUUEABBRRQQAEFFFBAAQUUUEABBRRQQAEFFLiWgIEp19qelkYBBRRQQAEFFFBAAQUUUEABBRRQQAEFFFBAAQUUUEABBRRQQAEFFDiMgIEph9kUZkQBBRRQQAEFFFBAAQUUUEABBRRQQAEFFFBAAQUUUEABBRRQQAEFFLiWgIEp19qelkYBBRRQQAEFFFBAAQUUUEABBRRQQAEFFFBAAQUUUEABBRRQQAEFFDiMgIEph9kUZkQBBRRQQAEFFFBAAQUUUEABBRRQQAEFFFBAAQUUUEABBRRQQAEFFLiWgIEp19qelkYBBRRQQAEFFFBAAQUUUEABBRRQQAEFFFBAAQUUUEABBRRQQAEFFDiMgIEph9kUZkQBBRRQQAEFFFBAAQUUUEABBRRQQAEFFFBAAQUUUEABBRRQQAEFFLiWgIEp19qelkYBBRRQQAEFFFBAAQUUUEABBRRQQAEFFFBAAQUUUEABBRRQQAEFFDiMgIEph9kUZkQBBRRQQIH/FXj79u2DKX/Pnz//30X9XwEFFPg/gVevXk05lzxg/v9b2CEF7kPAa+59bGdLqYACCigwWcA7yclkLqCAAgoooIACCiiggAJ1AQNT6jZOUUABBRRQQAEFFFBAAQUUUEABBRRQQAEFFFBAAQUUUEABBRRQQAEFFFggYGDKAjwXVUABBRRQQAEFFFBAAQUUUEABBRRQQAEFFFBAAQUUUEABBRRQQAEFFKgLGJhSt3GKAgoooIACCiiggAIKKKCAAgoooIACCiiggAIKKKCAAgoooIACCiigwAKB9xYs66IKKKCAAgoosIXARx999OGHHzbWxAyNqU5SQIG7FeDk8PTp00bx//jjj3/84x+NGZykwL0JeM29ty1ueRVQQAEFagLeSdZkHK+AAgoooIACCiiggAIzBAxMmYHmIgoooIACCmwq8PLly2fPnm26SlemgAKXEPj0r79GUX766afHjx83ZnCSAvcm4DX33ra45VVAAQUUqAl4J1mTcbwCCiiggAIKKKCAAgrMEDAwZQaaiyiggAIKKKCAAgoooIACCiiggAIKKKCAAgoooMDdCfz+++/v3r2j+0n+pYPbhw8f3h2BBVZAAQUUUEABBaYLGJgy3cwlFFBAAQUUUEABBRRQQAEFFFBAAQUUUEABBRRQ4FoCv/76a4g4+e2338IA/zIcI1H4mZb4q6++evHiRTrGYQUUUEABBRRQQIGigIEpRRZHKqCAAgoooIACCiiggAIKKKCAAgoooIACCiigwL0IvH379smTJ/dSWsupgAIKKKCAAgpsK/C3bVfn2hRQQAEFFLgt8Pz58/fff//BVf4oy7fffnu72M6hgAIKKKDA5gJeczcnd4UKKKCAAgoooIACCiigwBEF6DGI8Cz++F7VEfNnnhRQQAEFTi5gYMrJN6DZV0ABBS4n8NNPP71+/TrrGfXUpaQsP/zww0mLwIMoj6NslJPm32xvJkDlRYgn+/TTTzdbqStSQIGFAl5zFwL2Xdxrbl/PC6fmNffCG9eiKaCAAgoooIACuwhQ+/fxxx8/evSIToP4++CDD6je4bZzl8y4UgUUUECBqwoYmHLVLWu5FFBAgbMKEJVy1qzX8/33v/+9PvGgU8ITKQ+iPI4+fvyYmIPvv//+oHk1W3sLsLewk4R4sn/84x++WLP3BnH9CowV8Jo7Vmrl+bzmrgx8qeS95l5qc1oYBRRQQIGDCXz44Ydf/u/f559//sknn5yxPudgqGbnBAL09Ezt388//5zmleod4lS4+UxHOqyAAgoooMASgfeWLOyyCiiggAIKdBcY30hG7QBVBkROkAeGw0AxP+/evfvtt9+y56vinB999BFpMqmdGg3wpMm/JFtMJxtJm3025uA/X7169fLlyzSTFPazzz578+aN/WGkLA4jMNxbODqIZBJHAQWOL+A19wjbaHgW9Zp7hO1yzDwM9xavucfcUuZKAQUUUOCkAg8fPuRqm2WeXgYJUhlTp5Qt6E8FTiHAHv7FF1/UskrAijecNRzHK6CAAgpMFTAwZaqY8yuggAIKrCjQDsMnZOTp06cEeRA+QmXB1Hw8e/as8UkdQlt+/PHHGcnSOQQLkvJ3331HS1IxVyHYpTjpgCN5TyKLSomZZLyBKVHDAavn3AcUOLWA19wjbD6vuUfYCqfIg9fcU2wmM6mAAgoocEkBvm/ChZi3L2p1PpcstYW6HwHirtqFpTKQx5b2PE5VQAEFFFBgjICf8hmj5DwKKKCAAhsJ1F7d5hnpl19+4cumvLlCfMmM8JGbBfjqq6/mJUvdBLEaPKERoUKHr8UVEUlTHH/AkZSi8Z6EbwgdcJPtkiUORo5EosTcJXbxd6UKdBHwmtuFcUkiXnOX6N3Psl5z72dbW1IFFFBAgSML3Gy8P3LmzZsCNQEeSW5W7PBNn9rijldAAQUUUGCSgD2mTOJyZgUUUECBdQWGPZrwQd9vvvlmXshIltf2g9bz58+z+Wf8JG6GzlGGgR1d8j8jPzMWod+XxlJ+XLmBcw+TqLBgD6Exu3003QOFZVTgAgJec3ffiF5zd98ER86A19wjbx3zpoACCiiwowDvBYWvKg+/ubNqrk73jeZVNUz8MgJ0An2zLCO/Y34zHWdQQAEFFFDAwBT3AQUUUECBowh8//33WVbogKRXRQOV+43nKMJfslXP/kmAC28SpK195/qOTzvgwIqY2TvGeRfk2KGegr2av/bucd4ymnMF7lDAa+4RNnr7pOo19wjbaOM8eM3dGNzVKaCAAgqcUeDrr78O1Tt8XoQubDcrgi/qbEbtihRQQAEFFFDgqgIGplx1y1ouBRRQ4HwC2XvDHaNSsKBNvSHSMTCFtfBVoPMGprSrWmrfKmrYOulEArx5FlpJ3717x8ezqewL9X0nKoJZVUCBkQJec0dCrTqb19xVeQ+euNfcg28gs6eAAgoocFgBHld3ydsHH3ywy3pdqQKrCoyJhj/RB8pXtTJxBRRQQIHlAgamLDc0BQUUUECBPgJpMMfTp0979ZUSMrdlYAof7qGXlNiif67nN2J0eP2ouEX5oPKnn35anOTIawhwmKSHYa1QtKTyahq1gbVdpbag4xVQ4DgC6cHuNXev7eI1dy/5I6zXa+4RtoJ5UEABBRQ4owAvUZwx2+ZZgWMK0O0Qz4Pp4+Ewn5999tlwpGMUUEABBRSYIfC3Gcu4iAIKKKCAAt0F0m8K0Oz9+vXrvqtoB6Z8/PHHfVeXBqOc61M+hJ7wRDrUICqFV3uH4x1zPwLsyewGb9684UMDL1688HWx+9n0d1LSX3/99aeffrqTwnrNPciG9pp7kA1xwGx4zT3gRjFLCiiggAJHEOBp9AjZMA8KXEmAjp8bxeG+lCqgxgxOUkABBRRQYLyAPaaMt3JOBRRQQIEVBdJIFL4v0Pc7wdRcxP5LhmXo+x2fkH4ajDKmV8xhrnYcQ4Ml3dWwRQIaPjyjdo/d2bGArvqmAMFhxJ3wL3syOzCBVvzb96i8mQdnUGBLASraQg9A7PNEqGy56l3W5TV3F/biSr3mFlnuaqTX3Lva3BZWAQUUUGChQKNuZ2HKLq7A3QrQ8fOPP/5I7d+wOyIekJl0tzIWXAEFFFCgu4CBKd1JTVABBRRQYLIAgSOxRxMehLp/LyYmXszZGoEpaWcSaZBKMQMHHEkbLX8HzJhZWlUg7URh1RWZuAJHE4jfpaKmmwPh2bNnR8thx/x4ze2I2SUpr7ldGE+XiNfc020yM6yAAgoocAQBA1OOsBXMw/UEeBuNg4vX0vimTzjKeEOJTnOfP39+vcJaIgUUUECBHQUMTNkR31UroIACCvyPAF2kRIt2B5JxtkkD2wemxOzxFqz9TEQNBxRQQIEDCmRdpFy+sttr7gF3QrOkgAIKKKCAAgooMEbAzhvGKDmPAjMEqL2k+2T+ZizrIgoooIACCowU+NvI+ZxNAQUUUECB9QSIxw+J03nJGp+MaQemrLHGd+/ehRKdsbuU9Ta0KSuggALHF4gn8ONndV4OvebOc3MpBRRQQAEFFFBAgd0F2tU7u2fPDCiggAIKKKCAAgo0BAxMaeA4SQEFFLiUwH//938fszzpNwW+/PLL7pkk/cbr72t8x4cixM+yPn78uHuJTFABBRRQQIF5Al5z57m5lAIKKKCAAgoooMARBH7++ecjZMM8KKCAAgoooIACCswQMDBlBpqLKKCAAgcS+K//+q+RuTnsK+DxmwJ0LvLpp5+OLM742drv06wUmBJDYewxZfyWck4FFFBAgbUFvOauLWz6CiiggAIKKKCAAisJvH37dqWUTVYBBRRQQAEFFFBgAwEDUzZAdhUKKKDAigL/+Z//OTL1//iP/xg558azvX79Oqxxje5SSHmXwJQYBvTRRx9t7OnqFFBAAQUUqAl4za3JOF4BBRRQQAEFFFDg4ALxk5QHz6fZU0ABBRRQQAEFFCgKGJhSZHGkAgoocEGBf//3fz9gqX799dfYEevz58/XyGE7MOXjjz9eY6X2mLKGqmkqoIACCiwR8Jq7RM9lFVBAAQUUUEABBfYViDHW+2bDtSuggAIKKKCAAgrMEzAwZZ6bSymggAIK9BGI77t8/vnnfVL811R+//33GCPyr1P++Wul7/iQ8h9//BFW9/DhwzDgvwoooIACCuwr4DV3X3/XroACCiiggAIKKDBb4Ntvv529rAsqoIACCiiggAIKHEHAwJQjbAXzoIACCtyvwHfffRcKv1JgSru7lJUCU3glPRTqww8/vN9Na8kVUEABBQ4m4DX3YBvE7CiggAIKKKCAAgqMFfj666/Hzup8CiiggAIKKKCAAocUMDDlkJvFTCmggAL3IRC/KUAAx0qf1NklMCX20fLRRx/dx5a0lAoooIACRxfwmnv0LWT+FFBAAQUUUEABBSoCr169ijUtlVkcrYACCiiggAIKKHB0AQNTjr6FzJ8CCihwYYH4TYGnT5+uVMz4dvgw/b///e8rRcP8/PPPYXX2mDJkd4wCCiigwC4CXnN3YXelCiiggAIKKKCAAgsFCLB++fLlwkRcXAEFFFBAAQUUUGB3AQNTdt8EZkABBRS4X4HXr1+Hwq/0HR8qL/7444+a70rf8WF1P/74Y1jp48ePa2t3vAIKKKCAAlsKeM3dUtt1KaCAAgoooIACCvQS+Oyzz3olZToKKKCAAgoooIACOwoYmLIjvqtWQAEF7lqAqJHQESvfu3n48OEaFrt8x4eCxGgYP+WzxmY1TQUUUECBqQJec6eKOb8CCiiggAIKKKDAEQQ+/fTT2CvtEfJjHhRQQAEFFFBAAQVmC7w3e0kXVEABBRRQYIkAwSj0WULnIvEd7iWpFZfdKzCFDmAoF6VbKeCmWFhHKqCAAgooUBPwmluTcbwCCiiggAIKKKDAMQV+//13+kppV+wcM+fmSgEFxguE7q7fvXsXFvnggw/4MPr777/fTuHt27d0U31ztnYiTlVAAQUU2F7AwJTtzV2jAgoooMD/CPAUsapFo/7i73//+3pRI8/++lu1aCaugAIKKKDAJAGvuZO4nFkBBRRQQAEFFLhbASJCqE7hfRu6KqGnWxqMQ7+wVKSENmN6h6VJmLdx1msV/v7773nnJ/ZHe7fbYrOCExzwww8/sNHZ4vxFeTY6UQL8hS3+8ccfb5YlV3RVAZ5MOcNwemF/i3vasLCcYfjjPJCdZ9hXnzx5wl7Kieinn34aLrhwjMfCQkAXV0ABBdoCBqa0fZyqgAIKKHBWgRBxX8s9zza1SXcynpom+qoJlU3hOZCKBh7qeOSjp9w7QbCYChxNgBNXqKChkoU6GrIXDs9QGxiqAol8O1q2zY8CXnPb+4DX3LaPUxXYRcBr7i7sF1sp7WHcufH3z1bc334LpQtPVXTz4D3bxTb3PRQn3LF89913tU/n8GzCH3s7u30ACXUI7PBZy/FsrnBYUVkRj6lGUlRfECjTmCGbRG6fP3+ejdzgJ7BBNYR9YBhWeoSYD66GaPMXc5WBMJ79gT/CVphEntncX375ZZd3vcJDRIh8YotnA/z86quvGpuM+IYYTBPyzxmY6r6nT59ar5Vtx8ZP9s8gz79sBSSHG4Jj7dWrV41Exkxic3/99dccC7WdLUvkrwvsP16+fMk2ZU8IQVEkQsVISGHMWSJLs/Fz32OhkTEnKaCAAhcTMDDlYhvU4iiggAIK/I9ArCgpitxzYArPnDzXUe+QyfBExx9P9TzJ86DoezCZjz8VWE8gVKg1KmiodvmrMvDncORSK0S9TK/K3/XKZcr3I+A1t7atvebWZByvwF4CXnP3kr/Sejm3cydWa8eNT1U03zKP4SlX2vQXLkvtjoUiE8xBFUGI/wjt1jyYRAqGv/jrb+ETCkcKSXH4xJTHDIRQiTFzhnmoCGpEOYxPZ/ycXHRoia/dKsenvBjzASPVNds86NEMz7qKhnGjD7c4eebMxh/BH5wJp4an4I9GiHsYzzics9ahDrtQyB5F4Pm6lr1vv/02RDYMUx4/hlWk4S9kaeoOnK2LA61xyWBfSg+9bNnsJ8JhDMUkn8Pd/sWLF2z65RsiW2/tZ/EMwy7EIUmUCQXP9nkC1MBkC4b9k32G2Tg6WIS4qOXbLsvnLsdClgd/KqCAAnck8Kd/CiiggAJnFgiv1I+5bnG7f+aCTs47jysNll9++WVyihsu8ObNmzTzPIz1Wjk7DDWkMXEe/3i042WXYaROx5X2yrzpHEqASqi4I2UDBz++jsNINRCM6SGZSlJ/xHmMI5Q/BoazffPNN8vLkl1EyM/yNE+XAntsKs8p8XRF2D3DXnOLm8BrbpHFkTMEvObOQMsWOcI1N8uSP88owI7EjVl62xCGuU+Lt23cwqUzMH5YUh61wg0eRzdpDmc4yxjvJM+ypdr55O433WnDMLsu9RK1BZlUvP2bfSOdHTjD/HQZs7BaLNvhY5aKz1A8YmTVLJwoGPPPp7u//hpF7vKgV9t2YTxZiPmPA2SpVhHEFi9muFj2xqqLicQMDAeGFJwzM1jSDGfgbDyp1fbh4cP1cNU3x2R7+3DtN1PIZiCFBl3xiMtSKP5kwWGyU3ObFXaYYGPM8JmotpsVE2Efq20vxhcXmTRyr2NhUiadWQEFFLiSwL9dqTCWRQEFFLhDgdqD8fBppP2Ecz262nMLMl0eXVYV4+E53YKTntkaGUuTZX/Iogd44E9XynDtGb6xCifdjwC1A9kOE39mu9b9mIwvKbVpxfpfDKkWqR16wGaVJkuqh0Jus4vI1IrF8UU+8pzAxr2XgeWqRy7sSnnzmjuE9Zo7NHHMbAGvubPpWPA419wlpXDZIwgUj0Qa/LibyrKX7XXZk3jWHMirAsyfpXCWn95JnmVL1fLJ7Qp7YHonHJ5HRu6TzJY9nrA4CQ4PiloG4vip8QpZnkf+zA7GuPaRA9kOH1c6fIZKa1e4T+b5ovaMXDyxkHIxmGBkPtuzUYrhRmdM7SE0TY26qVjqODBJdeqGzgJTYIzPHQwwNe6rta1TlI+JxFLMGMgeG7Nz+4wE25InDUxJn4kwydDSvasxzFYu8rIdG0vdnLTvsXAze86ggAIKXFXgbzOukS6igAIKKKDAwQXohrHRtWPxeebgJVqePbr9fPLkSUiHp3d+Zp2aDvv2pIfM5es1BQUUyAToN5iKP7p0TsdTpRIqNJmadgiczsMxy1RqT2I9GokwJp3HYQW2F/CaOzT3mjs0cYwCuwh4zd2F/Xor5UrHd0755kVatND6zrcbhp9A5ZMEr169ivdsfIOAjyaEZcNnLNJ0wtcK0jEOK7CNAHspVQTpx0fCXs2ZM/usRi0/zJY9njAnCfLRjakPKXy5o9H6Eh9/spzEoITGsukk7tCyFNb4yWHO141Cyjzi8RETqLPql7heTg5ETiAfx4QBvmDS+KpLNvP4n2wXtk660VmWKjLOcrWH0DRxspSGhoRJnOKGp8F0qXSYkrI1axs0nXM4TCbJfKjrIyIKWKjDvspwraIvO3UPk73PMWyIJdtiJBrHdayHZBEOB46Fkcums7GVOXhnh+akScXh3Y+FmBMHFFBAgXsTMDDl3ra45VVAAQXuQoAH40Y5a8+rjUXOPokH+Pg0yDsuwxiUUMDs5RUe+KdWJ50dyvwrsKpAaNWgmjKLnKOGhcrB2GLRzgO1funbYKRGNVx7EacqsKqA19yM12tuBuJPBXYR8Jq7C/slV0royaNHj37++ee0dNy8hX0sHZkNp/dsBBPTqMYir1+/zmbjZ9ZIPJzBMQp0FyDCIGuwpzaAp4zxEQYxSyzCPkwjdxzDAA8ptWqHdLbrDQMbDnM8iZsZ84hHzErWq0RgITalb4UMMQExYibKczabFK9DbtOn0ZAOZ8gxcS3MzBmVp1f+QsAQYS68N5XVRMW8ZQNUaoXnaBbJZDDPHrHjsjDG4TgQM8A2ojgETGQ7cJwzHcCK+rTYBUsWYwFjKFRIc0y5qJxkNhIMIVbtDQFdSJlOR25G9sSUyRILpqUIwwBySfprU/xzW5AHEG4mO0ynPSatfUVvzOHQSJCCjNxVGomESUc4Fm5m0hkUUECBqwoYmHLVLWu5FFBAgbsWsJEs2/yx7xMeNSe9dlOsOc0S96cCCozwdHoXAAAgAElEQVQRoBpl2KrBgtRtMWnkW4lhRdQGcizHlabDcaQDCmwm4DU3o/aam4H4U4HtBbzmbm9+1TXSihbP6rGMNAqyj8WfjQHu2eKXL2gPrj1bjWkQbazFSQpMFaBOIGutp7mXvg0mPZKkK2VBWvezPZkd/t5iUzhjBFja4Cd5cq7gxJKShuGOLyHQEp+FIrEK4gZGns3SvKVntjieJ4IZm5ukWAorxGJSxQFmCzF8RHIMVzSMlUkTIf30ZzrMrktkFRuOKI00iiKdJwyHx3aOHfI8nJqOCWmGcg2/dRXn5CmeSBRmI8GRh15ImU1JQElNjMMQjZhyXF17gDyAgHDH2BQSTKOFutRaxEtquzjtqcc8Ftp5dqoCCihwJQEDU660NS2LAgoooMD/CDQayXjKuvkYeTFHHrrCG348ZvNk2Chd+tAYZsteDWws6yQFFGgIcOgNWzU4HVFnNClWLK4iPZazauU4jwMKbCPgNTd19pqbajiswC4CXnN3Yb/kSmkvzL69SDFpPOZUP7683OmFN7xp8BumFtLh4xTjE3ROBRYKDKNSaMlu3M6NXB1N5nT7kbVq31VsChEe4RgnYmBGtMcwaiTI18aP3C5hNvIzTIeNNbuZn71oGMbB5m73+dHIcy1uLyxCZEmYgTiPYVQK8wzrshrrqk1qaHAan/fYTsck2UER154+0ceR4wfYpsPuQ9goN3vzaqyCo7gRSdNYcDiJ0Jn0kkfGutTEkkgtImeYh+KY4x8LxWw7UgEFFLiSgIEpV9qalkUBBRRQ4J8CPIY1HkqHD8/XVuNpMFZANB6zA0J4ASUDwTMb408FFJgkQLfGaaVMWDZEpczoKzuuOtZDceRypMfxDiiwpYDX3FTba26q4bACuwh4zd2F/ZIrpe1z2FBKe9ikqJQgc/M18SU3hJfEt1DrCdAWPgxqp6JgZIcN7YzRZjw8ahgz46hpr+iAU7kJDC36PKPNiEqhRGyCYm3VkHRq8YnqGL4jQSKkvGS7F89sw08FjcwtOcl63EkXDLbMkH3BJ87TWJZ52lNjIuSh2G8NM3zwwQdxtqkDsUYuXbAWrZLOc3M42wQUc3ZgUFxXcSeMU8cPZNWPse5ifAq1OYuetZmz8ac4FrI8+1MBBRS4noCBKdfbppZIAQUUuHeB9rs+vZ6yzqIcn9l4ZG1XOtQCUBpRPmdBMJ8K7ChAC1nxpMTIhe8MpfVrfG16xzK66nsWKO7eEcRrbqTIBrzmZiD+VKCLgNfcLowmggCN98PGYG695rU3s2emt22Z8L1dK7Pi+3NLARqth+HyNPl3DI0qdqRBpUTjWypbCqy3LsoYak6y9vhJa6ydDRZGGxSjUggUmNcFSCwRu80ww7wyMTsOqRarwYk3dOWbxWHEnDDQ6OeDTLarwsak037kSVMYDhfzxt5SexwYplAbw8UlnbRk34vpNK5WcZ4xA1kAXK9kWTU7Xm1XuZmxsxwLNwviDAoooMCpBQxMOfXmM/MKKKCAAgWB9hPj8Mm5kMRVRvGgG2pUeWy72U1o9twYDWY/8sUUHFDgbgVqLWR8GHt5/a9BY3e7Xx2q4F5z4+bwmhspHFBgFwGvubuwX3KlvJE/bLynpHymZHZ5G58euKvn09mALrhcgC49io2yjcb+eSstJlhc9bz0D7gU0Rih4oWyL3n3oNarRPt+uw1CRVCxZ9z4ClN78fbUYshFcQdopxOm1nolCQm2I2l4uC52dkJ1Fo/eY9Ye5mHz1bZCrbOWm4kTFlO8BAzDH28mNZwh1texiuU1DMP0Z4/Jdtq+dRfzzicnOhZms7ugAgoocAoBA1NOsZnMpAIKKKDABIHs+Sddkme2JdUEaVKnGI41qsX6gqwItbcr7kosM/GnAksE6AG+eDqizqj4Yeyp60prGD1Op+o5fy+B4k4eEvea20D2mtvAcZICMwS85s5Ac5GiAD0TFD9FsbC9uRF9UmywLObNkQosEaBOYNg2zO43vjOJkWundXzYtM+TS5cnoJF52Hi28a8DtTNW61Ui9BfSXrY4lbDpWCmUzsBd+sLuUkJqxUTYzeZ1LpXmMA5T9lD8m5E09NTCDXZqyO7Njjf1SbkW9LAkjqRYI1d7NyyWfcxAPKhv+oxJjXlq4UEjFw+zDT80/OOPP05KoT3z8AzTnp+pFzgWbpbRGRRQQIGzCBiYcpYtZT4VUEABBUYJ8LARH8yGCzQqBIczn30Mj4LxyfnmMypu4Wk/K/WM570sBX8qcJ8CvFAVD8BMoDY+m639kwM8BqZ4nLatnLqegNfcaOs1N1I4oMD2Al5ztze/6ho5mRebJGnpvNn9ZNvk8ePHxRnuLYiziODIDQT4kk6xFbzYXr48P8VkeQji1nF54odN4Waty82c10IoZn+2tZal4ga6mb3iDMVKti4PvGF1IZh7ZCQNgTLsY3D98ssvf/75J/ExM+KuajjUmHGNKCLcHEmnbhQhm43H+YWfuIoBQFQIHKq7lOEe23iZIWMZ87N2SW0se4FjoVE6JymggALnEjAw5Vzby9wqoIACCtwQaD/tFJ+Zb6R42snxbWxKffNpvFhLRdGLNbOnJTHjCmwkQHVY8V1bVk9PwjePxzG5jAc4M3ucjhFznjUEvOZG1XhIes2NJg4osI2A19xtnO9kLdxTFV9ymP1liugW44njmDBwV8+nWdn9uaVAra2d9vI1slF7PKk9Iq2Rh+3TrCEvz0ntBNJOmevjBvU8xT6f2s8I7WxnU8M5ubZHZTOHnzxu10J8ivNnI1m8dmZeEnBT7IlkSYJkOy4+yScr7zY/2Y50adNrXWm/OGPSvMaxMKakzqOAAgqcQsDAlFNsJjOpgAIKKDBWoP0AXHu8HJv6qeaLz6hj6kfizFkRxyybLeJPBRSoVQzxmlSvLqzTN348Tt3l9hLwmhvl42V0zPEYZ46Lh4Exy2aL+FMBBbzmug/0EqDrneJ1jQaw4ucqJq239hWDtZ9PaY0j87SzPnjwgBCE2a/7TyqsMx9NgF4ZNu4elV2u2HLMIcY+eTSfLvnhWKbUXZIaJlIMmBvOlo0pfsQnzNOxd41a3xV8Fi3Lz5KfxfCXJQm2l63dk9fu4dupMZVjsBhdFEPbb6YwnIHzebxm1TI8XGqbMcUoHGoweu0VU4+1Kx0L22xB16KAAgqsKmBgyqq8Jq6AAgoosLVAfDAbrviu+knmGTXWPd2sSK09JK9atzLcQI5R4BoCtGrEoy8r0fLXbUOCHNSxdpJKqKn1Mlmu/KnAbAGvuYHOa+7sXcgFFVgo4DV3IaCLRwHO5GnUbxzPwJdffpn+nDdcu2KuGpjCUx5txnSZEO4byUOtCXleoVzqLAK1Z5BVd7/ax0YbLcRn8Szmc1XM4hpvjqxFUfTNai3GpXbSu5nt4gwrde1TXBcja3VoBJfMi6yqbQtOzrNjNWJQCxv0aBUC5Gf46SJgnzx5wp1bjX3S+LAb16KTs6Rq/mc8FrKi+VMBBRQ4o4CBKWfcauZZAQUUUKAsQNVbbKwdztH3kWOY/qHGpM+oNzNWe0g72lsXNwviDAocQaDWqkHeunSXQiKxT2aqe2oVzUegMA/XFvCaG7ev19xI4YACGwt4zd0Y/MKrY1+qPUh2uX8rttGu/eIELXZZoWhVnd0IeuGtf+2iEXQVnx2ykq4aqFRLvFb5kOXtdD+PVt30/fff1wxrMUO1+W+OL/aOU3tV42Zqwxm6Z3i4iuGYWh8t83bg+LAwXNG8BEknLnjMirvaEcH3vAhmWn4lIoU///xzTJjLlY6F4f7jGAUUUOCMAgamnHGrmWcFFFBAgbJAsb4vzlp7LoozXGkg1gLUHqfTwtYekmuviaTLOqyAAqnAixcvsgaAOHV5hRHVyrwrFmugSJmT3tHejorldeDyAl5z4yb2mhspHFBgSwGvuVtqX3tdvAGf3l+lhR3zMJXOXxwm/eL94chXvYtp3hxJU1zxyxE3F3SGiwnUHvYpZjGeoFfxG8EEjXbiXmvfPp1axyHb5ySsccvtXtyRat8vmwFSC3KakdT4RWoP77WLRSNlQijCJaAIVYsbayTIJC4r8QHkmBV3NUAyT87pOuXhw4evXr2a1wNNGyebeqVjISuaPxVQQIGTChiYctINZ7YVUEABBQoCNpJFFKpQqQkiFufmG37UChXrSRuPkXEtDiigQCbQ6Jt64TFFrQ2fak7Pcm/evDlaBWim4c9rC6R747CkdxUM6jV3uAM4RoENBLzmboB8J6todL2z8P4tANaumKteK2tRKbs08d7JjnTMYjaavYvN5L1KwZNLLalGO3FtkYOPL361ZN8810475Kr7SaBY/GIt0zyTRpDTvATHLMULIbVyTe3tI8ay8GG4YlnGdPuR5Tke112iJ7PEu/wEsH2G4SLFxffRo0e8aUNsDQj0x9ll1VkiVzoWsqL5UwEFFDipwHsnzbfZVkABBRRQYCjQeCdj7X6Sh5nZdwwPgfyNyUN8SM5m7lIJm6XZ62d4/+/du3e9EtwrHR7UqY/mTZG9MuB6+wo0apQ4Bc0LIqF2hoM0O05JjeqVeQn2LbKp3bOA19y49b3mRoojD3jNPfLWmZG3e77meic8Y4dpLMLr2rGFbzjbyEeq4YLpmFr6qwamFJs/+QSkne2lm+Yehhs3bKvuDI026UY78Um3SCMKZ5cS1XppCpkpxlssyWdtW9PfZ5d9rJb+kjyPWZZOrbLH8LAUp/RJl4Z4CQi9ZPEtm2ztzHDzjbJskZixI1fcEYI2JgqKGCYE+Atl5OLFUvzbpa7sYsdCthv4UwEFFDipgIEpJ91wZlsBBRRQIBeg+bbxTsaqtX55Vs7zm5qCYq0QT/6HbfMmjKP2/t954P8lpzyuH7Pz1X/JpT9GCMTqoeG8k7pq52xGDTLHJn/D0xp1T3fSqMA3GiAdCgx5+47hFfzGW/i91kWNMBcmCtilurZXrsan4zV3vFWc02tupNhxwGvujvh9V32311zvhPvuSKTW2Jd6vYnOHd0w2zxwrXoPQLspdxrpqnlZn5urYU4cc2GBdqPsqgVv7N7c3vcKWVi1COMT7x7qMX7VxTnjR16KUzcLo+FVosZuUMxbceRegSk8dxcvEIxsRMdmRYgfruKEjAbVAsPAFE7Uk44IHsRCnRg73qQQmSxva/+kUpHrztQna/bedAfGjWsxbvP2pTSpYXlPdywMi+AYBRRQ4IwCBqaccauZZwUUUECBgkBa6TaczMPMcKRjio/ZsPD0eEyc+AR+zOzNyxVbwcCUeXSHWopq33atx7D2KoRcUGHHAP9Su8RfIw6DqjGOzTvpYocqvKl1WIfaH25mhg3Na2HUhQ13jJvLHmEGr7kztoLX3Blo3RfxmtuddJcE7/aa653wGvtb7eTMuiYFFtfyxlYrTtrg+ZTvTXBDxSWbxkvKctgXD4o+juwi0Hg82TeWgij8Izeod8Hvm8ikwAUeKhtrb5z0Gks1JjV2s8ZS4ydtFj2QZYlzJjExRUxOrSPrcKJ26NqE6ApO/sMnKWYbHzgYP4bV5SKVlbrvT75HDGDsDWVG4ljxRzQP4Sl8+mfqhay4+WI24taJYxYOrH0sLMyeiyuggAIHETAw5SAbwmwooIACCiwV4FmlkcQGFX+NtR92Uu0xbGo/opsVcN/qs5WKudcLQCsV526TbZ+CasfaTS52D05f1MLcW9VtuwrppttZZjhvMds7vNfc4h5YOw94zS1yrTTSa+5KsBsn2z4F1Y61m5k8/jXXO+GbG3HqDDQuNmKCR7Y7tlda2123uVZShC6laJfRqYcVaHzHZ988n/ceeF+3kWtv89K6PzKdg8w2r6uMLpnnMbz4ssTIHvjS7hLjqZgIleF1gQTHB6bE+5wQ7NKlpOslwnWWohUZJ630nx/7+eEHLp3ffPPN+Hd1LnYsTBJzZgUUUOCwAgamHHbTmDEFFFBAgWkCw0e7uDy1zOOfW+JSlx+ovXPJs/dhy8525CMmp6tJaXjy6dzD9k/TyLaThgLUkgxHjhxDOxPvgYV/OV8xwGeVGZj6PtDI1Z1itm1aa3anOPL5to3jNbftM5zqNXdosv0Yr7nbm6+0xru95non3H2Piu+dD1PudStSu2L2Sn+Yc8coEAXajbJxtu0HDpux7SnWWCOdca6R7KQ0uem6QC0ckR/FiAruQ8b0YRMvMelDX4xQST3paYPe4MaI0RVWiKc8UXUB/aZQv9GlfxcuqY8ePSI2ZWRkv8dCups5rIACChxEwMCUg2wIs6GAAgoosEig1kNySNRavyIuER7F8Qd/64KXLfijFuAIT5hFwPEjiUXY8e2f8fl0zjECtVYHluVYY6cdk4jzRAGCcnjFk7q8DaqtqdpLNx91fFSkxpysNMDhTwXlSTvC8Zo7Y6/wmjsDre8iXnP7eu6bWnrSznJy+WvuXzfC3glnm33+z0aQU69HyOLuyp2GTwHzN5tLnl+g0VPR+Qu3fwkavLwCQV3K/lk8SQ6IFOF0Xfw+Cw+qN2Mjal2b8Bg4vPowMwEcN2Fimmmwy82ldp+BcBxq8KhsHBZ8Rt74sg+1BGO4PBZm8LqIAgoosLaAgSlrC5u+AgoooMAWAsX6vrjiXrWKMcFrDBQfCKmnOEVDKTW5VuZeYz+8RinatXueguZtZWJT+Ju37KSleDuN967iItTxjankivPf4YDX3Bkb3WvuDDQXUaAo4DUXFu+Ei/vG1JG8d95YpMv9Wy2Us0vijcw7SYEg0GiU3ZfoAi+Z7Avo2jcTIJaCMIjh6ggQaQem8IwZIlqGlWzF+AweFsY8hMZnioO/UTYU49aFz/rAQic0MbxmONvIMSTC+e3bb78dOb+zKaCAAgocR+Bvx8mKOVFAAQUUUGC2gI1kU+lqz2+ne7idWnDnV2ANgfbn27eJrlijXKapQFHAa26RpTHSa24Dx0kKTBXwmjtVzPlrAo3LGe2IXe7f4nccsjwYmJKB+FMBBRQ4pkDtAzQEnbQjZRsRJLwMxlUmKy9dgNRiGeOcBHaE4fN+KYlOaHgy+vPPP9+8eUP1I52VxtJNHRjZx8zUZJ1fAQUUUGBtAQNT1hY2fQUUUECBLQQatYo859i1xnAb1F5QMDBlaOUYBW4KFHv3DUtt8FGYm9lzBgX6CnjNnerpNXeqmPMr0BDwmtvAcdIkgca+9Pjx40lJ1WauXTF7pV9br+MVCALDxu+DyPB9vYPk5JLZaGz3w3aic9gNQXViLZSwdocfyhKnFkNbijVvcZGaRpyhmGZtqWOOJzqHCBU6UKH/JIJU+BQjHZc2dt1iKV6+fNmO5mkk6LFQJHWkAgoosIGAgSkbILsKBRRQQIF1BdrPIbVnyHXzdOzUY5+iWTbP+9ZFVhB/KrCxQKMzahseNt4Wrm5tAa+5U4W95k4Vc34F2gJec9s+Th0v0Oh9p9cjZDH2xRcnxm8j57yqQKO1+KpF3rJcxv301S4GkbCKGCYyXB1PTPSAwnhO+MX+t4qRJbVOtkL6dNASgx1rWRrm5PhjCP0hSOXFixf0B0MZY5zKyAtxUTKW2mMhUjiggAIKHEfAwJTjbAtzooACCigwUyA+mxWXH/kwU1z2qiNrz89Xeri96razXMcUaLxtY48px9xk5mq2gNfcqXRec6eKOb8CbQGvuW0fp44UoPWrsS91eYR8+/ZtMTNdEi+m7EgFMoHGZzIa+3+WyBo/GxlbY3UhTWKF6aGBv3aY9XoZ2Cxln0D7Uj979qyYYOPjO/H+v1bJRrTK8CjgqKxdOMhADFvhInLhbqFjnAoUfPGHUrf3Z7YCB3VxAzGyvWxtKccroIACCqwqYGDKqrwmroACCiiwhYCNZFOV40NytuDz58+zMf5UQIGFAvaYshDQxY8m4DV36hbxmjtVzPkVmC3gNXc23R0uGN5lrxW8+IJ7beba+NoV08CUmpjjuwvseFYk9qtRnGGTfGPmXpPoweiLv/5iA3+vlI+WTpuXAJ2jZfj4+eErM8VM1valOL62IKkVY1ZqDw7MHycVFyxm7wIjiQoikoxv/TRCTL7++utaST0WajKOV0ABBXYUMDBlR3xXrYACCijQR6BW5UfqPIRc+E2CeXx0j1l8O6rxwDxvRS6lwP0IND4r0K4KuR8iS3oZAa+5kzal19xJXM6swBgBr7ljlJznpsAGO1Ltimlgys2t4wy9BBpNuayiHTuyMA+NQ4yUd4yYWViuUyze5m2H5Z2igNtnshYLEoNF0izR1Ueoc+MAfPjwYTopHS6m+cMPP6TzxOH026C1HlzizEcYIL7zwYMHr1696pIZvvVDeMqXX35ZTI1duhZu5bFQFHOkAgoosK+AgSn7+rt2BRRQQIGlAu1eWK31G/oWn5yZrfhUPFzcMQooMBSofbqYr6cbGzfkcsx5BbzmTt12XnOnijm/AjcFvObeJHKGMQLFSP2wYJdHSJr86Z5hmJOVXpzgQwa023HbSUMgf7QIvnjxYtWwg2HRHHNAARrFeR6pZWzVAIVG4isdBbVi3uF4TgWNmKTGprlDq5FF5gRbPJSKH9+J9//tSrbaZiKufZirGLByijfKYhhNpBiWaMYYwly++eab4oK1SNAackjEY6GI6UgFFFBgbQEDU9YWNn0FFFBAgXUFao8fYa1dahXXLcC2qVM7WRTjGZsn7XZeeDymYsvP/bSVnKpAKlBrPEvncViBEwkUryAx/15zI0UY8JqbgfhTgVUFvOauyntXiXfp7q52xbx5raThjWcuAk1GmvNqPg1vfJ+ENcZoG2Ji+LQBB0Wvt9VHZsbZDijQ2OVWbZRtJN7I0gEBT5qlBnJj05y0sNtk+7PPPiuuKIaMxKlxTG2ROGcxcqUYzBFHFheJCR5tgJ2tb4gkFZLFflOKkaBBw2PhaHuF+VFAAQUMTHEfUEABBRQ4t0Ctyi+UqvEEcu5iz819fJrNEhjzcPvy5UueKmspZAn6U4G7Eqg1YBRfq7orGQt7MQGvuZM2aO2K6TV3EqMzK5AJeM3NQPzZXaDR08D4ddWumDefTyc9c9EtypMnT0I8CinzKvl3332Xvk9Par5XMH6rXXLORtP4jz/+uF6RG+3E6S66XgbuPOXGdm9smjtHaxe/dgOf3fDH/k44JxM12E6zuJm4fGTBHHRaGcKJxrxR1l7j9lNrV8PZOSHgcngr2Ai3KiKHtXsszN4KLqiAAgosETAwZYmeyyqggAIK7C/QeMjhWeXmc+D+Bdg2B9kzc1x57Rk7zhCfhLtU1MZkHVDgGgLDmpFQLt/evsb2tRRRwGtupBgz4DV3jJLzKDBVwGvuVDHnLwo0oodr+1gxndrI2hWzHZhC9ychwcePH9dSjuOJSqFbFH6SYSIMWJYYlGfPntEsmhaBi1FsKI3LOnA/AuwStcKu2ihbi3o5Y8t6DfDI4/meV3oeSLNaOzul8ywcps+n9gdAF6a/y+IN0vQcG+//b1ayUQpqLItxWjGRUFIiDsNAI8ZiF5MxK11jfxt2mvLu3btaZhobbo28Zdm45LGQldGfCiigwFQBA1Omijm/AgoooMCBBNrPuu1avwMVY6usxOCSbIVA0V90NjL7GZ+EVc1k/KkAAgZsuRvcg4DX3Elb2WvuJC5nVmC8gNfc8VbO2RBoRA/ffDJqJBsm8bJ78e1t2onbL07ERrKbz1y0dYWoFI4IIgBoeEtzlR0m9JuSTnX43gRqDeS12JEuPrWol1pmuqzURFKBYeN9nBpj4OKYjgNEyPFxMaLrsm4/Oq5ir6SKQSRkJsaRUOR4Gm/EhKX5L8aaxPq3MGdM/4yHT1aWtOyzh4tojdQ8Fho4TlJAAQW2FzAwZXtz16iAAgoo0E2g/YRzszqvWz5OklB8ms3yO+bhdvxXcrPE/anAPQjUGjAaL+50ZOF92QcPHvBvxzRNSoGhgNfcoUljjNfcBo6TFFgi4DV3iZ7LRoFaXwJxhiUDsWEyS6TWqBlniwu2n2R//fVX2n1Zis4nWKQd7MJsRMmwSFyLA/cmUGuU5SNQ7bDj2VCNuId5YVKNSLLxmdzm0Wx8ftaekwCRWtdQsXpnjTy0HxnWWONmadaqzjgPhyicWPbanMOsEr8y3EzEdcWTNkdT+F4bl60sBnGY2gHHrHGe4aqXobVPER4LB9wxzJICCtyzgIEp97z1LbsCCihweoFYc1csSbs6r7jItUfGh+SsmDff5IivfZ/0STgrrz8vKUDFDTvqjm9lFVsaQhXSquD0Gxzel121enHVIpj4WQS85k7aUl5zJ3E587kEvOZ6zT3XHlvM7bBZK8yWtXUVl705snYJaD+fch8bOpm42bFKfFmcFRWjUoa3oMUeXG4WxBmuIUA8X62ZvLavLix4LTyXEJniHjt7dZNiTeJx0W7Dnp2ZAy5YCwNaabsjwMNpcL55Hjsg180scShl/VHFRQJp3POLlQNx5mwgntLT8TGpeMsxKc00qd2HY1k65oQdLE0t+5lOCsNnPBao4Nq3jmvI6BgFFFCgi4CBKV0YTUQBBRRQYB+BWvew5OaSj8FLlHmeiRUxaTq1Kqp0nvgYOWbmdEGHFVhbgLYxIqvoL+TRo0d0F0wl46effsrevvZ6h+kXWxrWbgPg9alYjVV7FXKYVccoME/Aa+54N6+5462c80QCXnO95p5odx2T1eLN25gF2/NwpMR2xGxOblazMenP2FTcbn2k3TdckZmN+940hTi86ida4locOJHAV199VQy6ik/6HctCiFXxECADr169mreiWqtzsYqjtor4aFZLrbbgecfTp2axsLjxObA1ysWeFpK9at1RrVwcSpz8w8mZXb12ci6aF9OMB1E8SIuzFRM82sh4dVsvY7WAobjGEx0LnELp4oU6Lu4Z+NuxjivqOaCAAgr0FTAwpa+nqSmggAIKbCfQ6B6WTKxUz7hd8XqvqVY72a73JBc8FF3gSbg3p+kdQoCTAPEosRTj2r4AAB5RSURBVMom5IlOHXh6p8p+4yxSd1BcI/VTxfHLR9Ly/eTJk5AOB3ItA8tXZAoKIOA1d9Ju4DV3Epczn0LAa67X3FPsqJMyWXxgnNTOXVxdDGDKpt58cSLe0xYzFlOLr33HBuA4KQxwtA5LUWyczhb054UF6KekuMOsEaAQaw8yz9r4bLbiz1qrc4w1KS6VjYwz11LL5r/Gz1pMQDyTdCwmJ58YyH7eKIo2SO0MT8Ej6dSy84Ge4Sma3ZXn/VitwU5b+5RhO8NHmLrGeSYezqGAVAHdLOkpjgU2OjtDdrYMdVwrBZPddHMGBRRQoLuAgSndSU1QAQUUUGAjAb8pMAk6VhCkS415kyM+EfF03bff3TQnDiswVYCQqVqtEEkxiUf6qWkunL9YA9U+U81eI7V+sfKFWqpYYzU7QRdUoC3Q3pPbTWjtlC851WvuJTfrPRfKa67X3Evu/7U7SXb42eXlLfniJYAE223hrDRcatsPaNwBhtY4rry1RsoY4BJLQStXbeY4jwOXFyCKvfhSSvgqaK/isyfH5vk0TVZ98wvC6fzZcDwJZ+NrocDZbOFnnPmuDgeCHoo9axIrMLsDmyIvI7/44oswiSioq9YdUa7ag0889xarBWpoYXzx2KQuLsZS1C5Y7WSPM7V4WpidPc4zafwl103285upHf9YoFzsXWnR0kJxfG1fx5VmwGEFFFCgl4CBKb0kTUcBBRRQYGsBG8kmiWfvE4Rla0/UMWWei+KbVXEgTnVAgR0F2CFrT+whV9vX3RSr/GL9VEcr3pWJ723TyGH1REdbk6oJeM2tyRTHe80tsjjyvAJec8O285p73n24mHPaF4ttgbH1urhUYyQN/43L5fCF+DSpka2P8Z2B4m1nSDDOE9MvFjNOdeB+BNg3hvshNy185KIXQrFJnpUuDKOvVVw0jrisRHRjGR4ea0ll81/pJwEoxVITK9DxQZK9KNwAs7k77lEH3BDFnTzmk+LPiHwqpsl1IVYmFGeIKz3+AEdfx0Co7MAfj3PwY+Hm/fb4kh5/lzCHCihwzwIGptzz1rfsCihwBQECw0cW4927dyPnPMVsBEzU3kUj/zwKXvX9jNlbp7ir1F48imuhqiJU31D1KWlkceAIArGOppYZ6sV4qbQ2dY3x1EANawqoNOF81XF1tHnEd9GoYexYmdgxkyZ1MQGvuVM3qNfcqWLOf3ABr7lsIK+5B99L52Wv+A531uI1MmWau0JECJcAnkZHLhVni9Ek7SCScDCyCrpmicumA8Wu/oc3qOkiDt+PAE/0b968Gd6l0GlKl+cmdr/h9YLVzQ72ipuGnBdDK6gUGvmoNfIQi2ssDtRq1drvSxST2ngk27d4XuJdjpGA7QwTeBS73olhdu1Fzju13ffPvPMtNQnDXrXifsXOv1l13Ho7ORfcXp85zt6aK17KazvYkY+F4fkzK8X4M162oD8VUECBQwkYmHKozWFmFFBAgckCH3zwweRlLrFArFYolqb4yF2c835GFk2Gj74pCA3esXa148sN6SocPq9AsT+AUJzGpI7lHbOW9omiY2ZiUtTGDqt6s3qTOPPUAQ5Jaqxioajz6lKDPDUbzn+HAnGvK5a9eH0pznk/I4smXnPvZwfoXtLGJa8xqWM2xqylfaLomJmYlNfcSOHAbAE69h8GgtxsGRqujmel2DBGXMswzeEi6Rju8cJLF1w+ahEnzB+b9Br9Ag6PRK4+M17fT7Pn8JUE2BkIExk+sNAd48J4dx5MYvR8FAtRKV3a1Gu9BA33+bj2dCDO1jh80vmLwzFQIJtaa8vPZrv5s0uMSG0tbPfhDSrXd4IeFq6XTR9VefId81GVYiZrNxsLs1dc18KRjZP8vMAU8tNYsDFpYUGGi9e2QpedPHb7Olzv+DFEQaWvKbLLTT3DHPZYqOGnOMvj/NLUHFZAAQV2ETAwZRd2V6qAAgp0Exh//117hO6WlQ0TosYkVvwVV9vlkamY8nlHFl8wahSHh/9YuXD5V14aDk4qCrB7NPaKWOtXXHbLkTPaFZZnb/iWLW+PxYaEeekDTkcpdHEUqyrwL74ROy99l1KgIeA1t4FTm+Q1tybj+BkCXnMbaF5zGzhOGikwvHHldmvSZ0e4SYsPp3RHQaPs1EbEOH+t6T2UhZACWuCYuTYbN5xpc11YKuZtJIizXV4gxKYMYxR41pgd9c4hM2xyZhW0ofaKiyJmq3h/NeYdAELHQoUY8QTj69CGe0LtEZjEF4b1hHUNL2oxD7VVxxluDlBwNscwTpqTBpt+9uMqz6Rx03N2mv0RH+524qNuVpbhWTqbYfuf8aSdrRre2TtYrH/L0uRnu4+W4fxLxtR2wtr4SetiE8+OWworYkdN8QGfscsd/FiYROrMCiigwCkF/vRPAQUUUODkAsOXXWoXpJMX9E/CTajpa7yakBacZ5VffvnlpEWmmGlZqIPoUpDhrsKKainHCgvqPWvzOP4+BYr1Wekey/AGu03cRbNVZz93OQ8M6w2pluUMNmOHYams7YEK2XlJFdeevXBDxW5xtmuPZCdJd5sN9t5TeHrNXbiZvOYuBHTxIOA19+aecKJr7s2yOMNeAsW9aExmuFamd6Tps9WwBZ0xxTTj2rlwFGcYPzJtrov3NuMXnzGnd5Iz0A6yCHvvcC9lt5lxJ1zc8fo+swS07KY97uRkoKGaLrXk2fCbb76JaxwOcCpYkjj552ga3j3GFTEpPcM0yntzUrFKjfQ5F91cNp2BXShNiuF06qTh2t4Yi3/Ap9TixmInmVTwbObiIbkENkv/5s+sKjL6h4H2gZYmnh50WSL85GBhi6fzjxzOjhE2wbx04urSHTjmc8djIb2jiPnJBhYWOZbdAQUUUGBHgQesOzu7+VMBBRRQ4FwCvIBSe7EgK8hhz/m8XEL0PbfXWbcujKEIjKSAw6lZ6Wo/aQ/muYJvHoV/s9kYyQy85ZaN3/cnLyrFl07ICRUEXd6Q4F2WrHNdHu+HrxfwqgrPw+FlOwZmvzW1r6FrnyfAwRiOu3RxjsFwAFIRwI4x8oRDCuw/HF/hj58cbmmyDDNp9it0w/05Szz87HX4FBNvjBxmj8ICOP4NKg49Xg5LO30hBY7ZLmeDmHO2OG/IxZ/Fc0KcetUB3rt69OhRLB3V8df+eJnX3Litw4DX3AzEn5sJeM3tRX2Wa26v8prOGgLpt3hC+rRXtftNSXc87nK5zUtva7O7i5Dm8Hk8nY0WwcZ3fMaUmvvM7IGadkTyOWbZefN4JznP7ThLDfd88sb+zEPBmEoS9i665Mn2OlJY75mCo7LYsUTtBp5dlGfSkMORueKojI9g4SmYf6mwGhZzuB1pV+bZKjz2hu9uMzyUjM8a4dGb5+uRT9mkRvo8Faar4DAf/4wZ8pyevtJSYIXSzT4tqDJiNroFjcvW/OMMcYAtGOoTQtlRDZUMcYbGALyUfVi5N0OgsZaRk9isw65cKNTUbZGurrh7L780pKsIw2zBmHnyzFbg35E7YbqTkxo75LCCIr20hTWyFPsMB284jtiB+Tk8NIZZjWOoukx3OfYEZNLLbpxz0sCOx8Iwn7XMxDmtoY0UDiigwLkFdgyKcdUKKKCAAl0EiiHexYvTwhc4uuR2mEg7lL5YkO4jp74aMixF3zHZawods8djTKrHs1yWc97wCHUczMbM2VR/Xl4g3T02GF749g878M1MUt+x11bjQI5HU8wn+aHSp5Ylzoccg8OzOuksfPuqtkbqAWPeGNiRq5bDDcZnl6EZ74lukMleq8gKm279zYY7XtS6sHjN7cJoIjMENjvowoq85mbbaPtrbpYBfx5NgHut7KjkaYj9JMsnN3LMmd6FMlvx7o7rXZZg9rp5eq+YTcpWOubncHWsnTu9McvOnsc7ydl0x1mQnTyrJQj7LQ8g7JbsV9nuzU9GMmn4pMOCxaOmb2GLuzqrpuWbSXFdlIu7+lCWkLE4qT2Q3RnGFOYNDKtcWPu8pGpLDU9T7QKGqWzH4VNnWAV55qlwePZgDGe/bG9hN0BszBrDPGymWkFmjx9mdXx+Zs+Znf3I/MIbrZCTDAHe2TlsLMg+k61o9k/2h+GKsvQpRTiN8G+6A4Q9rb0Ds3cNzzZQhwSHq54xZq9joZjV1Ge4UdpWxQQdqYACChxQ4N8OmCezpIACCigwSSB92B7etqZjJj0uTsrDkpn7Pvan5R0/fDSZzCStXllCzbLZcyBEPCLymMdfVr/AmIXrcvEzCow/arrMubDuhv05bRWIWWKvjk0L+wYZ1Oo4qG7gECNv/IWjr1gQSsScHc8Aw30yq1AzMAVzNsoQ6jJjsutLPGq2HPCa6zX3MgfUwoJsedyxLq+5u19zF+4wLr6BAPdF3EZmx2a8bePsnbUYMXP7Po2pWWrc8pFOltTCwzPIZE9zrJd1rY3mneTawpulz+3ZcBdK9172dv7SMdkwi7M/bJNhWmezgzHLTPaTvI3PWN+75eJhmGVv4c8lbdVssvZ2J2+N7c6pjAfe8bbMOWnDjZTZbMfLSpo9wrcvB9mytZ9cDtJSI1ybc8l49pl0LUuGiwdXln62gahzyNbIPsaOQdn/eXX8649kM96wCCO7OA/1tj8WhnlgzLDONhQcooyxuLgjFVBAgVMIGJhyis1kJhVQQIGWwLC2K7vFjz+P2eJYa1qO2V57oEs9YGsLTZ+WVYV0f+6iXr6hypPe0VoNpxO6xEyBxo6xxqQuRx8xKLF6i72X3TvUjoUMU60x06LfYtQgZBVMNzEpEWfsJZWMI7NP3tLMHPMyMbIss2fLKs6uHZjiNXe4n3jNHZo4ZhuB9PS7wbDX3BryZtfcbfYr17JcgNuhRkNs2JGYYeRdE7cZ7Xbfkem0y5XdzIRMdkm5vV7vJNs+p5vKjsSd8M39Pz2dhucvFty+sNSTxMfANEvZ8NQDIbszzFKb+hOfoczURNrzL8cP252stlcUp7KHxIfuYenaY8ZssriikQN7Ndiza8UcYtIu+Mip2e63UtHY4jHnCwduBqYUi8AzKbvQpFWzog0qKrc8Fhq7RK2Oq7GIkxRQQIETCTwgr5OuAc6sgAIKKHA0geHHO2s5pIGWL1bWpjr+OAJv37598uRJzA8VLsOPtsap8wbCN2VJme/7ho+8Ug3Bkx6NFgs/bT4vPy51EAH2PXISPtscBkLGlnwpmRTY30I6/EsdBP+GzxizoptfsI4LTh148OABi1DfEb/hPTWF7vPz0Wg+T85BR+1MOO5YBXVYATx8L5zDcD2TYYn47DrrjeOpXOPjzfHnnQxkl9FD7TN3sgn2LabX3H3973ntXnNX3foHvOauWl4T7y7AEfrDDz9wzxYfl7hn44mJG6cZT0zcbLx+/TrcB8aHL9LhCf3hw4fLM8/929dff52lw133wnv4LMHhT+8khybXGMMey+76888/hycXChX22/DkwoHAHxEGPLl02YGXoJHVcKiG3IakyGc4VD/77LO1j4IlmT/asnG7p6c+Mhm2O1sc1Y0fVxtEsZJhr01MBniQDzns+AjJMcVxR7JQh3vFBsJhJ1GnQSk4jbQrNygg8/AXL7WhROGCG041OGxfS3muY+Gwu4EZU0ABBYoC7xXHOlIBBRRQ4EQCPLRwyx7bOBs559myMdVJdyXAozvVl/zdVakt7E2BlR7406qidPhmfmbPEGupZqewxoJEmHUPMlsjn6apgAJ9Bbzm9vW8TGpec1fdlF5zV+W9h8Q5QjsepDyzrxoqTdRLtlGIetnmrjtbrz+vIcAey98pykI+rdbotaX+2uzn2O4UefdTHBmggw3ioqiSff78ea+tQM0tp/S+afbK2/h0CFscM3PfS+2YNY6c51zHwshCOZsCCihwEAEDUw6yIcyGAgoosEiAtxYIML+ZBG+Q3JzHGRRQQIELCIR+WShIfIfpAoWyCAoooIACChxQwGvuATeKWborAd44H76mQl8sd4VgYRVQQIHtBdaIiwoR7duXxTUqoIACCiiwjcDftlmNa/n/7d3hVRpLFADgl3NeAWIJYAVACWgFQgmaCtASohVIShArCJagVhBoIXTAuye8syGoyybHXXaHz1/ADjt3vlGGs969Q4AAAQKlCkRhw4LnL5i0XvBsmhEgQKCeAtnV+aj+Ws8IRUWAAAECBNIQsOamMY9G0VyB1+VS4gvwB5Z7aa6MyAkQIECAAAECBAgQqJWAxJRaTYdgCBAg8JcCUae34DuLFFYpeCrNCBAgUFuBbOcyiSm1nSOBESBAgEAaAtbcNObRKBoqEPtXxkYSW8HnlEuJHYViy4l67nq5NQpPCRAgQIAAAQIECBBITEBiSmITajgECByoQFSPjP1HiwxeYkoRJW0IEGi6QLZzWa/Xa/pYxE+AAAECBOosYM2t8+yILXmB1+VSYsjvJabEpj/X19fxlvv7++RlDJAAAQIECBAgQIAAgboJSEyp24yIhwABAn8pMBqNirxTYkoRJW0IEGi6wPqzTrmUps/jXuI/Pj7eS786JUCAQEMFrLkNnThhpyHwOjElyqm2Wq03R5fVVun3+2828CIBAgQIECBAgAABAgTKE5CYUp6tMxMgQKBSgfduinodxHQ6ff2iVwgQIJCMQBQnXywWMZzBYJDMoAykPAGZKOXZOjMBAskLWHOTn2IDrLPA8/Pz+kvvZpA5VwbWhVKi2KqagptiHhMgQIAAAQIECBAgUI2AxJRqnPVCgACB0gXi0lLB3XyU7S19MnRAgMBeBbJPubhhdK+B6LwZAnFX8eYC2u12mxG3KAkQIFADAWtuDSZBCIcrkP0BZgTxleb09DR7uvkgblBZLpfxSk7mymZ7jwkQIECAAAECBAgQIPCxAhJTPtbT2QgQILBPgYIXmLL6vfuMVd8ECBAoTSD7lHvvunxpPTtxUwWiDP46NyVWUr82TZ1FcRMgsA8Ba+4+1PVJ4H+B1xv15lwT+PLly/pt19fXBAkQIECAAAECBAgQIFC9gMSU6s31SIAAgbIEci5CbXVpN58tEE8JEEhGYD6fr6/RK5eSzJxWMJDhcBi7UaxWq8lkUkF3uiBAgEAaAtbcNObRKJor8PLyshX8extZzmazdeO4aBC14rbe5SkBAgQIECBAgAABAgQqEJCYUgGyLggQIFCRQKfTee861FYEcWv41iueEiBAIA2B7POteK5eGgM3CgIECBAgULGANbdicN0R2BLY3Itwfei9wm+fP39eN8jqpmydylMCBAgQIECAAAECBAiULSAxpWxh5ydAgEClAuPxuEh/UU4gbg0v0lIbAgQINEggPtlub28j4Ha7/d51+QYNR6gECBAgQKC2Atbc2k6NwA5HIL7xFhlsVIZbLBbR8u7uTrmUImLaECBAgAABAgQIECBQhoDElDJUnZMAAQJ7E4h/xHa73SLdu1OqiJI2BAg0SyD7ZMseNCt+0RIgQIAAgaYIZEtt9qApkYuTQDICo9Fo51iurq4eHh6iWVRXvby83NleAwIECBAgQIAAAQIECJQkIDGlJFinJUCAwN4ECl4azipv7y1QHRMgQOBDBebzeVYuJW4M/dBzOxkBAgQIECDwS8Ca+8vCIwL7E4ikk63dfOJvczOcyETJvh7f399vHvKYAAECBAgQIECAAAECFQtITKkYXHcECBAoXaBg0ZTlcjmZTEqPRgcECBCoSiC7ZzSqlFfVp34IECBAgMAhClhzD3HWjbmWArFL72ZcZ2dn058/kbMSu/asb0eJoqpPT0828dmE8pgAAQIECBAgQIAAgeoFJKZUb65HAgQIlC5QsGjK9fV16aHogAABApUI3NzcvLy8RFfn5+eRn1dJnzohQIAAAQKHKGDNPcRZN+a6CvR6vUg6abfb6wAXi0XkjcVPFEqJe1HixfF4/Pz8LCulrhMoLgIECBAgQIAAAQIHJCAx5YAm21AJEDgcgfinbGwgvXO8iqbsJNKAAIFGCMxms3WmXRQzt09ZI6ZMkAQIECDQUAFrbkMnTtgJC0RuSuzgEzv1xEWAbGefqJISKSnfv3+PTLKEx25oBAgQIECAAAECBAg0SODfBsUqVAIECBAoLhA7WZycnOxsH//KjW2ndzbTgAABArUViAvxcVfoOry4Iu9+0NrOlMAIECBAoOkC1tymz6D4ExYY/vxJeICGRoAAAQIECBAgQIBA0wVUTGn6DIqfAAECbwt0Op24QertYxuvRtEUd1BteHhIgEDDBOI/ZP1+f12oPHYxs4lPw+ZPuAQIECDQHAFrbnPmSqQECBAgQIAAAQIECBAgQKB2AhJTajclAiJAgMBHCUTGSbbVdM45o2jKjx8/cho4RIAAgdoKnJ2drbNSLi4urq6uahunwAgQIECAQNMFrLlNn0HxEyBAgAABAgQIECBAgACBPQpITNkjvq4JECBQukDsalGkj/iHbpFm2hAgQKBWApFUt1gsIqQoEDWZTGoVm2AIECBAgEBKAtbclGbTWAgQIECAAAECBAgQIECAQPUC/1bfpR4JECBAoDKBXq8Xe1tETZT8Hh8eHqbTaexJnd/MUQIECNRKoNVqRfrd0dGRHXxqNS+CIUCAAIH0BKy56c2pEREgQIAAAQIECBAgQIAAgSoFVEypUltfBAgQ2INA7G3R7XZ3dhxFU2zos1NJAwIE6iYQGXWyUuo2KeIhQIAAgSQFrLlJTqtBESBAgAABAgQIECBAgACBagRUTKnGWS8ECBDYp8Dj42O73V4ulzlBxNHRaDSbzXLaOLQvgSh7k78r02AwuLy83Fd4+iVAoLYC8an+9evXnPDyl4acNzpEIFUBa26qM2tcBAgQIPCnAr5J/qmY9gQIECBAgAABAgQI5AhITMnBcYgAAQKJCETl7chN6ff7+eOJNlFe5ebmJr+Zo9ULvPz8yen3+Pg456hDBAgcrEB8eMRmbQc7fAMn8BcC1ty/QPMWAgQIEEhSwDfJJKfVoAgQIECAAAECBAjsS8BWPvuS1y8BAgQqFej1end3dzu7vL29nU6nO5tpQIAAAQIECBAgQIAAAQIECBAgQIAAAQIECBAgQIAAgSICElOKKGlDgACBFARiq5fxeLxzJLGhz/Pz885mGhAgQIAAAQIECBAgQIAAAQIECBAgQIAAAQIECBAgQGCngMSUnUQaECBAIB2B2Kbn4uJi53gGg8F8Pt/ZTAMCBAgQIECAAAECBAgQIECAAAECBAgQIECAAAECBAjkC3xarVb5LRwlQIAAgcQEhsPhw8ND/qCOjo6enp46nU5+M0cJECBAgAABAgQIECBAgAABAgQIECBAgAABAgQIECCQI6BiSg6OQwQIEEhTYDqdnp+f549tuVz2+311U/KVHCVAgAABAgQIECBAgAABAgQIECBAgAABAgQIECBAIF9AYkq+j6MECBBIUyByU3bu6SM3Jc25NyoCBAgQIECAAAECBAgQIECAAAECBAgQIECAAAECFQpITKkQW1cECBCok8BkMhmPx/kRRW7KycnJbDbLb+YoAQIECBAgQIAAAQIECBAgQIAAAQIECBAgQIAAAQIE3hSQmPImixcJECBwEAI3Nzd3d3c7h3p2dhZZLDubaUCAAAECBAgQIECAAAECBAgQIECAAAECBAgQIECAAIEtgU+r1WrrJU8JECBA4KAEoiDKaDSK4ij5o46tf6Sn5BM5SoAAAQIECBAgQIAAAQIECBAgQIAAAQIECBAgQIDAloDElC0QTwkQIHCIAvP5PMqiLBaL/MF3u93Hx8dWq5XfzFECBAgQIECAAAECBAgQIECAAAECBAgQIECAAAECBAisBWzl4zeBAAECBP7pdDqRmxI1UfItXl5e2u12VFjJb+YoAQIECBAgQIAAAQIECBAgQIAAAQIECBAgQIAAAQIE1gIqpvhNIECAAIFfAtPpNNJTdm7r8+3bt9PT019v84gAAQIECBAgQIAAAQIECBAgQIAAAQIECBAgQIAAAQJvCaiY8paK1wgQIHCoAsPhMDb0GQwG+QCxoU9+A0cJECBAgAABAgQIECBAgAABAgQIECBAgAABAgQIECAQAhJT/BoQIECAwG8CrVYrNuu5v78/Ojr67YAnBAgQIECAAAECBAgQIECAAAECBAgQIECAAAECBAgQ+EMBiSl/CKY5AQIEDkNgXToltvU5jOEaJQECBAgQIECAAAECBAgQIECAAAECBAgQIECAAAECpQhITCmF1UkJECCQgECUTplMJk9PT6939mm32wkM0BAIECBAgAABAgQIECBAgAABAgQIECBAgAABAgQIEChb4NNqtSq7D+cnQIAAgaYLxOY+i8ViPYrISjk9PW36iMRPgAABAgQIECBAgAABAgQIECBAgAABAgQIECBAgEAFAv8BeRRg17Cd48YAAAAASUVORK5CYII="/>
  <p:tag name="POWERPOINTLATEX_PIXELSPEREMHEIGHT#545B692C655D3D205C626567696E7B63617365737D20302026205C746578747B6966207D2065203D30205C257020205C5C20312026205C746578747B6966207D20693D30205C77656467652065203D30205C2570205C5C20545B692D312C655D2B545B692D312C652D20615F695D2026205C746578747B6F74686572776973657D2E205C656E647B63617365737D" val="116,6667"/>
  <p:tag name="POWERPOINTLATEX_BASELINEOFFSET#545B692C655D3D205C626567696E7B63617365737D20302026205C746578747B6966207D2065203D30205C257020205C5C20312026205C746578747B6966207D20693D30205C77656467652065203D30205C2570205C5C20545B692D312C655D2B545B692D312C652D20615F695D2026205C746578747B6F74686572776973657D2E205C656E647B63617365737D" val="215"/>
  <p:tag name="POWERPOINTLATEX_REFCOUNTER#545B692C655D3D205C626567696E7B63617365737D20302026205C746578747B6966207D2065203D30205C257020205C5C20312026205C746578747B6966207D20693D30205C77656467652065203D30205C2570205C5C20545B692D312C655D2B545B692D312C652D20615F695D2026205C746578747B6F74686572776973657D2E205C656E647B63617365737D" val="1"/>
  <p:tag name="POWERPOINTLATEX_CACHECONTENT#545B692C655D3D205C626567696E7B63617365737D20302026205C746578747B6966207D2065203D30205C257020205C5C20312026205C746578747B6966207D20693D30205C77656467652065203D30205C2570205C5C20545B692D312C655D2B545B692D312C652D20615F69205C25705D2026205C746578747B6F74686572776973657D2E205C656E647B63617365737D" val="iVBORw0KGgoAAAANSUhEUgAADCMAAAHoCAIAAABG+VMKAAAgAElEQVR4Aezdz7nTyLov4Mt+enRGNPd57uiMGiKAFQIQARACEAEQQrMiAEKAFQEQAosIaEZ3cifQGXB/Z+vs2jr6Z9mWbUl+1wBkWSpVvZJlWfXpqxu/fv36X/4IECBAgEC/wPX19dOnT79//14t8scff7x///727dv9a3iHAAECBAgQIECAAAECBAgQIECAAAECBAgQIECAAAECBFYo8I8VtkmTCBAgQGAigZ8/fz579uzi4uLr169//+sv01dXVxNtQTEECBAgQIAAAQIECBAgQIAAAQIECBAgQIAAAQIECBAgsBgBkUaL2VUqSoAAgSMLvH79+tatW+/evWtv98ePH+2Z5hAgQIAAAQIECBAgQIAAAQIECBAgQIAAAQIECBAgQIDAugV+W3fztI4AAQIEdhD466+/njx5ktxFO6xrFQIECBAgQIAAAQIECBAgQIAAAQIECBAgQIAAAQIECBBYq4CcRmvds9pFgACBHQWSyujOnTvDYUZ//PHHjqVbjQABAgQIECBAgAABAgQIECBAgAABAgQIECBAgAABAgQWK3Dj169fi628ihMgQIDAlAI/f/68f//+cIxRtnf37t3r6+spN6wsAgQIECBAgAABAgQIECBAgAABAgQIECBAgAABAgQIEFiCgJxGS9hL6kiAAIHDC3z69CmZijaGGT19+lSY0eH3hi0QIECAAAECBAgQIECAAAECBAgQIECAAAECBAgQIEBgjgIijea4V9SJAAECRxbIiGkPHz78+++/h7f7/v37t2/fDi/jXQIECBAgQIAAAQIECBAgQIAAAQIECBAgQIAAAQIECBBYq8Bva22YdhEgQIDASIHHjx9fXV0NL5x0Rx8/frx9+/bwYt4lQIAAAQIECBAgQIAAAQIECBAgQIAAAQIECBAgQIAAgRULiDRa8c7VNAIECGwQ+Pnz5/379zeOmHb37t3Pnz///vvvG4rzNgECBAgQIECAAAECBAgQIECAAAECBAgQIECAAAECBAisWsDoaavevRpHgACBfoGEGV1cXGwMM3r06NH19bUwo35I7xAgQIAAAQIECBAgQIAAAQIECBAgQIAAAQIECBAgQOBcBEQancue1k4CBAjUBf76668MiPb9+/f6zPb006dPP3z40J5vDgECBAgQIECAAAECBAgQIECAAAECBAgQIECAAAECBAicoYBIozPc6ZpMgMC5CyTMKNmM/v7772GIhBm9fft2eBnvEiBAgAABAgQIECBAgAABAgQIECBAgAABAgQIECBAgMD5CNz49evX+bRWSwkQIEAgg6Ylm9HGMKMMmiabkaOFAAECBAgQIECAAAECBAgQIECAAAECBAgQIECAAAECBOoCchrVNUwTIEBg5QIJMxqTzej+/fvCjFZ+KGgeAQIECBAgQIAAAQIECBAgQIAAAQIECBAgQIAAAQIEtheQ02h7M2sQIEBgsQL37t37+vXrcPXv3r17fX09vIx3CRAgQIAAAQIECBAgQIAAAQIECBAgQIAAAQIECBAgQOAMBeQ0OsOdrskECJypwOPHjzeGGd28efPz589nCqTZBAgQIECAAAECBAgQIECAAAECBAgQIECAAAECBAgQIDAoINJokMebBAgQWIvAy5cvr66uNrbm/fv3v//++8bFLECAAAECBAgQIECAAAECBAgQIECAAAECBAgQIECAAAECZygg0ugMd7omEyBwdgKfPn26vLzc2Ow///zzwYMHGxezAAECBAgQIECAAAECBAgQIECAAAECBAgQIECAAAECBAicp8CNX79+nWfLtZoAAQJnIvDz588//vjj77//Hm7v3bt3r6+vh5fxLgECBAgQIECAAAECBAgQIECAAAECBAgQIECAAAECBAics4CcRue897WdAIGzEHjy5MnGMKNAZNy0s+DQSAIECBAgQIAAAQIECBAgQIAAAQIECBAgQIAAAQIECBDYVUCk0a5y1iNAgMASBF6/fv358+eNNc24abdv3964mAUIECBAgAABAgQIECBAgAABAgQIECBAgAABAgQIECBA4JwFjJ52zntf2wkQWLnAX3/9defOnY2NzNhqWXLjYhYgQIAAAQIECBAgQIAAAQIECBAgQIAAAQIEzlwgHQpfv379/v37jx8/QpEuhvv378/zYeY8jJ1KPn36dJ7VO/MDSfMJEFi0gEijRe8+lSdAgMCQwIMHD8YkNPr48WOWHCrIewQIECBAgAABAgQIECBAgAABAgQIECBAgMB5CyRw5927d4kxajPcvXv31atXjx8/br91qjn37t1LRFS19cQb/f7776eqie0SIEBgfQJGT1vfPtUiAgQI/JfAhw8fxoQZ5VEDYUaOGAIECBAgQIAAAQIECBAgQIAAAQIECBAgQKBP4O3bt4nUSSxRZ5hR1kpMz5MnTxLcM5MhFBLzVMKMUr3379/3Nc18AgQIENhBQKTRDmhWIUCAwAIEkg50TC3fvHkzZjHLECBAgAABAgQIECBAgAABAgQIECBAgAABAucm8PPnzzyu/Pz587///rtqe4ZLS8/Ct2/ffv36lVxBGTbh0aNH1VsJ7rm4uPj06dNplZJ76erqql6HW7du1V+aJkCAAIE9BYyetieg1QkQIDBHgVxG59mCjTXL1X9SH21czAIECBAgQIAAAQIECBAgQIAAAQIECBAgQIDAuQkkQdHDhw/reYz+/PPPly9fth2yZHIalTRCySF0qpHU0uuRmtRrmJHdrq+v63NMEyBAgMCeAiKN9gS0OgECBOYokCym5fGCgfp9+fIluUwHFvAWAQIECBAgQIAAAQIECBAgQIAAAQIECBAgcIYCyWaU9EX1voakMnr27NkARaKLSjKhvpikgdX3fyvplBIa1Sgn6Zdu377dmOklAQIECOwj8Ns+K1uXAAECBGYokIRG9Uv/vhrev39fmFEfjvkECBAgQIAAAQIECBAgQIAAAQIECGwlkIwmSWeS3CcZTSkrZqyixCjkJmSeityqHAsTIDATgYyDVu9rePHixXCYUaqdfEIl2CgDL+Rp52OOq/D27duM8tbQS8CTMKOGiZcECBDYX0BOo/0NlUCAAIF5CYxMaHTC5KXz8lIbAgQIECBAgAABAgQIECBAgAABAgR2FUgGkXfv3n3+/LkekVAvLOMWJeDgVOMo1WtimgCB8QIlYKhaJYGDiSYcuXoie8qAa1kxnRFHeOw5Y7pdXl42amjctAaIlwQIEJhKQKTRVJLKIUCAwCwEOmP22zW7efNmEp+255tDgAABAgQIECBAgAABAgQIECBAgACBMQK5FZl+/RJPMLxK+vsTbSCzyLCSdwnMRCCJiJ48eVKvzFaPLicm6c6dO/XVnz59mjNGfc6E09lcapucau0yjZvWNjGHAAECkwj8Y5JSFEKAAAECMxFox+x3ViyX9Z3zzSRAgAABAgQIECBAgAABAgQIECBAgMCwwPX1dTKUZJSiephRMpdklKL06//6518mEpqQ0dOqohIEkMiDrDhcsncJEJiDQKMHIY8ub5WWLDGFjRKS+SyjMRwi2CipjHJu6QwzevPmjejGORxO6kCAwCoFRBqtcrdqFAECZyqQTMX13/YDCo2r/IElvUWAAAECBAgQIECAAAECBAgQIECAwGwFkswjdwXzd7QU5okVuLi4aPTrJ8YoNUmXf+nXz0TuVWZUtTpdVsxi9TmmCRCYm8Dr168bgyHu0KGQc0KjXSkz4YmJN0r5+5+vUkLKSWl9T18nj9qzZ88adfCSAAECBKYSMHraVJLKIUCAwOkFGgMn91VoqwGV+wo57fz8ishNii9fvuSORm5Y5K+qTx6tuHXrVhqYXxF5XurBgwenraetEyBAgAABAgQIECBAgAABAgQIEDiQQKKLXr16VY/4yQ2xQ+fwSCxRu18/t+mS4qjRzM4ls0wqmZo3FvaSAIEIzOS+d8J3GpFGnZ/xjbssgT5JZZTFXrx4kZv2OV/Vi3306FGGPMsJIZvbWFR9gZxAUuzV1VWZmX6BTNcLz0vjphUfEwQIEDiEgEijQ6gqkwABAqcRuHHjxpgN52GC/M4fs+QMl8n40PkV0XgWaqCe+bmSHzDtOx0Dq3iLAAECBAgQIECAAAECBAgQIECAwMwFklgo2UE6K/nx48cDPYDXGTzUGYKQxEUZz6izepn548ePbWML+ooyn8A6BOZz37t9bkkcz24piMp5oJSQwhOqWJ4crvZdHhtOtrP8m2ik/OVZ4vr5IYUkhCir5FSTfoF6bGVWT8m5/591Hz58WD8SEnMpoVEdxDQBAgQmFxBpNDmpAgkQIHAagfwUyRMAY7bd+eN/zIqnXSYNzG+Gxo+QVCm/PfJDIj8/Mp13q79GVbNA4pPEGzVYvCRAgAABAgQIECBAgAABAgQIEFiiwPX1dTrmB2p+iFCeztuPfd35nTFJpcLv379Pdvby0gSBcxaY233v3EVvRPPkad5Ucrd9VI2imHXrvRI5g+V2fc4DjSxEW20iyZAyplt1JmkkYZI4bStJCxMgQGA3gd92W81aBAgQIDA3gVyXj6lSYvwXF3CTpxbyhFYjj1GCh/JDIsFV9ecbKoEsn9SpSd1Ufqjkp1FuvuQXUX7AtJcf42YZAgQIECBAgAABAgQIECBAgAABAjMRyG2x4Zrkgb3kDhleZqt3k9Gk/ZRjbtD1ZQ3J04AD5Q+/O7CitwisSWCG971TpUaYUcCH4xqH90juyVfjLeb2fumYyEROUPnLOGiZn7/2RjuLzVPHiSKq/sp9/pyFSkdAtdbIvpLOTZhJgAABAiMF5DQaCWUxAgQIzF1g5NBp+zx/cBKC/NhoJD5NsFQChsY89vT69evcValXO+vmd0v5SVN/yzQBAgQIECBAgAABAgQIECBAgACB+Qsk6KdK7z1Q1fTHJ2JgYIFt38q9uDza11irnqSk8Vb6/nMHrzGzvJTTqFCYOFuBed73TvRPe1jGfQZkLAnYEh6UJg/s7pyyqvEKEjaUrGxlyWo8tfzbeVe/zdiXaK0UaIIAAQIEJhEQaTQJo0IIECBwYoH29XRfhZZ1nd3+YZMnpRIqVJ5X6GtmmZ9fMvkN03imYZ+fRqVkEwQIECBAgAABAgQIECBAgAABAgSOLzDyTuCvX7+mqluJFagXmNt0mV+fU58eruQhBnerb900gZkLzPa+d2dM4bdv3zII2s6k5RnpCU9KpTLpKajf/N8Yz1RWNEGAAAECewr8Y8/1rU6AAAECcxBI8M3IauRSe+SSJ1+s8+dW7l+MDzNKE/KgQ56ESCqjenOSJGnngaXr5ZgmQIAAAQIECBAgQIAAAQIECBAgsHqBP//8s93G4RHcHjx4kFCk9lqZkxW3ur/XWYiZBJYrMOf73p0dDfuEGWU3lVPBtInWUrJx05b7KVBzAgRWICDSaAU7URMIECDwvzp/AHS67PmroLPMQ8zMY0+NNK3VwGc7bCt3LpLJubFixpUfeOiqsbCXBAgQIECAAAECBAgQIECAAAECBGYicHFxsbEmpWt/45JjFmiPm5a1Nj7QmDuW7Wo8evQoYRZjNmoZAqsUmPN974zMWM8PVPk3HuLdYadk4LNqra9fv+6wet8qkWwM0ZjxHEQx9nGZT4AAgckFRBpNTqpAAgQInEBg5DV6+7f9Ceo6YpN5uCFphxoLZvj2nX8nJL4qPzMaBeZuSH47NWZ6SYAAAQIECBAgQIAAAQIECBAgQGDOArlFlnid4RrmKbvhBca/m+789sIJHdj4QGPqmSf9Pn78+OLFi+QxSmKkPA0o0Xgb05zzEZj5fe8MDtDeF7du3WrP3GpOCY7sLH+rosrCubHfOMvlbn9SHJUFTBAgQIDAoQVEGh1aWPkECBA4uMD43Dzlmv7gddpvA40fCSksd0+ScnmfUvMzoxFolecz2hvaZxPWJUCAAAECBAgQIECAAAECBAgQIHAEgc7hzMp2Ewb08uXL8nLPic5k6o37bAObyD29169fJ49RqnTv3r2BJb1FYPUC7dvRs7rv3RkJtH9Oo1LCjx8/ptrFCV6sp1/KJvKg8lSFK4cAAQIExgiINBqjZBkCBAjMWqA9NFhfdcffAugr4Qjzc9+hnaJp+O7JyFo1kqlmrdwo8RzVSD2LESBAgAABAgQIECBAgAABAgQIzEQg+YRyS7D039drlTCj8XcL6yv2Tbfv1GXJMhxS31rmEyDQEJj/fe8JI4HqbS9ZkeqxQfUFtp1OorXGkI6587/zeAjbbt3yBAgQIFAJiDRyJBAgQGDxAp2/9jtbNf9bAMl6+urVq0blk/h0YzbmxiqdL/PUVDvWKk8/dC5sJgECBAgQIECAAAECBAgQIECAAIHZCuROVxKQZGCycscvN77evHmT4Zmm7XHvjFsqG52tj4oRmJXAIu57d0YClTihnT1LTOQkkUyd46Y9fvx45+pZkQABAgR2ExBptJubtQgQIDAjgc6kpp31m/8tgOQuav+emTAYqF1UNpcEzp1cZhIgQIAAAQIECBAgQIAAAQIECBCYrUAiinJfK6FFv/75d319/ezZs8lr275Zl03sH3wweT0VSGDOAud833va04Vx0+Z8nKsbAQJnJSDS6Kx2t8YSILBOgfGRRpNkBjocYh5HuLy8bJc/4RMJ7ZGws7lJhmZrV9scAgQIECBAgAABAgQIECBAgAABAgQIEDhzgTO/7z1JKqPqEDJu2pl/lDSfAIFZCYg0mtXuUBkCBAjsIjA+0miX0o+4TkZTbm8tQ6e1Z+48J096tQdQy4NZGSR75zKtSIAAAQIECBAgQIAAAQIECBAgQIAAAQIEOgXc965Y9kxu1B437dGjRxM+pdy578wkQIAAgT4BkUZ9MuYTIEBgbQKLGDqtjT5tpFHK7yywM5dSuzLmECBAgAABAgQIECBAgAABAgQIECBAgACB8QKdOfU7b1OPL7O9ZGeBW933vnnzZrvY/TMSdY7A2N7QxjntcdM6Q7g2lmMBAgQIEJhEQKTRJIwKIUCAwMkEMhD7yG13/k4Yue4RFkvi086fHO0URHtW5uLiol1C8kJlJPv2fHMIECBAgAABAgQIECBAgAABAgQIECBAgMBuAgu67935rHLnTfutKMqYDJ3ljyzqw4cPV1dX9YUTZpQRDOpzTBMgQIDAMQVEGh1T27YIECBwSoE9c5Meuup9zx90BgbtU5m+0KX379/vU6x1CRAgQIAAAQIECBAgQIAAAQIECBAgQIBAXWBB9707I4H2z2m0f6RRxk1LQqO6qnHT6hqmCRAgcBIBkUYnYbdRAgQITCaw/yMFk1Vlv4IaTySUwiZ/LuH27dul8PpE30+++jKmCRAgQIAAAQIECBAgQIAAAQIECBAgQIDASIEF3ffuvHO+fwfE/pFGxk0bebBZjAABAscUEGl0TG3bIkCAAIFugaSQ7Xyj8ymKziW3mtk5kFx+Mo0fim6rzVmYAAECBAgQIECAAAECBAgQIECAAAECBM5NYHH3vTsHBEhKoX123JcvX6rV7927t0M57XHTMjrB5M8n71AxqxAgQODMBUQanfkBoPkECBCYhcDnz58763GgSKO+YvueL+msm5kECBAgQIAAAQIECBAgQIAAAQIECBAgQKBPYHH3ve/fv99uS0lK1H5r45w83FtlReq7Jz9cQue4aQ8ePBhey7sECBAgcAQBkUZHQLYJAgQIENgg0PeLqzP50IayRrx969atzqX6qtG5sJkECBAgQIAAAQIECBAgQIAAAQIECBAgQKBPoO+G82zve3dGGpWkRH3NHJhfBDpLHlixesu4aRuJLECAAIFTCYg0OpW87RIgQIDAvwW+fv367xe1qd0edKgV0D3Z90Nun59M3VsylwABAgQIECBAgAABAgQIECBAgAABAgTOUmBx972TLqh987yvFWN2aYk0evTo0Zjl68sYN62uYZoAAQJzExBpNLc9oj4ECBA4O4Hr6+u+NvclH+pbfuT8vmKTxzXZXEcWYjECBAgQIECAAAECBAgQIECAAAECBAgQINApsND73k+ePGk0Z58HdK+urqrSth3yrD1uWvIbbVtIoyFeEiBAgMCEAiKNJsRUFAECBAjsIjDwQ6X9/MQuG2itM1DsPs9ntLZjBgECBAgQIECAAAECBAgQIECAAAECBAico8BC73snoKext3LPPHE/jZljXr59+7ZabIeERgl4yoPBZSu5pf/nn3+WlyYIECBA4OQCIo1OvgtUgAABAucu8P379z6CvuRDfcuPnD9Q7EBlRhZuMQIECBAgQIAAAQIECBAgQIAAAQIECBA4c4GBW80DN6j3QRsodqAyjS3eu3fv/v37jZllELTG/OGXl5eX1QKvXr0aXrLxbsZNa2zx/fv3v//+e2MxLwkQIEDghAK/nXDbNk2AAAECBCJw/DRCAzmNBh40sbMIECBAgAABAgQIECBAgAABAgQInFwgyUV+/PiRbB/5N9ED1UT+zXSZn6wkr1+/PnlVV1mBv/76KzEQuaUZ8OpeYpV5Jbcc//jjj4uLi0RpPH78eJVt16itBJZ73zvZg3Ik1xv77t27bY/qRAtV4U13795N9FK9tOHpZY2blmYmCirnhOo8kJNA2puTwLNnz4ab2Xg3ra7Kqc4t1bultGR4EmjVEPOSAIGTC4g0OvkuUAECBAicu0D1e6NTYSAkqHP5kTMnebZj5LYsRoAAAQIECBAgQIAAAQIECBAgQGBPgZcvX15dXVWBRHsW1V49oTN37txpzx+Yk27vgXfLW7m5t9ugS6WE+Ux8+vQpuyChAFU8QbtimZ8QgfwlJiPvJtgr4RqCA9pQ5zNnufe9ExiU8c5ywJedlUianChu375d5mycKHmMth31rD1uWhmFbeNGj7lAQFLVfOTrG81Oz1/o0vz85dRdf7dzOuVkybp2WayU9vz58+yRSG61C0o5JggQIHAIAaOnHUJVmQQIECCwhUAul7dY+sCLzqoyB26r4gkQIECAAAECBAgQIECAAAECBJYhkM7s3Lbqi3FZRhuWWctESiU7VAKGHj58mBCixi5I8pJ0/yeoKH+ZqD82mYXzuOM8IySWuSuWV+tZ3WretjI5gOvHc/QTDTN+HyTCptpisvs8ePBg/Iqd46aNX/1oSyY8KGmfSphRdR7Iv6UCOVdELDFbA9GWeSupjxLoWQ8zilh1SslEKS0TWSZLjgldqq9lmgABAocTkNPocLZKJkCAAIF9BQaSD+1TdOM3Ur2oxs2C+lumCRAgQIAAAQIECBAgQIAAAQIECBA4E4EEASSDyOXlZbu9VVxRZ/xE4g+ySpXWKCsmE0niLYxk1zY88znzv++d6Lpk8EqAXdlTiXRJZq/Ow74sU01ksfLBefPmTePdgZf50DXypeWzNmaLA2Ue4q3UM2FGVVdCoovyeS/Zy3IGqKeISyhSAoaur6/b1YhSPXtTFnvx4kW7sTl71GO8Apv8UvkrW2yXbA4BAgSOIyDS6DjOtkKAAAEC3QK58u5+43Rz8zvBZfrp+G2ZAAECBAgQIECAAAECBAgQIECgKfDHP/8yelremPxJuQQ9pDu/ucl/vS5BM/+a8V//pzqNfBv1d8v0wPN+ZZl5TiQXUXr3G9RpTmYO5xTJ2EZZN57xqVZPZEC4krlkni1VqwMJrOC+d6JeEmxXD3NJZEwi54ZvnieqpsQnJcxoq9G+GmFG+eDMMytYPuAlzChJmOqHUNrbQEuwUT7+jYbkNFKCsZIaLafZZD+ql1Oms2ROJglsKnNSYF5++fJleEeU5U0QIEDgQAIijQ4Eq1gCBAgQGCXQ+Lk+ap0DL5RbNq7RD2yseAIECBAgQIAAAQIECBAgQIAAgS0EGr3UCWJIfpH0Z09yby23whrl12vWGWmUrvGBVeqrL246tgl3KIMilfo3MpeU+Z0TCRpIHEBJbZLMRinTLcdOq7XOnOSzOS3ODve9E+aStUpMTBqVGJePHz/2xQ8l7KZECyUcZ6sAu5xSkqqn3uQkVaq/nMl0chFVg50lEKoRZlTVMOeKenhWZuYsGo0SS/T48eOqhLyV0/hw8GKWyYqJ2cpppCo//ybeK86pSZljggABAscX+MfxN2mLBAgQIECgCFRPYpWXc5iY4Y/AObCoAwECBAgQIECAAAECBAgQIECAwEwE0s2fzul0Ni83adBMJBvVSNxAwoPaYUaJeMhbW4UKValNSvmJJyjTJs5BYDX3vTN6V30EtJx28hlpBxomRC8BNPUwo/YyA/s94wzUI2myZD00Z2DF479VoojqLPVqdIZhlTNAMkVVYUY5eydma2OYUVVyYrYS31nfSqKyRq5bX8s0AQIEJhQQaTQhpqIIECBAYGuB4bCeA90rGR4Ge4Y/ArdmtQIBAgQIECBAgAABAgQIECBAgMDaBRL4ks74tbfyeO1Lt32Jkyhbzf3JZCdKCEWZM36iHgdQUpiMX92SixZY033vhLnkU5AUPmWPJCroxo0bCZrJW/l0JLYm4UflIE9UzVZhRim28dGb7bhpSSNURSIm7ifNLyAbJyqcrFLlbUoDQ7pVCe2zfXJNzXCQvo0UFiBAYDUCIo1Wsys1hAABAosUmGFYz/CPwEUqqzQBAgQIECBAgAABAgQIECBAgMAaBe7fv7/GZp2gTenyL0NElc1XYUZlzKMyf/xESUOSTDDJ2jJ+RUsuXWBl973zKUhQS0KI6s8GJ2gm44IlhiaHd7W/csAngKYeYzdmPy5l3LS0pZwlSmajMQ2slolhPcyoM/XRQGmNYKxqyR2qMbAJbxEgQGArAZFGW3FZmAABAgQIECBAgAABAgQIECBAgAABAgQIECAwC4F6lpFZVGiZlSiJRhrVT1jAttEAjRLqO2gmoSeJAkk2rCSkWeVfmpYUO4K6GsfhVC9z8MQ2Y34lv06Ciqqoo/yb6cxJjNH19fW2kXntcdNevHixbSFTNXC4nFS1ChVKk3fIc8FSjfgAACAASURBVFYlQ8q6gdpqKMaqVlmlfj6pZibMS1qj4b3mXQIEDifw2+GKVjIBAgQIENgoMMMEQjP5zb+RzgIECBAgQIAAAQIECBAgQIAAAQIECOwp0Bdm9ObNm/3DHeZ28/PDhw8lKcuebvNcPeCJvbh169a2o3dN3py57fo0cKr73vnI5G8qsUaqngTTvH79ep/CM8BZcixVaZZS2sXFxf4f5Ko+SeBUTTTq3KjtcKDbbmFG1SYS0VW1q77F1GpPsXpppgkQIDBeQKTReCtLEiBAgAABAgQIECBAgAABAgQIECBAgAABAgTmIpCIirlUZZn1ePbsWZWkpFH9R48e5a3GzB1e1sMC9kyPtMPW26vU69N+dzVzzqSZK9hfE46blnRKGdwtcWZtlqQRyihj247p1i7n/fv31cycH9rvljmJJSrTjYnEL+5zHmjnNEr5Io0ayF4SIHA0AaOnHY3ahggQIECAAAECBAgQIECAAAECBAgQIECAAAECBGYhkCiHkqSkUaG++Y3Fhl8mtUkJeUkykuGFj/Pu/fv3j7Oh025lOBDktHWz9SKQYb+eP39eXmZit3HTUk5yLCV3UWeYUYpNfqlEGmX0saQ7qm9uq+l8nMvwZ8MpnarF2oXn07dn/GJnaGlaZwC1trY5BAgcQUBOoyMg2wQBAgQIECBAgAABAgQIECBAgAABAgQIECBAgMBcBNpRDqVmyTuSoITycueJkgElJQwPt7TzJrZdMcNIJeFKKlZCoLYtYebLJxQjYUbDgSAzb8L5VK8RZrTbuGkZELDx4Xr6z79qxLR8zBN+lMDBHPCJyHn48GGCmXYba6x8nDeG63WmSctuTcqlA+3cbHGfVEkHqpViCRBYvYBIo9XvYg0kQIAAAQIECBAgQIAAAQIECBAgQIAAAQIECBD4t0AjOqG8kYGW9sw7UopKGpUyneCHMn3aiURgVEEYp62GrZ+5wCTjpmVAtMvLyyKZzGGJB6rH3GQ6y+Qv0UXV57FafodgoxI/tFukUeq2/+fux48fpbH1ib4sSvVlTBMgQGByAaOnTU6qQAIECBAgQIAAAQIECBAgQIAAAQIECBAgQIAAgZkKJMqhr29+qrwjjx8/Tg6Vqv0JM5okSdJMNVWLwJYC7YxiO4yblvihRpjR9fV1PcyoXqks/PHjx2pO1soZoP7umOmRkUapQ2dpG+OTOtdqzCynlMb8taYoazTTSwIE5iYg0mhue0R9CBAgQIAAAQIECBAgQIAAAQIECBAgQIAAAQIEDiVQzzbU2MYkCY1SSMZsqkpOkqSpopcaVfWSwEIFGhnFdhg3LaFC9TCjfMpKJFCfScbUK8FGGbitLySoc/WERlVRPtlQXzBTtWJfNSaJNOrLaSTSqHOvmUmAwKEFRBodWlj5BAgQIECAAAECBAgQIECAAAECBAgQIECAAAECsxBIdpO+1CD7j3H28+fPBDS8e/euNDWRBxIaFQ0TBNoZxTLk2VYsCRJKqFB9lXzixnzK8tl88+ZNtWIj2qleWnu6pEDbuFZfpFE23S522zkiirYVszwBAgcVEGl0UF6FEyBAgMAGgTwEMLBE32/+gVX2f+vWrVv7F6IEAgQIECBAgAABAgQIECBAgAABAgRmKFBPhdKo3p6RRq9fv86txXqoQXKo3Lt3r7EVL89BwH3vzr08ybhpjXCfu3fvZrDCzs21ZybfWJVeKFE7+cC2F+ick01UfxnlrXOBMrP+8S8zs26Z3meiBDw1CunLddRYzEsCBAhMKyDSaFpPpREgQIDAAgRceS9gJ6kiAQIECBAgQIAAAQIECBAgQIAAgakFkk+lr8iEhuwWFZQMKwlfuHHjRn1QtpT25cuXSRKZ9FXYfAINgfnf924HCY0P96kam+UbqX3qn7sGSOfLktZo/LCGGTEtH/P8DQ+d9unTp84tTjJ0WvKldRZuJgECBE4lINLoVPK2S4AAAQL/JTDDBELDj5vYbQQIECBAgAABAgQIECBAgAABAgQILFSgPq5ZowmNGIjGu42XiTlI0FIyqWTMpouLi0axyY2UYIjd4pYaG/JyoQLue7d3XIKEGll5th03LdE2jbii3Mwfn9CoqlKiharsZRlRYds4p3aj6nM6Explga3OLfUC69OJXKy/rE/P8GCrV880AQJrFfhtrQ3TLgIECBBYhMAMw3pcly/iyFFJAgQIECBAgAABAgQIECBAgAABAlsJZOSmRqBDY/V2xqPEImSZpIrJRP5N/FD+qpmNdauXiWDI+ErDiU86VzRzZQLuezd2aD59jSChpBTa9pPSzkK0W7qgfEir6MD8+/Lly0ZVd37ZF2k0SdBhX+Gp7R9//LFzna1IgACBnQVEGu1MZ0UCBAgQmEBgOKxn/uleJyBQBAECBAgQIECAAAECBAgQIECAAAEChxcY6KrPxht5icZXJ938CXd49OiRsdLGo61+Sfe9G7u4kdfn7t27O4T4tD+kjWIbG+17mQinfGZzQkjgYIY8m+qT2xnIuFssVLvmnYVXi4k0anOZQ4DAEQREGh0B2SYIECBAoFfgJM92DDx1lIq6Lu/dW94gQIAAAQIECBAgQIAAAQIECBAgsFiBq6urneue25iJHan+zf3DTGTQtExMkq1k51pZcbYC7nvXd83+46altA8fPrRv7O8cx5PQwCr0MKeFSSKNErFUb3KZ3rmGpYRqYmD0ND0aDSsvCRA4joBIo+M42woBAgQIdAsMP9vRvc6B52Zs9QNvQfEECBAgQIAAAQIECBAgQIAAAQIECBxbYCCnUUZl2iHDyrEbYHvLEXDfu+yrScZNS2nv378vZVYTCefa+WZ+kiE9f/68KrY9bGJjQ2Ne9p1eJok0imE7yqrUKgmiyrQJAgQIHE3gH0fbkg0RIECAAIG2wPAvgYGr53ZR4+cMDMp2kmdNxtfckgQIECBAgAABAgQIECBAgAABAgQI7CDw8+fPgbUmiQYYKN9b5ybgvnfZ440BznYbNy2ltXOSJa9Y2cq2E9lBVYBO+iASx7Pt6u3l+yKNJkl71ld4VY19HNoNMYcAAQIjBUQajYSyGAECBAgcSmAgt+dASNA+tRkIYJrhsyb7tNS6BAgQIECAAAECBAgQIECAAAECBAhEYGDsobw7STQAZwJ1Afe9ozHJuGkp5/r6um5bTQ8ItxduzykBOl+/fm2/u+2czkKmCmEciDQKwnBY27YNsTwBAgRGCog0GgllMQIECBA4lMCevwemrdasKjNt05RGgAABAgQIECBAgAABAgQIECBA4GwFOuMAKg1jD53tUXHQhs/qVvNJKjPVuGnZTZ2Rgns2qoQBdRa+1bHx6dOnzuXLJjrfHT9zINLo0aNH48uxJAECBCYUEGk0IaaiCBAgQGAXgYHfAwPJh3bZ0r/WGUiVNFCZf63tfwIECBAgQIAAAQIECBAgQIAAAQIEFiYwcEuwpDZZWJNUd94CA7eaz+S+91TjpmU/d4baDAiPOTTK6gNhiGPK6ate5k8SaZR8TgMHTAN5ZIUtRoAAgf0FRBrtb6gEAgQIENhLYOCZoYHf//tscuC6fKAy+2zRugQIECBAgAABAgQIECBAgAABAgQInFDALcET4p/npgduNZ/Dfe+pxk2rDp7v37+3j6KbN2+2Z46fU8ZM7Cx8fDlZsjMQKvPLJrYqrbHw+/fvG3PKywhMsolSoAkCBAiMFxBpNN7KkgQIECBwEIHy6EC79IHf/+2Fx88Z+OXgAabxjJYkQIAAAQIECBAgQIAAAQIECBAgsAIBtwRXsBNn2IRzvu/dHjftzZs3t2/f3nk3dd7Sv3Xr1s4F1lfsLLy+wPD0z58/O7MiTZLQKJvuC2PKW0+fPh2um3cJECBwOIHfDle0kgkQIECAwBiBgV/ye17i92194JERTwD0oZlPgAABAgQIECBAgAABAgQIECBAYLkCA7cEByJCltvevponBOTdu3d5wnMApG/d+c/Prkx4x4MHD+ZQ1XO+790Y0ivpnZ49e7bPTjnQM8nJCbR/yX2RQJNEGvWFMVWYr1692kfVugQIENhHQKTRPnrWJUCAAIEJBH7//ff8AuwMKjrQz93ObaUlZ3VPYYI9pwgCBAgQIECAAAECBAgQIECAAAECCxHoS3+SUIPcn1xII/at5vX19UD4y76lz2P9y8vLpM/ZM65lkqac7X3vacdNG9gXe46elpJzWqgijRLQs/N54KCRRgNDpz169GjnOg+oeosAAQIjBYyeNhLKYgQIECBwQIG+6P6+kKA9q9L3mEJfNfbcnNUJECBAgAABAgQIECBAgAABAgQIEJinQF8E0jxru2et+kIi9ix2bqtfXV3NpEp9N5xXfN870WyNRDt7jpt20F25f6xSqtf3sZpk/IRkIOsTaDj3LWY+AQIEDiQg0uhAsIolQIAAgS0E+n5x9YUEbVF0a9HkB27N++8ZeQig7y3zCRAgQIAAAQIECBAgQIAAAQIECBBYrkBfOvNJQg2WwtKHsJT6j6znfJp5hve9G+OmRWAO+aX6jpz9OyCSDKkzbqxv1/fVpHP+wNBp6cuYJJKpc7tmEiBAYIyASKMxSpYhQIAAgcMKPH78uG8DA4FBfasMz++87q9WmckA3sP19y4BAgQIECBAgAABAgQIECBAgAABAtsK9EWfnFVOo9yGffHixYqDq9K0RGD8+eef2x4eB1r+3O57v3z5snH7PQmNDmQ7bbE7D0PWl9BokkijgYRG8znIp90RSiNAYEECIo0WtLNUlQABAmsW6Lvybvwy2Z/g69evnYX0VaBzYTMJECBAgAABAgQIECBAgAABAgQIEFiQwN27dxdU28NV9fXr10mU8mulf2nahw8fdo4aOQR7323n9d33zrhpl5eXdcMJx03rDI/bPyPRjx8/6hXeYfokkUaJF7x9+/YOtbUKAQIEJhQQaTQhpqIIECBAYHeBp0+fdq7cFxjUufCYmX0/4foqMKZMyxAgQIAAAQIECBAgQIAAAQIECBAgMGeBvo75/UMNxrQ6uV5u3LiRf8csbJk1CfTddl7ffe+DjpvWmXts/w9vFavUGcY08iDsizTaf2izxMx19mWktokXHFk9ixEgQOBwAiKNDmerZAIECBDYQqAvkWzflfoWRf/PRb98+fI/Z/z3q74KdC5sJgECBAgQIECAAAECBAgQIECAAAECyxLIuFrtCu+fFqVdZmNOIgaqXC9XV1eNt7xcvUDfbeeV3fduj5v2/v37CXdu5+iHe354//rrr6qGnYWPqXxyaHUGA/UlshpTZlnm1atXZbo+MS1svWTTBAgQ2EpApNFWXBYmQIAAgQMKdD7e0RcYtFs9cunf+bBI56Z324S1CBAgQIAAAQIECBAgQIAAAQIECBCYoUBn939noMCElf/06VPJ9ZIxjyYsWVFLEei8+bym+96d46ZNO4Zd5+iHe+Y0Kp/9nSON+sLF9kmSVB3VfQmNcg558ODBUo589SRAYN0CIo3WvX+1jgABAksS6PylnecS8kNlqmb0Xfp3bnqqjSqHAAECBAgQIECAAAECBAgQIECAAIGTCzx79qyzDiW1See7+8zMjc2HDx9WJSSjUl8F9tmEdecv0HnzeU33vUssXbUvEtI3+aF+cXHR3tElVKj91pg55ZnkzsLHlNDX3VBKHlNIe5k8L90ZnZZwK+OmtbnMIUDgVAIijU4lb7sECBAg0BTIWOmdGYwnTAfaWVQ22jdMe7OKXhMgQIAAAQIECBAgQIAAAQIECBAgsFiBzv77vnCBPVuZbEYlgiEhAklSsmeBVl+owLrvezfGTUs6n86b8Hvuu0MkJCsf/M6ESWMqXEpoLJwQqEQLNWaOf5lx09oDwwW2b3PjS7YkAQIEJhQQaTQhpqIIECBAYF+BP//8s13Eu3fv2jN3mJOL+86h0Ds3ukP5ViFAgAABAgQIECBAgAABAgQIECBAYM4CndllOu8Z7tmKt2/flmxGiWOYMGv7nhWz+kkEOm9Br+C+d3vctDRq2nHTqv2VMttjnO2ZOqgMYLfbeGTpbhhIqrRzuFVCEtsHRsKMUttDwJ7k42CjBAisQ0Ck0Tr2o1YQIEBgJQJ5vKP9az/x+/llvn8L2xfoKTObk9Bof1slECBAgAABAgQIECBAgAABAgQIHF/gx48fnRtt58PoXGznmYcuf+eKbVwxdwLbaY2SKWSfBCTtjWboqOfPn1fzk4tFmFGb6NzmrPW+d3vctMePHx9o57bHQxgI9NlYh3wqq/NYZ7akjatngeFYos7OiI3FZiTHBmm1Ss5RejE26lmAAIEjC4g0OjK4zREgQOBkAgl7P9m2t9lwRhpuP52QfKHblNGxbG4WtB8cyYYMbNyBZRYBAgQIECBAgAABAgQIECBAgMASBPo62vsikLZtU7q9O1fp227nwnObmWca23dK23cOd6t2whcSEFCCDBLVlDHUdivKWisTWN997+OMm1YOg3aMYN7aOYyvfEjbAUxli8MTw2OZJd/Stp/9dGGU8RbLpqtsRvfu3StzTBAgQGAmAiKNZrIjVIMAAQI7CrSDcvoKWtCTRu2nAVL5/G7pa9qY+Z1jG7c3NKYoyxAgQIAAAQIECBAgQIAAAQIECBCYg0BfV3ff/G3r3FdOIo36gpC23cRJlm+36/Lycs8WJUogqYwSKFDCsHLvcZJM7SchstFDCLRvRy/3vndCfPKpqSslduegw3slhq+df6j9Wa5XaWC67IvOHEIDK5a3+jb95s2bapmS2KysMjBRhRk1OnGEGQ2IeYsAgZMLiDQ6+S5QAQIECOwlUH64bizlP/7jPzYuM5MFEqFfLsdLlfK7ZduHAMq6WbE8o1Bm5reERwGKhgkCBAgQIECAAAECBAgQIECAAIFlCeSWV6Onv9Q/3dWJeikvd5tIJMFAovGE1Ox8s263+ky4Vu4KljiDUuzDhw/T2V9ejp/IWnlI8tatW+UOZOIhklbqcMNIja+bJWclsKb73o0AnWQGOsIB/+LFi8YObX+QGwt0vkwIYBXTk2rvFh2VwMRGVFC1oXz2c+69e/duXqbvZuR5OCfbPFLe6OtJIZlj0LTOPWgmAQJzELjx69evOdRDHQgQIEBgN4Fcg7YzanYWlWvcZf34z+/zxr2SKoR/22vrTqLkQ94zSVInspkECBAgQIAAAQIECBAgQIAAAQIEphVIIEsJYUn8Srq382+G5ml0S3duNH3VuXlYBgvLdGc0QMZ1qlavhl1LySPLz1rZRPrI85fpRNuUasz/5luiDRpJR9KKL1++jI88qJ5vvLq6Kq1OCbnx2IlcljFx5gIruO/daELOMDlpjP/g7HMAJForZ6d6Cd++fdu2yyDLV+fPfN53exq5ffaoqlT1OyQO6c6dO9WcDPo2nNssp992TGdiqsppud5Y0wQIEJiPgEij+ewLNSFAgMAuAp1hNJ0FLS7SKK1oX2TnR0uyko6/+s+v/TyN1AARZtQA8ZIAAQIECBAgQIAAAQIECBAgQGC2AvVO6z0r2XeH8MaNG3uW3F59EQ+65+ZhUrM0cpPk5mGCA/rCJrI7cn8yf/UAozQ/9y2z4sgUJm0uc85KYNH3vdtdEkksdLTouvbWN4byNA6tgt93Pmws3/ky7W2cAarFSuhSvWMi4ZiJFm13aiQCKc9aN2JG+xburIaZBAgQOKGASKMT4ts0AQIEJhBoX1j3FbrPdXNfmUeY/+HDh0Yi1mx0ZKhQ49GKqrbH/NlzBB+bIECAAAECBAgQIECAAAECBAgQWLeASKOD7t+kjEqkQjtooJ4OKqFIiQao/tqVyZJJSXK0SIt2BcxZosBy73uXhEAVewYgS1uOuQvat/2TjK0vNLBRsfrptEQFNZYZ8zKba0QoZq2EG9ZHYEzfTTplymJJeJZzRf6tzieJVmxsKG8llZFoxQaLlwQIzFZApNFsd42KESBAYJTA6iONopCr/wQbNXKi5qo9P+A7ny6qEkonGqlcxFeUuY5PmNG2mVRH7QYLESBAgAABAgQIECBAgAABAgQIEDiMQL1rfM8t9D2LeLY5jYpn7rLmdmI73qgs0J7IzcbctEyYhfuNbRxzxggs8b534mDKYI5pY+7SJwJvZJTPGJORyzTGUOs7s7VLKyvuMzxZ3zm5HXTVF8jYqFjqn54O0YoNFi8JEJi5gEijme8g1SNAgMAGgXOINKoI8mBEQovyu6UhUj0KUI0B3zdEfZbJnQJX6g06LwkQIECAAAECBAgQIECAAAECBAhMK1BSehw/+GCShuQmZHKN5CZk8p2U5xgTTpHbj/n34uIidxoTFtAeCGmSrSvkDAUWdN+73RlxqgEEcp7JJ7F8QnPYjBkG4cGDB1UmoaybaKGdD7aMevb8+fP26m/evOnMSJRtJTyrOrFUdc7JJHXI+aQKWFzo2bItYA4BAmclINLorHa3xhIgsEKB9sV9XyPHx/X3lTCH+fndVV2Uj6yMpwFGQlmMAAECBAgQIECAAAECBAgQIECAAAECBE4isIj73icfN62+axK+k0iderBRX6BP1kpkUnoKqmET9s/DlEeaO/Offfv2TYaz+j4yTYDAugVEGq17/2odAQLrFzi3SKNqj+aHQZ4AyHNF+W3QGB89jwLkL48C5GdGfjx4GmD9nwEtJECAAAECBAgQIECAAAECBAgQIECAwPIF5nzf++XLl5eXl8V4/3idUtTOEwk2evjwYX0YhIxfluRGjXCfpCDKaAklmVC6FRoLbFuBdDrUI5yq1QOS3bdtUZYnQIDAcgVEGi1336k5AQIE/kvgPCON7HsCBAgQIECAAAECBAgQIECAAAECBAgQIEDgOAKNhEYfP37MYGTH2fTwVjJgWYZBqC9TPYecOQlCqoZLq97N/Lzc8+HkhDfduXOnvrlqOkFOSUzVnm8OAQIE1irwj7U2TLsIECBAgAABAgQIECBAgAABAgQIECBAgAABAgQIECBAYE+BhOmUEp4+fTqTMKNUKSmLkqYo4xuU6mUkhMQe5a+EGSXhUHId5bHtPcOMsolSZtlcNVGvQOMtLwkQILBKgd9W2SqNIkCAAAECBAgQIECAAAECBAgQIECAAAECBAgQIECAAIH9BRK4kyHDEmeTkJoE9+xf4IQl3Lt379OnT8k2dHV1lRom8KiMlZba5i95j6baXDbRWVS20jnfTAIECKxVwOhpa92z2kWAwLkIGD3tXPa0dhIgQIAAAQIECBAgQIAAAQIECBAgQIAAAQKnE0hWpCqMqV6F5Ez6+fNnfY5pAgQIrF7A6Gmr38UaSIAAAQIECBAgQIAAAQIECBAgQIAAAQIECBAgQIAAAQK7C+TB73aYUYqT0Gh3U2sSILBYAZFGi911Kk6AAAECBAgQIECAAAECBAgQIECAAAECBAgQIECAAAEChxfI0GydG3ny5EnnfDMJECCwYgGRRiveuZpGgAABAgQIECBAgAABAgQIECBAgAABAgQIECBAgAABAvsK9EUa3b17d9+irU+AAIGlCYg0WtoeU18CBAgQIECAAAECBAgQIECAAAECBAgQIECAAAECBAgQOKJAZ6TRzZs3b9++fcRa2BQBAgRmISDSaBa7QSUIECBAgAABAgQIECBAgAABAgQIECBAgAABAgQIECBAYIYC19fXnbW6f/9+53wzCRAgsG4BkUbr3r9aR4AAAQIECBAgQIAAAQIECBAgQIAAAQIECBAgQIAAAQK7C3QmNEpxIo12N7UmAQJLFhBptOS9p+4ECBAgQIAAAQIECBAgQIAAAQIECBAgQIAAAQIECBAgcEgBkUaH1FU2AQLLExBptLx9psYECBAgQIAAAQIECBAgQIAAAQIECBAgQIAAAQIECBAgcByBzkijmzdv3r59+zgVsBUCBAjMSkCk0ax2h8oQIECAAAECBAgQIECAAAECBAgQIECAAAECBAgQIECAwFwEPn361FmVi4uLzvlmEiBAYPUCIo1Wv4s1kAABAgQIECBAgAABAgQIECBAgAABAgQIECBAgAABAgR2EXj37l3nan/88UfnfDMJECCwegGRRqvfxRpIgAABAgQIECBAgAABAgQIECBAgAABAgQIECBAgAABAlsLvH379urqqnO1L1++/Pz5s/MtMwkQILBugd/W3TytI0CAAAECBAgQIECAAAECBAgQIECAAAECBAgQIECAAAECGwVev379/fv3arFMJJbo77//7lvr69evt27dunv3bpIbZaJa7ObNmxlV7fHjx31rmU+AAIEVCIg0WsFO1AQCBAgQIECAAAECBAgQIECAAAECBAgQIECAAAECBAgQ2F3g5cuXl5eX266feKP8Ndb68ePH77//3pjpJQECBFYjYPS01exKDSFAgAABAgQIECBAgAABAgQIECBAgAABAgQIECBAgACBXQTaAUO7lPLPdYQZ7UxnRQIEFiEgp9EidpNKEiBAgAABAgQIECBAgAABAgQIECBAgAABAgQIECBAgMChBJ4+ffr58+dSesZBy5ho1b+ZmYnyVjWkWhIXZSL/Zn59kLUXL16UJU0QIEBglQIijVa5WzWKAAECBAgQIECAAAECBAgQIECAAAECBAgQIECAAAECBMYKPH78+NevX2OXthwBAgTOWMDoaWe88zWdAAECBAgQIECAAAECBAgQIECAAAECBAgQIECAAAECBAgQIECAwGgBkUajqSxIgAABAgQIECBAgAABAgQIECBAgAABAgQIECBAgAABAgQIECBA4IwFRBqd8c7XdAIECBAgQIAAAQIECBAgQIAAAQIECBAgQIAAAQIECBAgQIAAAQKjBUQajaayIAECBAgQIECAAAECBAgQIECAAAECBAgQIECAAAECBAgQIECAAIEzFhBpdMY7X9MJECBAgAABAgQIECBAgAABAgQIECBAgAABAgQIECBAgAABAgQIjBYQaTSayoIECBBYuMD/+3//b+EtUH0CBAgQA+bvaAAAIABJREFUIECAAAECBAgQIECAAAECBAgQIECAAAECBAgQOKWASKNT6ts2AQIE9hf4v//3/44s5MePHyOXtBgBAgQIECBAgAABAgQIECBAgAABAgQIECBAgAABAgQIEGgLiDRqm5hDgACBJQn853/+58jq/p//839GLmkxAgQIECBAgAABAgQIECBAgAABAgQIECBAgAABAgQIECDQFhBp1DYxhwABAusU+N//+3+vs2FaRYAAAQIECBAgQIAAAQIECBAgQIAAAQIECBAgQIAAAQJHERBpdBRmGyFAgAABAgQIECBAgAABAgQIECBAgAABAgQIECBAgAABAgQIECCwcAGRRgvfgapPgAABAgQIECBAgAABAgQIECBAgAABAgQIECBAgAABAgQIECBA4CgCIo2OwmwjBAgQIECAAAECBAgQIECAAAECBAgQIECAAAECBAgQIECAAAECBBYuINJo4TtQ9QkQIECAAAECBAgQIECAAAECBAgQIECAAAECBAgQIECAAAECBAgcRUCk0VGYbYQAAQIECBAgQIAAAQIECBAgQIAAAQIECBAgQIAAAQIECBAgQIDAwgVEGi18B6o+AQIECBAgQIAAAQIECBAgQIAAAQIECBAgQIAAAQIECBAgQIAAgaMIiDQ6CrONECBAgAABAgQIECBAgAABAgQIECBAgAABAgQIECBAgAABAgQIEFi4gEijhe9A1SdAgAABAgQIECBAgAABAgQIECBAgAABAgQIECBAgAABAgQIECBwFAGRRkdhthECBAgQIECAAAECBAgQIECAAAECBAgQIECAAAECBAgQIECAAAECCxcQabTwHaj6BAgQIECAAAECBAgQIECAAAECBAgQIECAAAECBAgQIECAAAECBI4iINLoKMw2QoAAAQIECBAgQIAAAQIECBAgQIAAAQIECBAgQIAAAQIECBAgQGDhAiKNFr4DVZ8AAQIECBAgQIAAAQIECBAgQIAAAQIECBAgQIAAAQIECBAgQIDAUQREGh2F2UYIECBAgAABAgQIECBAgAABAgQIECBAgAABAgQIECBAgAABAgQILFxApNHCd6DqEyBAgAABAgQIECBAgAABAgQIECBAgAABAgQIECBAgAABAgQIEDiKgEijozDbCAECBAgQIECAAAECBAgQIECAAAECBAgQIECAAAECBAgQIECAAIGFC4g0WvgOVH0CBAgQIECAAAECBAgQIECAAAECBAgQIECAAAECBAgQIECAAAECRxEQaXQUZhshQIAAAQIECBAgQIAAAQIECBAgQIAAAQIECBAgQIAAAQIECBAgsHABkUYL34GqT4AAAQIECBAgQIAAAQIECBAgQIAAAQIECBAgQIAAAQIECBAgQOAoAiKNjsJsIwQIECBAgAABAgQIECBAgAABAgQIECBAgAABAgQIECBAgAABAgQWLiDSaOE7UPUJECBAgAABAgQIECBAgAABAgQIECBAgAABAgQIECBAgAABAgQIHEVApNFRmG2EAAECBAgQIECAAAECBAgQIECAAAECBAgQIECAAAECBAgQIECAwMIFRBotfAeqPgECBAgQIECAAAECBAgQIECAAAECBAgQIECAAAECBAgQIECAAIGjCIg0OgqzjRAgQIAAAQIECBAgQIAAAQIECBAgQIAAAQIECBAgQIAAAQIECBBYuIBIo4XvQNUnQIAAAQIECBAgQIAAAQIECBAgQIAAAQIECBAgQIAAAQIECBAgcBQBkUZHYbYRAgQIECBAgAABAgQIECBAgAABAgQIECBAgAABAgQIECBAgAABAgsXEGm08B2o+gQIECBAgAABAgQIECBAgAABAgQIECBAgAABAgQIECBAgAABAgSOIiDS6CjMNkKAAAECBAgQIECAAAECBAgQIECAAAECBAgQIECAAAECBAgQIEBg4QIijRa+A1WfAAECBAgQIECAAAECBAgQIECAAAECBAgQIECAAAECBAgQIECAwFEERBodhdlGCBAgQIAAAQIECBAgQIAAAQIECBAgQIAAAQIECBAgQIAAAQIECCxcQKTRwneg6hMgQIAAAQIECBAgQIAAAQIECBAgQIAAAQIECBAgQIAAAQIECBA4ioBIo6Mw2wgBAgQIECBAgAABAgQIECBAgAABAgQIECBAgAABAgQIECBAgACBhQuINFr4DlR9AgQIECBAgAABAgQIECBAgAABAgQIECBAgAABAgQIECBAgAABAkcREGl0FGYbIUCAAAECBAgQIECAAAECBAgQIECAAAECBAgQIECAAAECBAgQILBwAZFGC9+Bqk+AAAECBAgQIECAAAECBAgQIECAAAECBAgQIECAAAECBAgQIEDgKAIijY7CbCMECBAgQIAAAQIECBAgQIAAAQIECBAgQIAAAQIECBAgQIAAAQIEFi4g0mjhO1D1CRAgQIAAAQIECBAgQIAAAQIECBAgQIAAAQIECBAgQIAAAQIECBxFQKTRUZhthAABAgQIECBAgAABAgQIECBAgAABAgQIECBAgAABAgQIECBAgMDCBUQaLXwHqj4BAgQIECBAgAABAgQIECBAgAABAgQIECBAgAABAgQIECBAgACBowiINDoKs40QIECAAAECBAgQIECAAAECBAgQIECAAAECBAgQIECAAAECBAgQWLiASKOF70DVJ0CAAAECBAgQIECAAAECBAgQIECAAAECBAgQIECAAAECBAgQIHAUAZFGR2G2EQIECBAgQIAAAQIECBAgQIAAAQIECBAgQIAAAQIECBAgQIAAAQILFxBptPAdqPoECBAgQIAAAQIECBAgQIAAAQIECBAgQIAAAQIECBAgQIAAAQIEjiIg0ugozDZCgAABAgQIECBAgAABAgQIECBAgAABAgQIECBAgAABAgQIECBAYOECIo0WvgNVnwABAgQIECBAgAABAgQIECBAgAABAgQIECBAgAABAgQIECBAgMBRBEQabWb+9OnTjW3+nj17trlQS8xb4PXr19vs8xtZft4NUjsCBAgQIECAAAECBAgQIECAAAECBAgQIECAAAECBAgQIECAwL4CIo32FbQ+AQIECBAgQIAAAQIECBAgQIAAAQIECBAgQIAAAQIECBAgQIAAgXMQEGl0DntZGwkQIECAAAECBAgQIECAAAECBAgQIECAAAECBAgQIECAAAECBAjsK/DbvgVYnwABAgQIECBAgAABAgQIECBAgAABAgQIECBAgAABAgQIECBAgMABBP7666+vX79+//79x48fKf6PP/64f//+7du3D7CpfYt8/fp1Kvn06dN5Vm/f5v1rfZFG/5IY/f/du3dz4A4sngUG3vXWIgSyEx89ejRQ1b///vvz588DC3iLAAECBAgQIECAAAECBAgQIECAAAECBAgQIECAAAECBAgQ2FkggTvv3r1LjFG7hPTpv3r16vHjx+23TjXn3r17iYjK1i8vLxNv9Pvvv5+qJoferkijrYXndrBu3QArjBB48M+/gQWvr68vLi4GFvAWgaMJVKG7YzZ38+bNMYtZhgABAgQIECBAgAABAgQIECBAgAABAgQIECBAgAABAicUePv2bWIzkgGkrw6J6Xny5Enijd6/fz+HBEKJearCjKoKp1bPnj3rq/zS5/9j6Q1QfwIECBAgQIAAAQIECBAgQIAAAQIECBAgQIAAAQIECBAgQIAAgRUI/Pz5M4lBnj9/XsKMMurUmzdvvn379uvXr2Rh+PjxYxmhKME9SRHy6dOn0zY8uZeurq7qdbh161b95cqmRRqtbIdqDgECZydQvmI3tnzd32cbm28BAgQIECBAgAABAgQIECBAgAABAgQIECBAgAABAgTmLPDXX38lcujz58+lkn/++WdmJj9QlbgoQ5IlDunDhw8JPEpCoyyW3tKHDx9mTlnlyBPZdNIv1Teais1qWLd63SaZFmk0CaNCCBAgcDKB8aOnJdr3ZLW0YQIECBAgQIAAAQIECBAgQIAAAQIECBAgQIAAAQIECPQLJJtRwoy+f/9eFkkqo5cvX5aX9YkEHl1fX5fkRhlJLYmF6gscZzrplLLpxrYydFpjzspe/raxPQkNi8L4nBkbCzztAjdv3kzI24rHwzstr60TIHB8gfHn55wAj189WyRAgAABAgQIECBAgAABAgQIECBA4BwEkmwgw5eka7B6NjIZ1vPo4/3795N44Byar40ECBAgQIDA/gIJM6p3fb548WJjaEfyCSV7UDVyWRILffny5ZjJjd6+fZtR3hoNT0RKlX6pMX9NLzdEGiUE7N27d2tqcI7LHGQbD8d5NjkRfPlg5Or83r1786yhWhEgcHwBOY2Ob26LBAgQIECAAAECBAgQIECAAAECBAhUAnmOPx1JGeKk3i9Yx8noIen2W/cAIvX2miZAgAABAgR2E8jVQj2bUUKWR+YoSmhRInuqdRMNkukk0zlCTEWSLV1eXjYamyufviRMjSUX/XLD6GkrCzOqdtUSs3rkSj2fhMQYZXzBxPHlCYBjBuIt+hBXeQKrF6h/4w431uhpwz7eJUCAAAECBAgQIECAAAECBAgQIEBgvEAe4k9PXrot0qXXF2aU0pLoKEOKpI8jSY/GF25JAgQIECBA4KwEEv9Q5SUqrU5moDK9ceLjx49lmXSeJqbioNlnclWTa5t2mFHqsPpx0yrnDTmNxkcaJXwnfdgJhUm5ma4myr6sTyT9RnZtrizrMzunE+1V9YsPl5br15SZf0d2t+eo6tzcbGcmUi/x/vXqpbG5Ls+n5cGDB/X5pgkQOEOBkae+yKw+Td8Z7n1NJkCAAAECBAgQIECAAAECBAgQIHB8gQyI8fTp00ZHTzp0MvPRo0fVfchqMLUq3VFqmIXv3LmTcRuOkGDg+CC2SIAAAQIECOwpkKuIegmJOdkqIWIuP1JCPb4l0wn6SbjS5CFHnamMqsq/efPmTDpkhyKNkkenvi8b07lkzPVionYSD7QDVhkqr1Fs9TLHTS43dyi2Gl8swW45aPoi6Kvopc7tznBmnglohBmVSma+SKOiYYLA2Qr0nesaIMs69TUq7yUBAgQIECBAgAABAgQIECBAgAABAp0CCeipnkVMf03GQ+hcZtqZ6bZ4/vx5o8x04zUGCkkXTzprMqpafclU8tu3bzv0/tQLMU2AAAECBAisTCC5Vxo9no3AozHtzdVIPdIoq6TMXLQkrCJ/KXDPK6XEoqT8bKVR1VK3RM5MHtVUCp/bxNDoaY3dUKqefZALwVy8Zn8nYOgQV4TZPbsVm4MjwTe5zM1ufvHiRalzfSI7uP5yztNpRft6vVS48bhAmW+CAIGzEhiZ02hBp759dl++m/JFcOPGDYGY+zBalwABAgQIECBAgAABAgQIECBAYP4CeVw8+YGSKCjjl+Uvo0Pknljujx205gknandb5NHxRphR6pA56dVrV6a9enuZec5Jl03Mk89pntVTq9kK5MjJkED5ROQTmt7P3L6u/nIrOy8zM28NZ3+YbdNUjACBFQjM5ByV+JAGZoZ4aszZ+DLn1RKflFiRpBdKgpuslcCgXJPkSinBLTkhp8kbi2oskLN01k0JKacKM0rJVeH1Jc9k3LSqyTd+/fpVb3x9Ot9z9ZeZvn///lTpnvLdOdA7PlCrRpWGX3ZG1m9beI6bXKOXDeX4yGFUXh50orP+ZYs5dnf4GJTVTewjkN8SefailJBzX/t3VHnXBIHDCeTGQW4ljCn/HI7SnK5z2VHiiDOwZi4pxuBYhgABAgQIECBAgAABAgQIECBAgMCyBAa6Dz5+/Higx/ByG/zy8rIB1Tkg2vB9y8XduMuNx/Qslse/0zuTZ/WP1lXUAPdyQQLpz86h0sjsNVD/DCaTI80IgwNE3iJAYEKB+Zyj2lc1OwdClCuQUkIKz9VLIzQlCRqqwbsyJkz+EkJU71JMIeltzCq5yMk5vFwAVPgpOefqlFCPIclbCaQ5n4RGaW/v6Gk5sBqHacK+ksSoMXO3l4mPaezLejmJZ6q/3Gc6+zL7Pvk5SyE5UMr0/CcaR22jwvVIl8ZbXhIgcCYCw2eJOsLqcxrlGyrf6/UmL+6GRb3ypgkQIECAAAECBAgQIECAAAECBAj0CeRR2IHMQOn3OsSdsXQbtcOM0qnWGRXRN2hG1aJ03CwoTKd94zG9j3ni8XARXX373fwFCeTzkvvV7c7QdFPmXn26tNOWvFv9lXalQzN/WSCfoM5PVlnSBAECBPYRmNs5qn3ZsHPESPLd5Eybs2u+rHO9lHNpIkbyl+lsJTllqoQF6WAd38daqFOr5EyqrmHqkUlZIG9lK2XJc5joHT2tkdlpwjCjsA5H7+583HTusEairWVFGiUgrrNR1cy+4eEGVvEWAQIrE0gs7cgWHegxppFbP+hi1YVCI8zooFtUOAECBAgQIECAAAECBAgQIECAAIETCpSRQfrqMPm9sjxA3h7EJPEQfZ1q6eHrq1vmD787sOLx30oihD7MvvnHr6QtzkogmTByNz6fl/pxng9LwvISAph308Gf4yp/yZWVl9++fUtXZr1DMJ3fyTWQnmwDm8xqz6oMgXUIzPAclSq1g372SbmS/HDVzqoHpSTkKCfenFcTKJwoi5yWR+7QhJfkuivBMzmH57xdhRnl+qeKWCqFNKJryvwVT/TmNErMbGl2dsZU2YyqMus7tWylTEwbaVTC1qryxx80pT4nnAhF+xGBqj45oFccN3BCc5smsCyB9ldvZ/2XderrbELnzFx85Pd8/QurczEzCRAgQIAAAQIECBAgQIAAAQIECKxGIJ1kG+8KDvfC7EDRGdvUzkBQSq5StpSXjYmlPBMe6oHcURv3QqPVXp6DQDqhG4PpJIQon5SBJF7px8y4hPlrZM/Kfe98kPMnudE5HDnaSOA4AvM8R+VE127+Pj2bifWsQixScs6ujcITYlGiLNLPmKjQ/CVsKIFEZclcqORKJv92noHD2LgESixpI8VRKWrFE92RRgmnLW2uvgLLy0kmOg+XUnLnDivv7jCRAzHHR7XiUq5fq9rmKE+YV7sTPdf0ibnbgcIqBAisTGBkTqNpIzhPbphf+AkNzre4H/Mn3xcqQIAAAQIECBAgQIAAAQIECBAgcGSBMbcES5/IJHVLTvF2P0V6XgZ6c9K10eiEq9dkKbcrh/MT1JPQ1Ftn+mwF0nPXCE3LxyRdoiO7n9Mdno9G/kqejEwkq4dx+s72iNJwAtMKzPYc1Rk6sk9QR7k+6Sy5rppYz/zV54yZbmR5zHm7L8XjmNKWu0z36Gn1679cSI38ChypkB7igWvc7ImR5YxfrH4g7pNoa/wWJ1wyUV/JmliaEJ/8ihBmNKGwoggsVyCRtuUnx3ArGt95wwvP8918dyRGOL+1cn2QOOL8YBNmNM89pVYECBAgQIAAAQIECBAgQIAAAQIrE0gnRbtFnVmOymJ5jrovG0FWnLbXqWx08onhO5CL62+a3EeBdYHOLvxE6W11tOfud7pQG0FsSZJUzxBR36hpAgQIjBSY8zmqMx5ohwCgOkW5CElfan3+/tPGTSuGHTmN0ptbdmfiWkryqLLOnhOl8M5yDhFpVM/SWUJ2Orc+z5npWc/fPOumVgQInFBg+HRaKpafJSV6t8yc80Qud6rf8ElUmFCq/LLK35wrrG4ECBAgQIAAAQIECBAgQIAAAQIEjiYwJsCldLBNUqt2QqMUu7E3J3cvs0wjWCe5jhb0KHUj4KOB+eLFi8YcL89WIE/JNrIZ5eAZeQO/gZbIpGQcuHPnTn1+niXOzGXd56/Xf+R0AgKClp7cyfumR1bAYgTWKjDnc1RCU9pZFYa/f8fsppxJqiuQ/Ltn0FJ9c8ZNq2t0RBrVs0F2BqrX199hevibdeO16Q5bLKvkoNwqdrisaIIAAQIzFBg+nZYKLy6hUdrVefOitKiayCn91atXiUaqBlttvOslAQIECBAgQIAAAQIECBAgQIAAgVUKpJsj8TrDN9AmvCWYTrU2YzrwNvbbpZ5J6JLVc7svnYhZJR1AywqVSIX77j0mM5NgiPaBcZ5zEh+TtEONtu8zYkw+XG/evGmELuVozBO5K+7lDGOJr0r3tBQMjSPKSwI7C8z8HNWZa6CeR2a3hicsu7pS6ix/tzITFNW4vsqZ+TzHTasAO0ZPK5enB7rmG+4aP8RVZvqhq9bmQna348ZaBAgQmKHA8Om0VHg4j3FZbCkTOZOnRRmaOt/o+bGx/9XGUhqungQIECBAgAABAgQIECBAgAABAgQqgeGnxHMDbcJO+s6bkONzJiUc5/Xr18ljlCodogPooIdEKp+grvYmcn9yQZmZ2vU3Z1qBRsdzCs9hs2cgWrquG5+yhOu1NzRtQ05bWp4rLhXIdO7/l5cmCBDYR6B96pjVOaozEmj/nEalhBIoso9htW6+/evpl7KJegaf/ctfXAnNSKOcuMtV4yESP6b8zsOlgkts0yEEyy4fk1P0EBVQJgECBCYXyMNA5eQ2UHhuKyzuB3xpTr6kU//8oMpFT+6eJLooFwQJvs7P+D1/p5VNmCBAgAABAgQIECBAgAABAgQIECCwOIGkPMlQSqUXrV7/3E/LW/U5e043hj+rSstW9ix2Kat/+PAhdyZLe9ONFV5hRkvZfUeoZw6G9mdkOBZwZK3evXvXWDIduDkgGzPX8TK3/UsijKpF9cCjdbRRKwicRGD+56gJI4HqwiVPwZi+1PqKfdPplm2cpnKWXnGeuT6H+vxmpFEJvMpl0yH6cUsYU70SZfpAkUYltqlcC5YtmiBAgMBCBRrfZ32tWGJCo/xY+vXPvwSn5gdGcixnTp55yrfSmX9n9+1l8wkQIECAAAECBAgQIECAAAECBM5NII8Xpu8jT4yXjo88sJcRl3I/bdp7aJ1xS2Wj58CeO5NRre5YpqNxuQ92nsPOOnIbcwe7HRCTvs6NYwuOqWeOtEZao6y1xBv+YxrbHqawHWg1phzLECBQF1jEOaozEqjECdWbs9V0icaeJJIpko3UUDnVP378eKsqrW/hZqRROXEfIqFR+E4SaVQOoPZX8vr2qBYRIHAmAiUwdLi9a/3hMdxq7xIgQIAAAQIECBAgQIAAAQIECBBYvUAiijIwWQmCyQN7GXFp8lYfqAtw8noqkMDxBZK7qP0BmfCefLuobC6f+uO39KBbTBd+6Z6ub2h9La23zjSBIwic8zlq/1il+g7K2bh+tjduWoXzPyKNcj1aUvwd4no0mxyONDpQJLicRvVPgmkCBFYgkLsG9a+0vhZl0LFpH2Dq25D5BAgQIECAAAECBAgQIECAAAECBAgQIEDgfAQSH9POxJPmT5jlopFCo7KdZGi2We2mzjCj1HB9LZ0Vu8qsXuDMz1ElE83+O9q4aX2G/yPSqIzF0w6S7Vt/q/k5oEvQT3vFAw2dlg2V/vhJ0hW2a24OAQIEjiww8gq7nbj1yPW0OQIECBAgQIAAAQIECBAgQIAAAQIECBAgsD6BzviYafs68yBxe7SWdHq+fft2TZ59/R1p6YcPH9bUUm0hcEwB56hKe8/kRolvaQR9JsvDhBGlxzwkJt/W/4g0KmPxHCjSaDih0bTfvkUqiZqq6bMaNrg03wQBAqsUKIGhA63LL5ADJYob2Ki3CBAgQIAAAQIECBAgQIAAAQIECBAgQIDA6gU642Mm7+vsLLAzl9JCwRNLVBJGpAkZk6jekE7k+gKmCRDoE+j8+HSeUvpKGDO/s8CtzlGNT3210f0zEtVPLGMa0rdMe9y0zhCuvtXXPf/fkUZl6LRE5Byoc/okkUYli1I77Hfdu1brCBBYq8DI5xU6ryHWaqJdBAgQIECAAAECBAgQIECAAAECBAgQIEDgOAIZTKezG3vyvsiLi4t2i9L1eX193Z6/xDmNjowkxaiHHXz9+nU1LV3i3lHn5Qos6BzVmSym8wS71e4oISKd5Y8sKqGQjdQPCTNKtrmRq69+sX9HGhWmZHw6ULNLzqR2+fnaOFB4U76Eqs3tcxi1K2wOAQIETiUwJhY4QcQPHjw4VQ1tlwABAgQIECBAgAABAgQIECBAgAABAgQIrFWgL6dFZ2DQPgh9oUsDXa77bO7I6yaKqHTjZtPpyU2/xqtXr+rVaIQi1d8yTYBAn8CCzlGdIRz75zTaP9Io46Y1xgEzblrjePt3pFE54BpkjRV2fpmcSQPRZ52ZtXbeVn3FL1++VC8n/3avb8U0AQIEjiOQMOTy7TiwRRffAzjeIkCAAAECBAgQIECAAAECBAgQIECAAAECOwuU9A2NEibPdXH79u3GJqqXpVe3892lzGx0ZLx48SI1b/RThzr9/UtpkXoSmInAgs5RnWe5gaiSkcKlL7UzkmlMIcZN26j035FGCQOquBMb27k7Nxa0cYGTDJ2WWpUDsS/sd2PNLUCAAIH5CIxJaJSg2gNliZuPg5oQIECAAAECBAgQIECAAAECBAgQIECAAIHjC+R54M6N7tyf3VlamVkfTazMTO9n+nbLyyVOpP71YIg089mzZ2lIorUawUaNgKQlNladCRxTYHHnqM4ojj1DDEsymt06TNvjpiWT3OSxpMc8Kg6xrf+ONEp0UbIK5SR+uBjYU0Ua5dso7Uq/+4EiqA6xV5RJgACBToFcHAyfS6u1Dncm76yVmQQIECBAgAABAgQIECBAgAABAgQIECBA4EwE+u7SHyjSqK/YepjOEuUbj1XXB02rkhuVRjWWLPNNECDQKbC4c1Tn4FclKVFnG4dnlrG2+s6fw6t3jpuWsR2H1zrDd/89elo6sKO2W1TXGLi+YzrrJhLocGFAjx8/TrsSdzamkpYhQIDAnAXql9p99Ux0v6DaPhzzCRAgQIAAAQIECBAgQIAAAQIECBAgQIDAPgJ9PZ7p7tyn2L51b9261flWXzU6F57bzHTdNh6ZrucxqhJk1Ov89u3b+kvTBAgMCPSdHGZ7juqMNCpJiQbbTE1rAAAgAElEQVRa2vdWEegsuW+tMt+4aYVieOLfkUbDy+35bgkc6yxnt33cWdRCZ+YL9fXr1wmFS3zAjX/+5Us0MVJ9yc0W2szDVTsHWC4yklaxMiyMmUjwXOYLNTscvpKPJpDD+OvXr8ObS3Duy5cvh5fxLgECBAgQIECAAAECBAgQIECAAAECBAgQILCbQN+N+t2SZ2ysQ19wwD7d8Bs3eugF2mFGjSeopTU69C5Q/ooFFneOSv9++0TX14oxO65EGmXYqzHL15cxblpdY3j6SJFGZXd21uacI40SY5Q4mMQjJ1VJlDKuakWUhGBJe/jw4cOEHF1fX3e6mZlIrOjl4uPOnTvPnz/PdUllWBgzkdNQ5j958iQRXFk44NwILFRgTEKjjBK60NapNgECBAgQIECAAAECBAgQIECAAAECBAgQmLnAQJ9dX/KhPVvUV2y6wPIc/p6Fn2r1DM5Q33QjrihvJfKgHrmVblM5Bepipgn0CSz0HJWu/EaL9gmmLINL5kzSKHb4ZQIJ6vnVsnBeblvI8CbW9K5Io1PuzXzU8zVZ4nYznYM136b10Kt8d15cXPj6rO+nKgVUAowSiRW9EldULXP37t3EJ0Yyf5moh0Bm4VyQSbFYxzS9FIGkPds4ImkuzQ83AuZSoNSTAAECBAgQIECAAAECBAgQIECAAAECBAgcSGCg87veITXh1geK3Sfnx4Q13LaodHrWu/bSK5q0C+1CGuFHjeCk9vLmECAQgYWeo9Kt39h9Ob/tlkCkRALskNAoAU/1s1NOv848jf1Sf3n6SKPsoc7vj3otVzmdfDwJIaoO1nyJfvv2rRoCLPEEeevNmzf1VuewNpJaQHJCychQVQqo+uc8b+UE9PHjx1+/fiV+K9coOYnkLxNZJbb101OyHxleqn50mZ6/QE4OGxMa5TTiwJ7/rlRDAgQIECBAgAABAgQIECBAgAABAgQIEFiuwMAjwX3Jh/Zs7ECxA5XZc6MHXb3Rc9+IKCqbzkAl9SirhB0MJGspa5kgcOYCA6eFgZPJPmgDxQ5UprHFZFKop2Kp3h0eNatRQnl5eXlZTW/sWi2rVBOJK2hsMSPJNAZ2bKxy5i+PEWmUPvJGUEgdvX3Q1N9d63TChpKPp2pdgoryshFula/PRtvbScMaC6z+ZSKHkvapnB2q9laxhAkwyrt9uctim3cTwlmuSFJI5qxeTANXI5DwuOG25Ng2btowkXcJECBAgAABAgQIECBAgAABAgQIrEMgj9em2yU97ulZyI3uPL2cRxDTp5A75Omoy/3w9Ip5KHGrfR3SMAYwdDf++RfGx48fewJ8K8YzWfj4aYRK31ZbeCB5SXvhmczJuatumI6/vt69VLgRKNAIUZpJi45TjSpdRXWqz5mqnKwykTN/5idI4jg1sZWZC9Q/X8ep6lTnqPYHvAwMNb4h+SBU4U0ZBGmrcWByJVBPXJIt5uXA2Wl8lQ6xZJqZq5RyHqguWnYIfkirs1aKSgnV9U/+LaXl3eHK/zb89iTvNoK/GmWeYaRRvgxKmFGCA7LzGibVy3wA6ueCRGtlT7cjkDrXXdnMiCXQqq5RNTBJz3KKyadoTHtzNskl1507d6qFE7qRMkeuO6Z8yxA4kEA++MNn0WxXUO2B8BVLgAABAgQIECBAgAABAgQIECBAYA4CiRy6urr68ePHwHPdO9czd+DLnfORhYx8NDq9jxu7qUZu8UCLpXoJZWj3ZaafMn8xTxhE7r5u1Vt5oKoqdiYCOTD6ajLQ3d63ypj5k+QLGbOh4yzTCB7qS2hUVSY9/fXl85HMZ/asuvYS75hW5yzUd/LP/PSf5q86j0Us4RpnRXSc43ZBW1nuOSpften6zwFftNM9mkuUBL6UORsnyhmjHbc0vG4ubOqfspzPdwjcGd7EJO92Rk381yXLPy9a0vz8jQk3TzlZsq5dqldKSzRF9kgk+3bBMXIaDfeRn2GkUbkEz47pCzMq+7I+0b7Yrb+71ukE5eVHTr4jGw3M12re2urLMh+D+mmlPt0o3EsCMxFIdP/GhEbJizbboNqZMKoGAQIECBAgQIAAAQIECBAgQIAAgUUL5A55On7qfWCLbs5MKp+7rwkkKj0vmU4nfeIe6v1WYb+4uEhnxEzqrBonF8ghcfI6lArMqjKlVgMT6duu9xqnL384w0I6AfOprBd4Jl17CahKorU0P6krco5qnPyTqyLd/5HJXybqIW5ZOKFp84yQqO9H04cTmNVpYdvK5ACuH89RSjTMeKtE2FRbzPf4Vj2n+Zavn5qyxcQhjN/u0ZbMKTTXJCVqojoP5N9SgZwrIpaYrYE477yVE2+iL+phRhGrTin1S6AUm2WyZF/o0okjjXKs9MVAFZGVTeSLodr92U99e6VqcuNrIzPLcbMyk4HmhKgEZpXFctgkO9FWQVpl3bp5/fNTFjBBYFYC7eO/Ub387h2+EG8s7yUBAgQIECBAgAABAgQIECBAgAABAgQIJFNIuuuqjpj013z79i0deOmeTydO3srjnXWi3Kc1klodxHSnwEDyoc7lR85s9LvX12r3JNbfneH05eVlvVZjYggaSY9KaGC9nDVNJwggXZk5loLT2L+JA/j48eOvX78SJZnAiJyv8peJrJIzWN4tDnmCvd4fWuabOHOB+Z+jEl3XCPFJb/7I798sVs4wjS/x4f2eT1CjNzafpq0ClYbLn+rd1LNctyS6KHkuq/NA/s0ZoL6VhJQ0AobKu1Gqx1hnseqskvnVKSUTOck0YjoD2xm9dPDR03Jl1jgPlpZkoq+R9WXWNJ0joHxrNj4n7WZ2RvnF83xis/IZbsQPRqkKM9oHoQxLF+Hska2yIrV3kzkEDieQcLrO80DZYr5I8ru3vDRBgAABAgQIECBAgAABAgQIECBAgMAqBdItlL/0KqV1A30uu7U9XY/1LupGIZ39+qnMmP6dgQiJxlaO/DIdackUUm00/ZHthzkzp5FsPt2Q6VA4cj1tbm4C6aSbW5UW1M+VqjbOJwNnnuKcDsGcbUp3YU6A6Q5vf2bL8oueSNPaAUY5kWbmcORQlLJuPGNVfUckMiAn6rVCLXovH7TyKzhHJTwgYS4loCJc+f5Nb+lwh37C7+pf61sFEjTCjPLByafpoLtpt8LzAa8+3ekdTnRRvZC0t4GWYKN8/BsNyWmkBGMlXiIn5L7BYbNkTiYJbCpbSYF5mVww9R1x8Eijcuov9ahPjLkSrS+/9OnyqcjOru+Gdrv6TgST/4Rob3omczrDjFK3HFFbnR3azckJomSHyg+z4R3RXn2hc3JGyPlircdPLrNyMkkD17Q3s8uG026lyY0vkoUenKpNgAABAgQIECBAgAABAgQIECBAgMCwQKOvKD0IuXmYjoZJbvnmtmqj/HplGpEB1VvpoBpYpb76DKejV/oj80x43/gJ5aHlqgmhTpN1289whx6zSpN84qat8IL6uRonk/Saj+zTSVqjendzesrX90nMeSnhDqX7shwkCSkY3/mVoIHEAWSoo2r1hEumzJHIZYsmFi2wjnNUekhzZisxMWlUYlySeqcvQiC9pSVaKCeWrc4P+Wavn16y9zcmiznJEZII6arXOHEOnb3DOVeUQJSqhjl1RKPEEuVqp/Q75wIyyMMNyYoJxa5HXSfeK86pSVnx4KOnNfZN2XA1cVaRRvmSqL5EExWxceeVPd0Qm+0TAI167vmyL8woB3T5POy8iRmeZHduy8gVc8bJ6XjFDU/T8pFpnEBH4sxzsXyxlW/Qzhrm5Fk/lXcuYyYBAgQIECBAgAABAgQIECBAgAABAqsUSGdbehnS5XMmXQbT7sTSH5metr4wo84tNuIkOpcxc90CVV6xWbVxQV0/+cTV6RrDotXfakyn0zCd62VmTn0r6x9JL17Cg9phRol4yFtbhQpVqU2KVcO8zDexVoHVnKMyokt9BLR86vMZaYc4J/oi3+Plaz2BNe1lBvZ1Eq3VI2myZD00Z2DF479VOsHrLPVqdIZhlTNAzqJV8EmuGxOztTFSpSo5MVuJuq5vJZE/9XVPGWmUlnS2uV7dNU2XuIEcoxvb1Rcudw5iOWo7A9QSi7dVEGIfck5G5a1z8Exj600ubV/fxGqamUvkxhdbY2fltL6yy+hGA70kQIAAAQIECBAgQIAAAQIECBAgQGCjQLqfx3Q3bCznrBZI52XVnZ+HOeu9ZW2EdgBHOw6gvZY56xZoHxX19h4o8i/jG9a30pieYWBBo4bVy0TM1PXyAdyqh64RllS6XDu3tayZORGVOIlS8xxLyU60VShkWbd+ZutLbFEWNrEygfqnrN20ZZ2jEhWQT0E9yjCdpzdu3EjQTN7KpyPnkIQflYM8UTVbhRnFp/HRy7a2LaGNfIg56RSurkDSQZzmj99EhZNVqtCLNDCkW5XQvs7M6TcBXlUdDhtplM0MHNBnldCoPvhoCTrrOw7i1nnB2oga61t90fPzAe57LKBv/lbtzY4o8Sjn4FnhnMlnLbFoWx0M81w43xYlc29nDbM3M9po51tmEiBAgAABAgQIECBAgAABAgQIECBwVgJncu93qn2aDoLSQdP3vHfZVulKKHMyUXrX6jNNn4/ADMN6BvphZ7VfSmqNqlaNyKGNVU1gQT1IIr3m6/gwpsu/HTVVhRntM8ZL6QDNeSznvY28FliNwMrOUfkU5JOes0fj45+YgcTQlK/pHPAJoKnH2I3ZoYlJaKQ+2XhhMKbYQyxTzhLlGmb8VmJYDzPaKsQzW2kEY1XbLdX4bXw9dliysXsaJZzVFXA5NNPqjWnuSvBdQ6xzXzaWWfTLnCz6UrkkFdhGtzFtLzsiC6/es4DkJJIzbNpezrnlrXVMJKI/YUZbxWDOs+Ebw4wSOjrPcNp5eqoVAQIECBAgQIAAAQIECBAgQIAAgXUL1J/1X3dLJ2ld6RtLt+Vwj0NfEMNsozrSw5qe19lWb8/dlz7mdK6lgcN7bc+tWP1wAiUhR7WJnLh26NBJ/0jpbk85mV56d0kQOnvSM3PbaIDGvotwSWmR0JM5fHCcoxr7yMvxAjl48pfTSCIo0t+dzu582eV7Icf5xcVFzgw7hOUlAq8Rk5Dwxx3KGd+KnZdMVasTRZq8Q56z6lSQdUO3w6kgq8S5EWCQHZHLpJymRBrtvFu3W7Hk42nnmGoXVBZuvDVm3cYqy3rZF/qTo3+ScdOiUX5IZHr1nvW9n5PjPM+P9Uqe+fTGMKP8+s1X6ZkraT4BAgQIECBAgAABAgQIECBAgAABAgR2EEivWNX5kh6HjTda+x4Iz7o7bPrQq2RcqnoExqE3d/zy06mcPZJHjk8eWTLDWK4ZpjBpHyGN43PbhEZVgengq5eTj/PGkMF2TeYzpy/MKJkX9u/Om9uB6hx1tANvbrs+DZ/qHJWPTP6mkmzEJCSYJoOr7lN4OnkTjlNF5FQhUPt/kKv6lLiRRp0btR3OXrZbmFG1iaSMqtpV32JqFbHDjp7WGYlZVSJXY3vGY9YbM/Pp7NoSOrox1izjIrX3Vho4JhnSzB2Gq5cLxKLUWDLXCo05u70MfjnDJsxoh8C93bZrLQIbBXL8Dw+alpRUG3/9btyKBQgQIECAAAECBAgQIECAAAECBAgQWJNAYi/W1JyDtqXEKIx5CLk+PEK9VvPs2OrsVKpXex3TZ9LMdeyseisS5FfvL945uUA69Rof3ql6D+u1Pc500ivUTcpGM3zHJJkX6h+WOZy16vUpjV3fxJk0cwU7Ln2yjQ9g35f+xsYmriPhBzdu3Egnb5Ik5Uojf5lIsqWcsvaMXqq2XuqW88NAfRJL1Pdu4hf3OQ8kcKpdchX/dMBIo8iWqI725s926LQ2RWNOCUxrzG98fTbeXcHLerahRnMm+VpNIeUphFzHLPf6o4Hj5QoEEkLUyNFXb1TO4N++fdsYpFhfxTQBAgQIEPj/7N1d9tU2lvfxSq0MoKDX6qu+qjCCwBACI4AMIWQEgSEAIwCGkGQEJEMARpDkqm/6hmQAvVaeX5fq2aXaerEty7bs8/1fgI+PLEsfv8i29pERQAABBBBAAAEEEEAAAQQQQAABE9APwq3zpdIZEdIrMCL7u2j9rN8yHGriRnrc6p2sQ20RChMLqN89/rimu9MNhmQHdZz/+NOKciiVvDR/UaV0urOQl0HOWpyjFm1BEm8qoCbe9cm2vTdN+WiMJUUUWfiBK7biZHS9oXgjDXfkvpr/0YazUWxDfUin7HWLVqSjb2WgRTaoXbWTwIZvT3OxYI7sRs4poda2aedcBllgmhO7dpyBIi1KcWlrrjmCoQ5CjScW75CaZkAjt4Px8SgBNQzxzumKoZOGRpV0M/mIAAIIIIAAAggggAACCCCAAAIIIIAAAgggMF/Ael7UOTXZO1DqNay/uGR+Ybqn1CtaNJiB6mjhBd1XcWyG6ubUo/J6J+uxJWTtJYE4yC+kmQz1K2Wl+RqWQ4ewdamoY1FROys70Sur2+KrNMrB1qJxRybPTpa4MmGnO6UZ5KzFOaqyvfhqZwEXZtT23jR13bqDS/EM+gtvTNNhrgsJBQ6qUdZpSsMdKZipbXwjO5wnQ2vsxOg8txt7RWsk0shpb/JRF0C6yNOV0GRrp/0yG3CjXXOTkg2TqYtojsu1su46bt1Vy7t373q9GTEuJ9MILBVQS6PWpXLvp8vKyZPG0pWSHgEEEEAAAQQQQAABBBBAAAEEEEAAAQQQuDUBGylkTo+DJXZKc5Z1i+z2Ub0edHzsps2K5gu4o0kH0cpgGnXYxx3q6l48VzeKi04wyeaXylkONhH3io5z1uIcZRuIiQMFurw3TeOnxIENGjlM8UDx68k0rTT6syiFkL4h2MhOd22RRirb+muDT58+ZTeZhtrZ8O1plbfB6XQZc2cLd6WZirPWu+TmDI3lWlxDGKclsCJ1nNBRXcpNu0rbASBwXVvotYhxg6rctFsS9l7SZv7OApUwIzUYOnGf6/p4Zz1WhwACCCCAAAIIIIAAAggggAACCCCAAAIIzBGwl48o8eTrI9S5kP11qJ7ZroyQmFNU0iBwMQE3nIZ7/VlDZdXHpzFIbEEdrXO6Xy39sRPqD7XX4LiSOCj37fyPOsXZkBbr47rmr5eUCIwvkI4o1vDeNMUPuTAjXTaU4l6UWAOgBBktVYmIKOnNjDRSGbI5TMYnZZdyM+2U4ubr9LtVpJHqU1qrCtGlVq4yF/ioi13bXeLqqMlsi7aJMxl5uhRfpTKXYnuz1dFep0NUjagu9/VaRJetGlTt8deWzLIwc0wBHe/Z+1WVVkMZ6cqYu9YxNxylQgABBBBAAAEEEEAAAQQQQAABBBBAAIFzCcx/+Yjq5XoWrKbX/kG4VZMJBDoKuBe5qHe41B+/aKUuXCnu9V+Uz/6J48ER3Nq7/PJcmdjLHzX4Qq/oJVdUPiJwUgEXddDw3jTFIcQnHB1l2dCO2EfBkRZspBe3lUKC4kVsWqFRId5GK6qfPEvF6BKTUxrTSN3cW709rVSfQNOlVqZ8mYnS9atrMi9T31ARHSSlAN6QII3vCweVdmtN6F/tx/qrRLbpBkCG9SPwYqpU57wCv/zyC/vqeTcfJUcAAQQQQAABBBBAAAEEEEAAAQQQQACB0QSsD+Lx48eTZbOwJJdycjAkl56PCCDgAmt6dXcqnkY5W7eguqTV1Th+x4pGN7Eyu31jfSCjftyuKIq4d17T/KDdOfPxlgUUb2AXA8Gh1NyXlBQkpFCh+FuFdsw5yhRspDEmwrI6TnW+ijOpTFuBXYxUukh87MffdnnRk8Iw4jzjaSKNYo2Dp0uRRl3iWA+uW3n1pV0/LFEyKef3z28Uh6iANt02dDmEJldHAgR6CYThuLhr7eVJPggggAACCCCAAAIIIIAAAggggAACCCBw4wLqKXj//v3du3cne1vcECzmtj4OwLJi4tQCGliiUv5SHEllkfVfacden8kWOejVDXH/tLrtOnbY6ZCMRxZpey3RFrWu5BkX2CVbeYZ5+fKlC+rSGCq848Uh38hHzlHZDa3gHhckpMDHpceIC/f58ssv53fmhvHGFBShs6IOWMUdZsvpZmoV+tPMyTDNbLhFWNbl2fDRAp7cshoO5oBII7Ul4weWOqkdPioOLm5xbY1zQuwt8RknbBy/hsLrdKlLqPCv9itNKEpDE0tPDQ2rZhEEVgooylX7anrU61ZEbZUO/JmRsCuLweIIIIAAAggggAACCCCAAAIIIIAAAggggMC1BRTfMDPEofTj55VxANfmpXZbC5TeXLP1elfm7wJrJnvKF61OgTVx/jpy9aawOYOLLFpLx8Tp+1ssc3VutnVrqmdZFdefZaUJ5aaYg7YM43yYRmC+wPjnqDRISOE+8yuolErvunRdeN9kbhrW6N69e0qmk9XMSCNF1Mx525rCOrNr7/KSMY2Xls08zPxr5bvmr+p17lKr5rINu2DpZZmXv37NBtmFzSSTP6t/2rkVhKj9TYeQGmkd5AoepPkcdienYE5AQeUKNnIzw0dF4Okr/YAm+y0zEUAAAQQQQAABBBBAAAEEEEAAAQQQQAABBPoKqMch22HBz5v7Op86twEHEFJkyYCk6ryLjyYVcnJEsUW1UFCR6z91ATeLctshcaV4LgaiXhh1iao/VJ2hEgivyIjTy0TBEPSTxia3Ns05Kt3iih9wo/IsfW+aLg9cXJHOafMHNApFUthQOGtpyImlcU5ppeI58ck2nr/o3BIvGE9rSMj4YzytnW2TMY1K9QnrJtIo3gY2nR3aR7vpzEB7y+dcE/U4OHaVc21NSrtUQI2KTtA60WfPmWFwI7U6lVD3pWskPQIIIIAAAggggAACCCCAAAIIIIAAAggggEBWoBQK0HcsluyqmXkWgQHDegYMLNDWjAcc0kcXFdRlc+vAjI/Z+cOEdFn7okwUd+UCHdziaTdQeBOfhorRhP5V/JD+wky3bPgoYYHwTqEszk3N5BzlNreOPhckpHPF0iMlHS+mLYbBzlo6d80c1shVJ/sx28uslF2CDkuZK3/FYRNplN0ie89Mm5BQgi2a3r3rVl1fJQ5Oy3U5AKrr50sEDhZQ1LlG5FJz4i67rVhqbHSYKLp2abNnOTCBAAIIIIAAAggggAACCCCAAAIIIIAAAgggMCkQRy3EifuOxRLnzPTpBOphPeO/QmgfcI0y4I4m19PfpRjqNFFnv/WCKwpHr4lYOspIl5JMZmKFzKZ0Vtk02Znq5pfA48ePrz1oRbbuzCwJcI5yMm5cny+//LIhxCc9SF22bqWlj3bWUuCgeod7HbnZQMa2WKi05NnMQ7IDIo20ypFfk5ny7TMn3UHDei8faVTZO3Wo74PPWhA4XECj5GmUy1KzpMNE3yrYqFeTc3h9KQACCCCAAAIIIIAAAggggAACCCCAAAIIIDCUgN5JpJ6/tEjqxU9nMudmBQ4ZL6Qyko02hDpeR9scrtNTfZ0bdQ1rgJA4iEfjjowZaZR9rc3MraZdTrEj4V9ta02ow0gTDNYwE/DWknGOirf4+vemKTeFMKYn4eY4Hl1UhLOWTgtdun0VsRRX2aabS2g5hInKqDE6Ef3VpV7/UVdjlUx61aqyitN9VRo0T6E2lx/FpBLfrZbydJuSAiPQLKDL33fv3pUWVxv26NGj0uBnpaWYjwACCCCAAAIIIIAAAggggAACCCCAAAIIIDBHIH03Sljq8j8In4NDGhOojxdiyfac2CiIZ00V3NGkeKA1uVWWVT99HGiln22XOt0rmezwVRwO5VYnqz+rfxogSv3I6nxX1dRJpMgJdScRZuQY+WgCnKOMost705SbRoKwPMOEwrmaT7w26kSarVvLzI+l00uXmBwZplFWVjCFsvSPNCrVJ6y1S62sAteYcLG9VqlbuH6t751GwQQCtyCga+JKZKgEvv3224Yx/W6BjjoigAACCCCAAAIIIIAAAggggAACCCCAAAJrBLKDjqg3scuQA2sKxrJDCdR7lyt9XmtqUfnR/iHjl9TromiY2EH9wpuOquDCmF69elUv3v7fKlSoslL6zSs4fNUgwDnK0CymJ8xpe2+alk0vD9aMlqINFF7rpPOk4nistM0TpcicLvGIpcxDaeVApFHzhuu2YCnS6MZf/bvmKO22bcgIgX0FdN6vBxvpKnnMwT/3dWJtCCCAAAIIIIAAAggggAACCCCAAAIIIIBAN4HScPK38IPwbog3k1E8iI6rdCUkyKVc9DEO3HELDjh+iYv1cZFArvzrP6ovNQ63Ur94l8779QWzHOqdPl2iAWxdTCAgAc5RQujy3jTlk32XV0V4zh5oIRAahm1O+nqabCa9QhgrkUZCUNTU5/XCNXw7ucqGPC+8SPbdfqrvjbz6t3LVtfIovfA+01Y1XVoppk3XoxXztpxHWEp7i06a1/hxSQg2smYm5Q1v7hxzCNC0tMxBAAEEEEAAAQQQQAABBBBAAAEEEEAAAQQGFyj9IJxIo8E33CHFU3/Eb7/9dsiq05WO1pWmnosYR8XboeNGx2kc3qTpUuxgCrjDnGwcQFhvGNpkhzKwipsS4BylPvHnz5/HG12vKWwbXC0bKbjyxKse7XDVocxXji5R6izeIdIohLJ0jjTKBnbZhuxVK8vwAhM3fv1airZe84LDC+wV3augA7MSudJ9dYdkqGvH169fX2MkMAUb6fWcbli/WFUBnbo6L7UfcUqmEUAAAQQQQAABBBBAAAEEEEAAAQQQQAABBCoC6pLMhgIoCKCtY7KyLr66gEClj7ky+NCaild+QF4pzJo1Ni8bR/wok60HNArlVEhBvF51vCqqoP4OqeYKNixY2XyX77lr4GKR9QKV08KNnKNcB2vze9O0LbIj7FSE52w+Wzx77TEnB0uTLZ6+7RKTo+iCyg4TkDu/Pa1Un1DhLrUyuwtM6N2cWbE5r/7VYEi6xr1GXEW6KUsRSGlK5swRyO5mcxY8V5r0TVPnHX0AACAASURBVJnnKn9cWgWx6lI4nuOmtU1XBrq6DPmIAAIIIIAAAggggAACCCCAAAIIIIAAAgjcoMCN/yD8Brf4yipXxqGpxJSsWWmlr7dSmDVrbFtWQXtxb5T6OvfpxFRQkXtRTOmgbqvXyqXOsvlWVpPFxxGonBZu4RzV671pYYPGg7TZJo7f2Ggz50/YOxOzmc/PRynjU268oK0inrl0WoNilBaRQFgFkUYloj3ml5q6OQNyKkRX+18phz1K32MdFrXnMlt5iLrc+FhyvpjMxar57Nkzd3Hstpciqwg2ciZ8RAABBBBAAAEEEEAAAQQQQAABBBBAAAEEFgmU+ln2CZJYVFQSjyBQ6YmoxJSsKXmlN3qoQXHigYVU3zl9nWtY4mXTNyXF3w47PdTmG1aJgi0VuOVzVPreNL0PZ83whNnTb68BU7KZz9/cGtEmOypSr6F/SmFMKqGd3ju/Pa2ySu3W4wxVN38jbZqydP1qm6e0dg1XFXa+Slhiadmh5pdOdr0O0aEqe2BhFI+iMSq1v210mXtg1cKqFZqm82Z9EKDDC9lQgDB0WaWlUbCRApIUn9uQOYsggAACCCCAAAIIIIAAAggggAACCCCAAAI3LqBnsNnH5vVfgQ6Ipu7V0AWw0ZAVx1ZZfUnqAnj48OGxxQhrr0SHVB7mryl5ZZt2GbhiTdlsWfV5u05PF/1jKbeYkIP2EOuk1kGtQ3uQn2pXNl+pk3QLosPz5By12ya45XNU+t60lUHD2SuE9ZtS/drrc7YznitPl0ijUhhTWJed3ntGGin8xdUk/tilVnGGZ5+2aCFXEUFNxtbZcFVnVz17pJTbdiN/VDAK8Sgjb6BS2d69e3fv3r3St5qvXwnoomGQK+ZKOfkKAQQQQAABBBBAAAEEEEAAAQQQQAABBBAYTcDFRljxJn8QbilHmFB/U6VreYQSri+DnoRraIqVfcbri6EcNKqCAkSyQUWVmJI1q86uSxkOFafiDiXF6u08/IR+bx/3u+un6YP0m5TGVlCowc5Ea3bClctyjloJuGjxmz1HqR/cjfFjARWLACcTr381k04LIdJIAT3N54H4jBeXuUv0SIUuPr33fHtaZZWqXpdaxUxnn3aNrlVnzvWrBjIJ6V1onmVylolSTNVGV2OORYPBfPbZZ/rXzecjAuMI6BjR7VO9PDoP1AM964vzLQIIIIAAAggggAACCCCAAAIIIIAAAgggcIMC6uHLdtSpE3Fy+JwwIP0IgS/acNlaXG+DWtfY4VUr9XiWQoJWFrg09EWpGCtX17a4e+mEjXjRllvDUjpm49ArBRwM3m9SikBqqPv4i3CO2nkblU4OFz5H6Xh3p52V703bdJOtj1VS8UqHVZex7kpxLFpv7Nwz0qhUn7AlSvv0pttp5MxLgVmTMbY6VMKJQE3m+n1Fo9UpQ11PH2WVHYO0dNnUsZC6DQivjB3n2rRj7cjqSgK6WZ0c/Usn2AOP4itpUxcEEEAAAQQQQAABBBBAAAEEEEAAAQQQuBGBUkfanB+Eq6dNPTWlHHYGjAMsdl71nqsbp5qlHs8t+rbUi1dCzvavlRJvOv/Nmzdx3eWzvvuyocAa1iheygU/xV/tOV3ab7uEGuxZkTXrKiGsyXPAZcep5g2eo9zgLBIYJBQ4u6PGJ8xsgsmZ6hTOxo2VNv1khnECZe5Gh7Jv1e7Ep/eekUalVWrdOrSah36yol9pQsE92X1ozvWrXbnOSVxC06WJQpo0oo9ezKRBNRU5q2hflaqUfrv52T0+e2x0LMNPP/1kZxx35dFxLWSFQC+BUmCi5a/zie3SNpMJBBBAAAEEEEAAAQQQQAABBBBAAAEEEEAAgZKA9ba4BJOdL/aD8MnfiLqcN/qo7h71dFw4cEFVU+/mIIEj2oiVIQMqgUFtW7/SXzY58lbbGhuWCj/stwWP6ndTYEF8FGigge6bw+o4f6IUfXJTYxpxjpq/w3RJeWvnKL2/yJ0qJ18X08V5fSbN8TOlAYCycRdLy1m6OlI+riHuFmmk0I1KKbvUqpL/6b56//59tsyTAcgKIrOtO3mxm12FZmpjKcDIjeWjPVIhRxrpp7TURvNLEYXbNf+6B3j06FGojsBLBdiovmSLQIOA3qE2eWmuQ1i/G2jInEUQQAABBBBAAAEEEEAAAQQQQAABBBBAAIFbE7BoIVdx9Wfpeayb6T7aT0PH6fx6+fKl+o/+vOifqqbeq+YeWbf5unwsbXrX271+XaVRHkoFWL/GpTmozzGutQJrDgyBcj2n1qO6tFId0w8Sj9ixRm1ZcY5qc2teqnSKiI/W5szjBQ8/R6k1d8GOHd+bFgcvWq2zo8nYt3MmPn36NCdZJc0hkUbqqnYXSN0ijUr1CQSlvbkCdO2vskeddtbJ1tcaRTWWbRdVuiCrjH2ir3RA7ozvGv6w9voe1VxCXfEooCosrtZ9/8iq5pKz4I0L6CIs257FLN9+++12IXrxiphGAAEEEEAAAQQQQAABBBBAAAEEEEAAAQROLWC9La4W2Q4Ll8Z+yF3pbXGL8PFiAqX9JNv9t6bupbCAUgHWrKttWdfHP/mr6ba1zFxKrzWMU7qyxV/tNu065m2960MNLKvKhMZ60ftt9G8lDV9dUqB0irjeOco1xApK6TjISHbssfUHb4hVmuz2reyZpTiK+NVmlcUrXyl2ItvuqLTqqnYLEmnkQHb6mN1Ck/FYChKyMalsYmmJtWA91M4dkEvzb0ifveywK/WGDEuLaMQXG81IYUb7x1SVCsZ8BOYIzDnq9z9+55ScNAgggAACCCCAAAIIIIAAAggggAACCCCAwFACNi6RK1XlpTMhpQ2GpLFb1nfpubXz8SwCpf2k1PvbXK/SO1JKBWheUduC+vFzXGV1RXfs428oksZocG+PSbvGG7JduYgrUsit3le7co1hcUUMhFirLbpcu5SQTLYTKJ0i4gO2y9qPPUel700rNe5tlc2+/XDlwWtjRmQzn1NORYy0hZrMydzFa9oiWdg+kUaqTyUCTkxto+9Y0a83kQ1Ss7F2SvXVpg37rkJzmkknmxPtmvV34ZWK1zxf8bxpZKXOdNqvmvNMF9TFjUZ8CfMV1EWYUUrEnMEFtA9Ptjo6FfMOtcG3I8VDAAEEEEAAAQQQQAABBBBAAAEEEEAAgWMF1EGQ7SlMuyrSctpgSHMSp4sz5zIC2R2g1OneVutS92t21W2rWLmUGzRohIK5bnI7YFfWdM3i2ZEmsoECa9billVXr/00PTvig0vPx+sJZI/HK52j1JS7U5Dem9YcQZHdAbJvP1w5ppEd+5N9vtkiaWYpXCwbf1LKJDu/NKCRziHZF3P1iTSqn6abmbI1vMbMrEl2Z7X66mgJztnBqSzZ5ITtvpWU9Q1aWbD5K8VGpHv/nBFc5qxRdApmskrpxLpzKNWcQpIGgTkCcw4KRdT1jdKbUzDSIIAAAggggAACCCCAAAIIIIAAAggggAACZxEodbVmhx6JK6VHr3FfQ/wV07cmkI3eUASb+qR6UZS6k7Or7rXS+fnEh0NYykX5zM+qY0qNNBb3t6pXVH3nHfNvyKo0zpMNbdKQZ30R7YT2jhed1koFqGfCt2cXyJ4ornSOsli6sKX6vjct5JkdJmZOrEVl57Hhe7KZVxa0r0pNg+VsKRdN6JSejU7TGbU0OFyHSCOdreotx8rArkUEZ0mcDV+tFF6b1o6W7OBUlWUbvpoc96ghz8lF0qNCcYgrW1m5qfnUgWrHvPQY8WVyW5BgWAGNdpiNU3QFzrYELg0fEUAAAQQQQAABBBBAAAEEEEAAAQQQQACB2xTI9sbp59DZn+zHRHGYUd+BE+K1MH0KAf3EPRua1rEXL5uVVqpVj0Dkfhqtgg1yULiCuY+H0GV7bdKO0S5l02gLFsGgEIHDA626VIpMGgSufY5y701TC549YTa4xYtkIzos6iBOOX/aDvw4JnL+4kppObilVDCFRriZ8z/ay7XiRQRbWp2StUcaqaA6Vanb285W8VrjaV2xKdpjZchInOEFpnW1mg7hU6mX9uOw15YGp6os676audfuv70UZZyeAhRy23ZIaCmdYu7evWvX/TJU0FvptZROiY8IDCuQjUF2pVWwYMefTbjM+YgAAggggAACCCCAAAIIIIAAAggggAACCJxaINtNmO1QjKupfgcLWbCJOAHTtyaQ3Q2sW2qlhva37LgA2ZWuXFfb4q6m9WEp2lbRtpQ6YePfbKuf+vAek2zPTnb7tlXZltJoCzaakXqED6+4FYyJQwSypwt35DYX7MBzlHZs9940VWqLSEflGZ9MglU2WHk+o42qOBncnM1T7NlrmJA4jbXIZpLOVEhiumMomkWlrcB+nmakbaPQJMVkuJfUhqGJNFOlT79N84nnqGShcNoYKpPiP8K/cRpNa6YS3MgYbjq29ZKjWED7ZbpLaXfR1W3YZTVRGpwqzqc+rbBZt95seq1x/5hohQHpBYpx8bSzKZStvhO78isATjtb3Dxrp5I2MUYOio8nFdAZMhtV6qqjNLwl0JnwEQEEEEAAAQQQQAABBBBAAAEEEEAAgYsJhI6btFKufydNsHLO1vmvLN7k4uqNStNM/q7eHswqaKDS8ZbmzJyrCqgfTTuD6/DW0aFoj/V9naFf1dFpdft33rkyhI+qY3weUFCLBhTIpjxkpqDi3kb1Eh47tI+2mvpn3TZVd7x6gTueTLTX2SrUp0wn0SH73lArveo5yt4EFbS1t28XBqDR2txJvhLoM7n1FYcTzpwq82TibIJ6LJHOAA2tjwagcaRh1TpHTbQ4f/773y+//JIt9J4zBfTvhTr407t37+Lqdyye24cUEOOqqrAbu95VYvdt80etKK5RdlqNbnP+KxcUuNXayqby6JaplLP2W1mlw1QqH80vLbVmvsUbhhIeyLWmFix7UgFdItuhUZnQoXTSCi4qdnbQ0cByIwKLuEiMAAIIIIAAAggggAACCCCAAAIIIHAlAdd/YU8L9bS8SzVLfUZpd0aX1e2WSfYRa/1xonUKqN9ht3KyolMIpJ1u63cS9YilPWVDHXeu1vXD55DtaOfDMFHpZNyteOk21bmoy9p1goq3iPpNumRLJtcQiPeNcDic+hzlWnDVZdOjO3shpCOubd+wPs3mAIY0HMKd65aejbPNjVTn1NG/PW1NEJarRvPH9DzbnNXgCypoKX6XmfAVuKpAM/1pcKPPPvtM8bYhrk27XcfIU9femJLktVuHj9qrbP7OE6q7KNxxot8KaCgsBUQLR69F019QUiSdoO7duyereBwjwYpXscBKtnP5WR0CWwtYO1RfkYuxrSc+6bc6xnWklwpvwfulBMxHAAEEEEAAAQQQQAABBBBAAAEEEEDg1AL6uXm2/KX52cSVmaV89Axfv4CvLDj4V+534JOl1XNI+7l/5YHkZD4kuKRAukuoa0/dWGsqawNoxZmkK4q/3XNaXZZxh7LiGNJ3tuxZnuy6XDiChgzIJttzZnpGVT/OynNp6AnVkGy2RbSfaMSpPevFugYXSE8d5z1H7fbeNNumCkVIrxnSY9nS1ydsW9hFRT19+m1p1RbjEQ/nli7u5ugEorNHCEexr0KY0axh6ly8leJL0rg2y3eHiV6B9q5eaz663wRoD1iTW7qsa+ocsjbH0tCzdBXZOdrhLM5Ja1ExQsRfKMAI4a6KiHLxRg4n/aga6VpB0YXZKnecqbLFa2dMo462ZDVHIG3V4h3SpucEnM5Z3ZhpVDs7iVmV3YTObGMWnlIhgAACCCCAAAIIIIAAAggggAACCCCwUsB1XrgnY+sf8uv5W+WX4fpqo86LlSwzF0+rVqmOPYfkeeNM3ltLZl288WFY2aPqPtlDu3vvZL0M9W9dD4WqX09/yLduSAUd8ocUw63U4gxsV1EXbeifdSknP2op18Ws7dKW1eS6SHB2gcuco1wcyz6BJek5WVcFDbuEbYXmYmcHWNLJRMe+ymPXKjOvALOXecpk/mnkM63VzmVMZAUUmfvo0SP7Sm1A91f9KV5MY28oZwWchqgxHSfaJ7Sf7R8FrCGCVFk1Ti9fvrRaHzuhl6cqQE842uMtqk7XBBrlSP8q1C5wzYqt61QThUzG72xWpNHK+PRO5SKbWxHQQTEn3FXnkGPfPdy8PXSIqSVzi+vw10z9q1PBx48fLULfJUs/6nSqs0T407fpQwR9NfGq0TRT5iCAAAIIIIAAAggggAACCCCAAAIIILCLQOhBCKsKz8f078znY+ox0qNseyCm6WwHh3UHhIdyevI2M3+VSquwJ296aG8kgz8z15gf7nf/2ef8wtfTRWmoXpro+PYJg2LiGgLa4d17BnTc6VH20ifPrvsp4GR3zqPcNAaP3jRia1c1dZjYx6EmdLqLX4eibv4RXoSSnnx0CtWuovfezNTTiUjdynHVlIN2kuzpfWaeJLu8wAXOUa4KOvnocmX+gbNmEysIIVwJWCYK+ll6elf60LOp470tqiE9e4TyhDYiPjkr2Kg+tpku/DR4nlUnTCyOD2mIt7q1RVyc2lBRw923RbiL0M5EYH7dVqeA+NjTAVxPz7cIdBeI98DKtA7q7qveIcNKjbb4qjl8eAcKVoEAAggggAACCCCAAAIIIIAAAgggcOMCpZ+wNzwoU6xMFrMhq8lFsisaaqY04lqoq94VT3EJFqRVonOL8PGWBdRVFO9Rmg7BRvNNXI9kyG20Hih1YMfVHLk/0fXlpcf4/E3TN6U2tJ1bDFMbutKho4ZAZyT1ZVj6MKF8NL9v8cjtqgKnPke5w1n7/54xG+naZ44bZPuS4a+5nEjPAOE8oOKFFcWNiALBbb4VQxM6Y+hk6M4kpcTxguk0Yxo5xszHHcY0yqz1oFkW7KbdffAfHBwk9M/VuqByuI7dHLe5dheMX0I46c4ZBlcrVar7/PMO/tSdggwRQAABBBBAAAEEEEAAAQQQQAABBEYTsOf26wum/q3sqDxbPI5Tj9T6Am+aQzxeUViR+uzDWPIadUBvWrC1T44NYCmZuHGB7OsIZj6ld8N1BMktXrSyZhvpqImHLlNWCo7ZZ0yRtmK7kUjG8ZSkTizxuEShgvFAdHrDg85F4S+tvlJqSBLGMUplmFMROO85ygYECrXbv18vPUXPP/vFF3KK/mkb0EgV18nW3v5kW1mXLvHAcoph0MWeJVNQkc4V+jecT+Jrm5CDvlLAaNt4b3+1QjCBgATi3Q4QBBAYWWDO29NUfg2hOXItKBsCCCCAAAIIIIAAAggggAACCCCAAAIIIHCIgHrs1CGnDjZbu7pI9EBVf9YVpx44jRBQfwWJLc4EAgr70Ngz6taNKRQOop1Nr6qJO4MtgWbqKyVwL19TJspqtDgSHR1Wck2os18lj+eMNu1eD6Sor0FKKDfFfCjmwA1Sojc0CVk7g/7CuUiRRnGZtWOoFto3dPoabfeIy8n0mAInPUcpDiY+EBRb485FO2jrRO3O7TM7alU2S6lLjuYwI4UrWSBHXF/FFcUflb+s7MSiaUU02vkkTqkFFXypbNvCjJQVYxrFnvnpmxrTyF7vtyaeLu94rbmMaXSt7XnK2uj2w/10oFSNMx7O4ZdVqqAuF1Qvq+nKm5b4Rk6xxspZrbImlH9z015iZz4CCCCAAAIIIIAAAggggAACCCCAAAI3KGCP4FY+ytuTTmVWn6X629QhF7rxFGCkHjh11D18+HDPkrCuywgoiEQxLnHXeKiadi31VYcn3no0rbCSbBqFkowZRKIO6biD/xS9D/FQKG7wj3H2N+0wCnDUziBSCyZQabWr6N8HDx6EkxIdGeNssrOX5ETnKNcpL/mjBifT1YKORDtCVZI5Q9bpQiKEL2tZhfU07zkWxeFy0NvQsqFCWpdFK4Yy62SiMuh8omZIwU/rr9OINHLbIvPxpiKN7BJh/HFNM5tqx1nupDbnPLJj6VjVrQjomlL3IZO1ZWjfSSISIIAAAggggAACCCCAAAIIIIAAAggggAACCCDQV0B9+aGjd2a2im/T8/wxY4xCFeLesbN0PcT9vBpQRAOTzNwcJEPg8gKnOEfFwYLaIgoCVrGP2jQK31GkThxsVAr0UQkVmaSzeujJVZSPQgnXBPeoaUjft6i1aIQzER0C8vkha2WlwwpYSN2wJaRgCCBgAtY+2ZzshGJ7Gd03K8NMBBBAAAEEEEAAAQQQQAABBBBAAAEEEEAAAQQ2ElDHsP7U2azeN41VE0Ywigcx0vAS+tPwEuq61gP/NZ3QG1XBZavfP6si6nRQsbOjaLj0I3zUgCKhzELW5hihSJQBgUEE/nGKGvoc9ezZs/icqXideFi1/RkV06PzyaNHj6xU3377rc7wGpTEhfuoZ1Yj29lgQlpq5Rk+RHG4KgvErdcl2PQjYxpN88axrkp91Hhc0wVdnULXOmHAxrOEIa+ucXsGcdS2cmFMo3ZKllwh4PbDSk5qwBhUs+LDVwgggAACCCCAAAIIIIAAAggggAACCCCAAAIIIIAAAgggMI6Awmgspkelevfu3SBvNbX3RJlViBnVRxU4jgrSfH1cGWaksZTu3btn67KJY0d4+quVgwkEFEQVELRTooEAAuMLzA8esqN7/EpRQgQQQAABBBBAAAEEEEAAAQQQQAABBBBAAAEEEEAAAQQQuHEBhemYgIZKGSTMSEXSkEUa5UFj0VnxNGqdxlvSn4UZacAhDVaiYSNWhhlpFZanrS5MxAVwX+3wkben7YB8mlXYu/3GOUpPY0dBEThIQE1seMFnff2lFqi+FN8igAACCCCAAAIIIIAAAggggAACCCCAAAIIIIAAAggggAAC+wsocEcvIFMvp0JqFNyzfwEqa9R4EHo1lkYbUoiFSqjAI3tXmkqrv46vmLQoDlcercXN2fMjkUZ7ag+9Lh0GIRaBAY2G3k4UDoF/F9B7hedEGs1J8+8Z8wkBBBBAAAEEEEAAAQQQQAABBBBAAAEEEEAAAQQQQAABBBA4RkCjASma55h1z1ur3u/27B9/85I3plIYU7qkxkzS2tP5u83h7Wm7UY++IoUEhiJq5LHRy0r5EEDg/wvEwwb+/3n5/wdvifOFZi4CCCCAAAIIIIAAAggggAACCCCAAAIIIIAAAggggAACCCBwkwJ6/1oYLcnV/tgBjVQYIo3cFrnRj7///vurV69U+b///e+8Ou1GdwKqfU4BjWk0s+AMazQTimQIIIAAAggggAACCCCAAAIIIIAAAggggAACCCCAAAIIIIDA4QLhtVRpMb7++ut05p5ziDTaU3vcdb148SIUzibGLSslQwCBSEAvAY0+1SazA+vVFuA7BBBAAAEEEEAAAQQQQAABBBBAAAEEEEAAAQQQQAABBBBAAIGDBEqRRvPfe7NRwYk02gj2TNn++uuvNqDRkydPzlR0yooAAn/5i17DOYeBMY3mKJEGAQQQQAABBBBAAAEEEEAAAQQQQAABBBBAAAEEEEAAAQQQGEEgG2mk3uEvvvji2OIRaXSs/xBrt5G1Xr9+PUSBKAQCCCwR0EsP5yT/7bff5iQjDQIIIIAAAggggAACCCCAAAIIIIAAAggggAACCCCAAAIIIIDAsQIfPnzIFuCrr77Kzt9zJpFGe2qPuK6XL1+GkU4eP3788OHDEYtImRBAoCowM9JIeWgAs2pOfIkAAggggAACCCCAAAIIIIAAAggggAACCCCAAAIIIIAAAgggcLxAdkAjFYtIo+O3zY2X4Keffnr+/LkQNL7W27dvb1yD6iNwUoG7d+/OLDnDGs2EIhkCCCCAAAIIIIAAAggggAACCCCAAAIIIIAAAggggAACCCBwoACRRgfis+qigEY3sfemff/993fu3Ckm5QsEEBhYYP6YRkQaDbwZKRoCCCCAAAIIIIAAAggggAACCCCAAAIIIIAAAggggAACCCDwT4FspJEGkfniiy8ON+LtaYdvgmMKoDCjBw8e/PHHH1r9ixcveG/aMZuBtSLQQ0DNycxswiE/MzHJEEAAAQQQQAABBBBAAAEEEEAAAQQQQAABBBBAAAEEEEAAAQT2F9D7qbIrVZhHdv7OM4k02hl8lNU9evQoxBx88803z549G6VYlAMBBJYL8Pa05WYsgQACCCCAAAIIIIAAAggggAACCCCAAAIIIIAAAggggAACCAwq8Pbt22zJ5r/uJrt4r5lEGvWSPFM+v//+e3iJ0nfffffmzZszFZ2yIoBAIjB/TKNPnz4lSzMDAQQQQAABBBBAAAEEEEAAAQQQQAABBBBAAAEEEEAAAQQQQGAUAUVx/Pjjj9nSvH//XvEe2a/2nPn5nitjXYMI3Llz5/vvv1d0Ai9NG2SLUAwEEEAAAQQQQAABBBBAAAEEEEAAAQQQQAABBBBAAAEEEEAAAQQQuDWBly9fhpFiVHFNKJYovJ8q6/Dx40e98ebLL7/U4Eb26hvFfuitak+ePMkussVMIo22UD1BnnvuZCfgoIgI3IZApU26DQBqiQACCCCAAAIIIIAAAggggAACCCCAAAIIIIAAAggggAACCIwi8OzZs1evXi0tjeKN9OeW0vttNOiMm7nRRyKNFsO+ePFCAwJVFvvqq6+ePn1aScBX4wv89NNPpRcfhsITsTH+RrydElqw6u1UmZoigAACCCCAAAIIIIAAAggggAACCCCAAAIIIIAAAggggAACZxdIA4aaa7RbmJFKSKTR4s30j+AwHx0W50Kvf6xx0mlt5dKLD09aI4qNAAIIIIAAAggggAACCCCAAAIIIIAAAggggAACCCCAAAIIIIAAAuMIfPPNNz///LOVR+9BU8BJ+FczNWFfhcFQNHCRJvSv5sfDo3z33XeWcocJIo12QGYVCCCAAAIIIIAAAggggAACCCCAAAIIIIAAAggggAACCCCAAAIIIIAAAgj8S+DJkyd//vnnvz6fZOqvJyknxUQAAQQQQAABBBBAAAEEEEAAAQQQ1MDqNwAAIABJREFUQAABBBBAAAEEEEAAAQQQQAABBBBAAIEjBYg0OlKfdSOAAAIIIIAAAggggAACCCCAAAIIIIAAAggggAACCCCAAAIIIIAAAgggcBaBz844ENNZcCknAgggsIPAhw8fHjx4MGdFX3311U8//TQnJWkQQAABBBBAAAEEEEAAAQQQQAABBBBAAAEEEEAAAQQQQAABBBBIBRjT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IAAAggggAACCCCAAAIIIIAAAggggAACCCCAAAIIIIAAAggggAACCHgBIo28CJ8RQAABBBBAAAEEEEAAAQQQQAABBBBAAAEEEEAAAQQQQAABBBBAAAEEEEAgFSDSKDVhDgIIIHBNgb/97W/XrBi1QgABBBBAAAEEEEAAAQQQQAABBBBAAAEEEEAAAQQQQAABBBDYRYBIo12YWQkCCCCwmcD9+/c///zzOdnfuXNnTjLSIIAAAggggAACCCCAAAIIIIAAAggggAACCCCAAAIIIIAAAgggkBUg0ijLwkwEEEDgNAIfPnz43//93znF/f333+ckIw0CCCCAAAIIIIAAAggggAACCCCAAAIIIIAAAggggAACCCCAAAJZASKNsizMRAABBC4o8Mcff1ywVlQJAQQQQAABBBBAAAEEEEAAAQQQQAABBBBAAAEEEEAAAQQQQGAvASKN9pJmPQgggAACCCCAAAIIIIAAAggggAACCCCAAAIIIIAAAggggAACCCCAAAIInFmASKMzbz3KjgACCCCAAAIIIIAAAggggAACCCCAAAIIIIAAAggggAACCCCAAAIIIIDAXgJEGu0lzXoQQAABBBBAAAEEEEAAAQQQQAABBBBAAAEEEEAAAQQQQAABBBBAAAEEEDizAJFGZ956lB0BBBBAAAEEEEAAAQQQQAABBBBAAAEEEEAAAQQQQAABBBBAAAEEEEAAgb0EiDTaS5r1IIAAAggggAACCCCAAAIIIIAAAggggAACCCCAAAIIIIAAAggggAACCCBwZgEijc689Sg7AggggAACCCCAAAIIIIAAAggggAACCCCAAAIIIIAAAggggAACCCCAAAJ7CXy+14pYDwIIIIAAAggggAACCCCAAAIIIIAAAggggMBlBX799dePHz/+9ttvnz59UiX//ve/f/XVV1988cWAFX758qUK+c0334xZvAHFKBICCCCAAAIIIIAAAgggYAKMaWQUTCCAAAIIIDCKwE8//fTZkr+nT5+OUnTKgQACIwmo+2TJueQzpR+p+JQFgT0EaHP3UGYdCCCAAAI3IKArSYXs3Lt37+uvv37+/Pmrf/x9++23mnP//v0ffvhhKAMVKRRSxfv999+HKttGheHWYCNYskUAAQQQQAABBBBA4DYFiDS6ze1OrRFAAAEEEEAAAQQQQAABBBBAAAEEEEAAgbUCb968uXPnjgJ3NJRRNi+NcqTwIwX3aMSjbIKdZz558kRFspV+//33Ns0EAggggAACCCCAAAIIIIDAHAEijeYokQYBBBBAAAEEEEAAAQQQQAABBBBAAAEEEEDgXwIaDejhw4cauOiPP/4Ic/W6tNevX//yyy9//vmn3k327t27x48fh68U3PPgwQONJviv5Y+Y0tA+P/74Y7zmu3fvxh+ZRgABBBBAAAEEEEAAAQQQmBQg0miSiAQIIIAAAggggAACCCCAAAIIIIAAAggggAAC/xLQAEWKHPr5559t1osXLzRTb/fWa9Q0UwMdKQ5J701T4NGXX36pOQpIevTo0YFvUtOqNfaSFVgTKpiGOIrnMI0AAggggAACCCCAAAIIIDAp8PlkChIggAACCCCAwLECevSpH4ZWyhAe2lYS8BUCCNymgE4O9iPyrIA6e+LOoWwaZiJwUwK0uTe1uaksAggggECzgEYzUpiRDWWkfDSUkWKMshkq8OjDhw8K6AmDCelNaopJevbsWTbxdjM1nJJW7fK/nVencWvgNj0fEUAAAQQQQAABBBBAYI0AkUZr9FgWAQQQQACBPQT0m0t+ZLkHNOtA4HIC+hG5/irVUpePuogqCfgKgVsToM29tS1OfRFAAAEE2gRcmNF3331XCjOy/DWekAUbqcF9//79noMbvXnzRm95s8KECQU8heGX3PxLfuTW4JKblUohgAACCCCAAAIIIHCUAG9PO0qe9SKAAAIIIIAAAggggAACCCCAAAIIIIAAAicTUMDQb7/9ZoXWELwvX760j5UJhRbZeL0a3yiMdVRJ3+srjZ+UhhlpjJ/9x1XqVSPyQQCBjgIapE1vftTvcDTymSY65kxWCCCAAAIIIIDAhQUY0+jCG5eqIYAAAggggAACCCCAAAIIIIAAAggggAAC3QQULRRegmY5amQgm56cePfu3b1790IyhStpbKRvvvlGAw5NLtiWQEEDemPax48f08Vv571pad2Zg8DtCOgkoPc8fvr0SSecMKF/Na059jHWOOTdjnEBmEYAAQQQQAABBM4iQKTRWbYU5UQAAQQQQAABBBBAAAEEEEAAAQQQQAABBI4UUGBQvPq//e1vi172rXGMlMPbt28tE00r6Ee9+5PvX7NFZk5oyKJXr15lE79+/fp23puWFWAmArcgoDGKHj16dAs1pY4IIIAAAggggMD+Arw9bX9z1ogAAgggMCGgx4t37tz57Cp/qst2P9CcoORrBBBAAAEEqgK0uVUevkQAAQQQQACBfxPQW9I0Ckg8ywUexV+VptMxkJSn3m6me2flr9cYlRacOV85KB/lVgoz0nvTukc1zSwbyRBAAAEEENhNQGN6Kd5Of+vb1t3KzIoQQAABBE4kQKTRiTYWRUUAAQRuQkCvRdcvGt2zy1PXXHVxY8ufqDq6EdXtqDbKicpMUQ8R0MOLECD48OHDQwrAShFAoEGANrcBbbtFaHO3s71YzrS5F9ugVAeBcwmkQUJ6N9nSKujGweKTvvvuOw0vpIGRlInunZ8/f3737l0NkqR3tDV0i+ruVcsqB+UTnioo55B5XEjemxZrMI0AAgggcD0BNYj379/X60o1rJf+1DLqeZ3uI65XU2qEAAIIIHCgAG9POxCfVSOAAAIIZATiQdQzX59zVvpkc/x66I5UD2c/fvwYiqoqaNMsGhV//DpSwl4C2lvUwRAe5f/888/qElDnQa/MyQcBBLYToM3dznZRzrS5i7huPDFt7o3vAFQfgWMFNFhvuOa3Yug+UR2Z9nH+hAKMwnWI/tXtg0YYUuYagui3335TJvqtTvi5jgYfevDggf79+z/+1FEa32iox1Tl0SLv37/XbYjdvYZiqGy6pdWy6mGNC8Z702INphG4toDOHDrbhDra6cKdx64tQO1uU0BNqkYKdHVXQ6nAo3fv3vETQSfDRwQQQACBZgEijZrpWBABBBBAYBOB+b2eem6oRwZ61KhyaDpMZMv06dMnPXx0jx2zKcMTTH1Vz01PJZRneEiRzcfN1LNRN2fwjxpqXs9k40Kqsgol4XY0NmE6CKR7i46OuAMAKAQQGFaANneETZOeRWlzR9guY5Yh3Vtoc8fcUpQKgasKpFcOX331VVtlv/jiC93O6z5drZ4GWVS4koKN9BcGXNSYQ5qvnHUXP+dG3pVBpdKYSeF3Mu7GRF9pLS49HxFA4KoCOtXo8snVTucZnSIazi0uHz4iMKaA9vA0zMiKquhb7iBMgwkEEEAAgZUCRBqtBGRxBBBAAIGeAvqVdiU7PYh8/Phx+EWjHhZUUma/0nPG8LPI7LeKVdLvIBuy1e8vtaBytoehaf4qeTpz2Dn64YsLM7Kiaj4/fDENJng8xz6AwKkFaHNH2Hy0uSNshVOUgTb3FJuJQiJwbQENIJR2zK/5UY3u7jWIkdA0yoINjKQJNY7604WK5usvXWnWWTfdiiIKfxZdpKCiELFki/DeNKNgAoGbFdB5RldWOlG488PNglDxiwnY+0lL9dLTXbWzpW+ZjwACCCCAwHwBIo3mW5ESAQQQQGBzgfQnkmGVukfScMcNYUDzS/zixYu2/PVsQsE3+tNN2rNnz8KjUrdeDZXk5gz7UYFTlR++zHzIO2ztKFgvAXUz6MFEJXSv14rIBwEEthOgzd3OdmbOtLkzoW48GW3uje8AVB+BcQQU9JMWZs2trgbNtUgj3Uq7zMNddpipM6FGPwoDIGkkBkup6CKNRqx/LVDJvtKEYpXc1Y7em2ZBSHFKphFA4AYF9KQx+wTvBimo8pUEdI85+fA226BfCYG6IIAAAgjsJkCk0W7UrAgBBBBAYFogDVzQTxL1NLAtBsitr36j1WUEdY3JrKecaaROl/K76mz0sf4TT438tNF6yfYUAnpgoT1Ez+vrR9Mp6kIhEUCANvfwfYA29/BNMHIBaHNH3jqUDYHbFMh2TOr+t1nDwoOyOcfZ6oa64Z5akUxxJnq20OWuP86TaQQQWC+gn+0pjlD5pK85W595JYc1Q7JVsuUrBI4V0Lj7kwUIR9xkMhIggAACCCAwKUCk0SQRCRBAAAEEdhL44Ycf3Jo0jlGvBw3qrancR+mZo1t180c9u9Rz0rj7ds2z1+ZiNC9YjyDhQUwz7HkX1LGj5xTaq/VX3z3OW0dKjsANCtDmjrDR6ydV2twRttHOZaDN3Rmc1SGAwCIB3Q6k6RsCgOJMNCRSaA01atHKrOJsNc170xwIHxEYVkADC4XndRo4ec9Rx/gp3bC7BAVDAAEEEEAAgbMIEGl0li1FORFAAIHrC7hf9ncMM5Jd9qmomXaMNFKeehHbeSON6o9atFEMjYnrCeinhOFBv15J8Mcff+hhX3jed72aUiMEEKDNHWEfoM0dYSscVQba3KPkWS8CCLQJKBRSNwhu2XpD5hJnP+pnOeEGRP92jDTivWlZbWYiMKZA/ErEPUuody/uuTrWhcA+AnN+r7Lmzaf71IK1IIAAAgicRYBIo7NsKcqJAAIIXF8gjs55/Phxr9GMAtyekUZ6QqoHphaica77NwVdlV5Ur3fYP3z48Po74g3XUIdJfBiWJNSjoN8a6mlgaVcpLch8BBAYRyA+2Glzj9outLlHyY+wXtrcEbYCZUAAgfkCdnsbL7K+n14douGaJJt/vK750wqK4r1p87lIicDhAmkU4+FFogAInFdAA4PpBj++30/r4lrJNAFzEEAAAQQQmCnw15npSIYAAggggMCmAvFrXBTH8Pbt276rq0ca3b9/v+/q4uiic709TbFEuiNNNRRmpB/fp/OZczsC2pO1G7x7907P7p89e7a+X+F26KjpKQT0zo4PHz6coqjrC0mbu96wSw60uV0YL5kJbe4lNyuVQuDUAtlIoPVjGlkOHQc10T1LHLigVbihHE+9ISg8AhcT0OOFi9WI6iBwuIDG2q+UQTcaeqZXScBXCCCAAAIIzBdgTKP5VqREAAEEENhQIA4t0nPAvq9m15OL7IPRUJ++r04LecbRRXPGrd1QdnnW6oHWgFLaIgFNPrpH7R6MtbxcLLGfgB7HK5BI/2pP1g6syDn92/eo3K8yrAmBGQJ60BbG6NI+r5CjGUucOwlt7jjbjzZ3nG1xVEloc4+SZ70IILBIoGMkULxe+/VCHBsUJ1g6rfemuYEcdNnDjcxSRtIjsJtA5WHdbmVgRQhcTEBj7b9//16Pc9O2VU889NXF6kt1EEAAAQQOFCDS6EB8Vo0AAggg8E8BRQLZmEO6Eer+ii7LPCu+RaSRPTDVGuOoo2wBBpypTnf9DVgwirSpQDzMyaYrInMERhOwVwHqSbcOhCdPnoxWwo7loc3tiNklK9rcLoyny4Q293SbjAIjcOMCaW+lQOLb3jYfRVuGBbtEMukix70RRjf7176ua2NnKQTGESDSaJxtQUmuJKDfi+rg0g9HFX0bjjL9hlBj/j19+vRK1aQuCCCAAAKHCxBpdPgmoAAIIIAAAn+JBzOvD/HahrV/pJGVU09O+QGlaTCBAAIIDCjgBjG6/MNu2twBd0KKhAACCCCAwG0KrI9Vit14b1qswTQCpxBgeJVTbCYKeUYBPY7WiPX6O2PhKTMCCCCAwFkE/nqWglJOBBBAAIELC9jw5vrF4RZv6apHGm2xRvtF5hkHNLrwnkbVEEAAgUkBO4FPpjxpAtrck244io0AAggggMD1BDped/HetOvtHtToFgTqz+tuQYA6IoAAAggggAAC5xUg0ui8246SI4AAAssE/ud//mfZAnuljl/j8t1333VfrfKvDFCxxavTVAUbW/7Bgwfda0SGCCCAAAIItAnQ5ra5sRQCCCCAAAIIbCqwcnCj9L1pjx8/5r1pm24yMkegi8DHjx+75EMmCCCAAAIIIIAAAvsLEGm0vzlrRAABBHoK/Pd///fM7Dr+WHDmGmcms9e4aPifhw8fzlxqfrL6D6Q2ijSy2CbGNJq/pUiJAAIIILC1AG3u1sLkjwACCCCAwCUF9FrwtF7rHzLYT3TSzBfNSd+b9vbt20U5kBgBBPYX0FBk+6+UNSKAAAIIIIAAAgj0EiDSqJck+SCAAALHCPzXf/3XzBX/53/+58yUOyezJ4BbDGikuhwSaWSPXL/88sudPVkdAggggAACJQHa3JIM8xFAAAEEEECgIpD9Cc36OKEuP9H54Ycf7OWwoQq64Llz506lOnyFAAIjCLgjd4QiUQYEEEAAAQQQQACB+QJEGs23IiUCCCBwboH/+I//GLACv/76qw2V/PTp0y1KWI80un///hYr7fLAdIuCkScCCCCAwM0K0Obe7Kan4ggggAACCKwUyEYa2Q9smjNff+Os96ZpQKO4ALw3LdZgGoGRBexXECMXkrIhgAACCCCAAAIIlASINCrJMB8BBBBAYA8B+wGTezjYa9167GjPLtM8N3p1mlZkP+784osv0vUyBwEEEEAAgf0FaHP3N2eNCCCAAAIIXEMge2Nrt73NdbS79Wwk05xseW/aHCXSIDCgwJs3bwYsFUVCAAEEEEAAAQQQmC9ApNF8K1IigAACCPQX+P7770OmG0Ua1Qc02ijSSINGhEo1Py3tD02OCCCAAAI3L0Cbe/O7AAAIIIAAAgi0C2TfDK7f9rTn+Je/vH//PizeNthw+t40Xe3w3rQ1W4RlEdhN4NWrV7utixUhgAACCCCAAAIIbCFApNEWquSJAAIIIDBLwF7jooictgeLk6s5JNLIfpeZfRQ7WWYSIIAAAggg0F2ANrc7KRkigAACCCBwUwLZH+rYzW8DhS5OwqhIbT/Ryb437eHDhw0lYREEENhZ4OXLl2vOHjuXltUhgAACCCCAAAIIZAWINMqyMBMBBBBAYA8Be43L48ePN1qfjd+Q5v+3v/1to/Cmjx8/htW1PTBNi8ocBBBAAAEEVgrQ5q4EZHEEEEAAAQRuXCAbaWSDEjXg2O+CsjlPZsh70yaJSIDAmAKKMnz+/PmYZaNUCCCAAAIIIIAAAvMFiDSab0VKBBBAAIHOAm/fvg05bvTqNPuJZLbcbU8zs1m5mfaw9cGDB+4rPiKAAAIIIHCIAG3uIeysFAEEEEAAgcsIaLgg/VzHVcd+ZuPmz/lokUYNPz3ivWlzhEmDwJgCX3/99ZgFo1QIIIAAAggggAACiwSINFrERWIEEEAAgW4CCgMKQyXrFWNffPFFt3yjjOzBZTTvX5PbRRqFEeC1Jt6e9i9uphBAAAEEjhOgzT3OnjUjgAACCCBwHYE0PsB+ZtNQSRtwcekrz9L3punHS0szaSgwiyCAwHoBHaprIhTXF4AcEEAAAQQQQAABBHoJEGnUS5J8EEAAAQSWCSi6SLE++k2kjbKwbPkZqY+KNNJTTtVLv8vcKIJqRtVJggACCCCAwL8EaHP/ZcEUAggggAACCLQKpKMRK2JAcT8N+b158yYs1TCgkQKe7Oc9ykR33y9evGgoA4sggMCeAjpXKMyo/qRuz/KwLgQQ2EJAP3P68OHDT///T9NzrhOUfE6yLQpMnggggAACawQ+X7MwyyKAAAIIILBGQHcRaxafXLby/ELPIrcLA3ryj7/J4pEAAQQQQACB3QRoc3ejZkUIIIAAAghcVeD+/fv6vZC70dZH3QEvrfKrV6/CIs+fP1+0rN6b5grw/fff37lzZ1EmJEbgpgTUf6+jRiOQKTRQg4t/+vQpxOrpydjdu3f//ve/a0DuBw8e6Oje7lDSkatQxThG8KY2wf6VVbSHxo3TRtcW15/Ja6Nri+svbHGZCzBrAAAgAElEQVSd1fcvG2u8mIAeNegMo9OL9jfb09I66gyjP50H3HlG++qjR4+0l+pEpLCkdMGVczgWVgKyOAIIIFAXINKo7sO3CCCAAAJnFdCNRP325qwV61RuPWnSaFLhYVOA0oMG3dTplo9h5zsZkw0CiwV04goPaPSQRc9otHw4PMPTwPAosKEjZ3E5WACBhQK0uXUw2ty6D98icIgAbe4h7BdbqfrDdOWmv//rxf3tt1C7cFelQXeues2m0YN0URpvSt1XLq2sYg6CmO5AF/Vzq0l14yqNfAOraioKSntIfMetftanT5/GgJPTqnXIJ4SJxHuactPO5nptJzMkwY0IhEtQ7Tzac7JV1p6pPx2M2ktDgvBQqONOFc6TOkvYSTJbkjBTh7MinyoJ3Fcq7dKjyeXQ9jEckiGuQvWSYchnhCAeXd5IW39WKldHzVfJ9RfeX6kya3N/9913XX6NGe4KQyibZNyEPqoFqWwyBaxYdFQov5pUneU09B0PKt12rHzU/hnk9W/YP9MNoWPt5cuXlUzmfKXNraBhnWFKO5vL5P8umH7+WeHF2qbaE0Lrr0x0URFymHOWcHlWPh57LFQKxlcIIIDAxQSINLrYBqU6CCCAAAL/FNDdS8VCdzWVb6/9le45dV+n5w6umrqj05/u6nUnrxvFRQ98XVZ8RACBRQLhgVrlAY09DQxHrp4K6bkMPQqLkEm8qQBtbomXNrckw3wEjhKgzT1K/krr1bldV2Klfly7q1L3rdIsDcEZH0r3ier0DV3UobS6DFB/3qJeahvHSJKLqqwe8bhHU8j2FrZF+WydWCAqqvry4xXZvqHq6+/Zs2fxt9lp5aOUsbYls9y+/fZbbRFJLtoElg8TlxQoXYKqsorO0TOfENATAhHiHVXT2qP0t/KWU6c+ZaW9dBFvdlev5KAne5WwlcqCzV/pKkKhFaV7H7ttDxXRCUqMOoT3uXOvnC5so6dbXGVWU6W/ttOI/KURAlmaVbVgacgr7UKheKqCHpiUznJqCOKmoa0kWkUcz2QRsW25aSkdaJVrAO1L8aFXX4uEQwJVU+VMd3s1KNrr1m+IejHs2+wZRruQDkmFDanibp9XxKE2pbZgODS0zyiZjg4t4pp1W8WaiUOOhTUFZlkEEEDg3AJ/8ocAAgggcGaBMOjFnKZIl/tnrujisut2pcLyyy+/LM5xxwXevXsXF143Y71Wrh1GDzssc93+6dZOv15KQ686rrRX4clnKIFKr8Dgx9c4jHoMJMb4kLRjUxN6fqTzmI5Q/WkiTfb69ev1dXGNiMqzPs/T5aA9NpbXKfF0VTi8wLS52U1Am5tlYWaDAG1uA5pbZIQ21xWJj2cU0I6kC7P4siFM6zrNLtt0CRcn0Py0prrVChd4OrqVZ5pg8Dkqs7s0zVazVAtdawWipc8o5Bbbalo3zqW1HDhf15axT9g39K8rvHaVytbP7mwS+797g2++Se/flfn6i1huDQ7cbTqu2g6xeJfTHlg5XvRVuouu2ancmTAuScfppecQh+x2eCtY9qZYx7U77nSY2yGpo7JS5S537q7w7qMKYOW3CRWp9GRPWzxb4Gzd3brij9lMrADpREqhc52DVZ7htOnmK7fSPhyfctOVzpzjTqHp2mfmY8mUQ2zlprNHnC1bmdCCLit9XFpaV9k0w8qc9Ca3tJtlM9E+Vtpemp9dZNHMo46FRYUkMQIIIHAlgb9cqTLUBQEEELhBgdKNcXpPUr/DuR5d6b5FMl1uXTYV081zvAUX3bNVChZnq/3BhYPohj9eqaZL9/CVVfDV7Qjo6YDbYeyj27Vux2R+TfU0Lfv8V4Z6LFI69ATrHpqseTwUSusakaUPFudXeeSUgrW9VxPrVUeu7EZlo81NYWlzUxPmNAvQ5jbTacFx2tw1tWDZEQSyR6I6/HQ15Yrn9jp3J+66A/XbD6V3OYz/MW7mwnVU6QrW1SVecNFdg5TiCzZN68LYZT7CR5XTrou0e8Qb111zqgrqUM+WWUqWiZJpn8nypvukMozXmM28MpNbgwrOKb7SfqJTSnqkzNwrlMzdbyorZZie5SY1lgaguDLP/OjOrpOlcgncDm8rTW+K48dlOjZ1w1g6faVHZcg2Gx3iytP2UbVIN7rmZE8abhVp+KZKu0h16YZ2kUZitHOdJvSt7aulrZOVt0xsIzZMuOcArrFuyLAuqV2iIU8tkt2XlpbWVdbtGJWP2q/iYrflo62cLbC2Y2XVk18deyxMFo8ECCCAwFUFiDS66palXgggcCsCpVuv+Lo/TNfvcC7mlT7Ci0Gyd2VDCbg7ty6RRnGe7t7e6h4raXrlPZ5ly8QlBUpP0LTnZB/9XBKhrVI6ANMHYZqTPtDM5q/Tfrx46XDOLpvOdI3IzDKk+Zx6jmsy2h6WnVpgZeEdoGtKaHNLB6mDos1duR9ee3Ha3ObtO1Sb21wLFjxcQC1d2pk62fseX7PZ1UXai6/moNRSHF7xegHcqUkNmfUQlxaMrzyX1tr1Ssq/tJZj51vncfYSyKFp66fxUtpb7CJBO57QKjWKScNSkpncEKUMXW63eWtQwhl/frp3TZ6mspXSbhDfb4b9aukBm83ZZqb5h7U077qW86IJt8Pbcef2/Pi87b7Krk5NhuQtN5vInhOyOcyfqe1i+dvEose/Km26OXTmmVkGVUqLpzlYYdxEvCPFq3ZnQu0JpTyzjKXEbu31j9ZSh7q7Rqe+bPbb+oZQRbJLTc7MCghQe93/bYloGPtKVq6yMze3O2TmHA6VnFMBFb6Svv7V4cdCvXh8iwACCFxYgEijC29cqoYAAjch4K7yK3cR9Tuci2FlbzAMJ76zHbPicVSQir0+0kg38Fb9Sm7pA/TxrcbcgrdQqvQ5pu1j2t9uQaChjpJJjzK56QnLooeq8RGtxRct64rtGpGVj4pc5mf56DzbHrqdpbJblJM216nGexRtrsPhY5sAbW6D24BtbkMtWGQEAZ3J7SrXJrL9fGlp4xZBt3jxR8tKE+e99lDJ44qom1N1TB3CnFjSdSqXFrH56cWGLmLt23Em7EZeFNlSZfeBuC5xz+vMK/MUp/nhD7cG2a12ipnxnhOOSt14Nt8nasE0VmbpYVtxKwVDNBe4sq7KV26Ht7NZfOgZ7CLP7JGu/Ps+YcteH85snmKWbGnbTiPKSnXMPvQIvLGA7WPxzFCwbNVsA8WFd9PahbRZtbhlbkulE7JSw6Qyu0zcx5BnvV4hc6EpmTKcuSeHnNWSlo4IK7Pl7MpW+qgyCKGSbduFR5xhw56WltbtKso/TTNnTnaHaSih3MzcJtqOhTnFJg0CCCBwDQEija6xHakFAgjcrkDpxtguiG3ipq6MdTthFU8nJm8jD9+f7AFlKHyln3JmUe3mTXdflUUsmaFpTiU9X92yQPZOPuw54x9ih2y4uHPFDjFNtB3gsX/bQ6KA4BqR+iniELcdVuoeJ63x3KG0A66CNtdtFGtM6weUJbMTAm2uk+SjCcTnfNthwgRtrinFE2O2uXEJmT6LgK4K3EGnj4suFWxvVK9nNjdlmHaynsVH5VThHVFaHZ2p4quFpfEK6ot1q1iaw26e1rjrjr60UlcXfbTeUD20Cd+qt7WSQ5qzrdcyX7SXWobcGhjFuSbi4yvsA+uvKnXcpbEavQ69OF7BdlpNzIzP6LV13A5vJbFreDtp20E6f9W2rGUbJnrVMXtx2Pzg15qquLRrNne6T4acrYFQ5m5ObFtaPCyiDRcnLk3bGTWulE23PYexYls+NmG7Tak89fmlKuswnFnfNH/tbKVjraGNcLt0l3sQ9yimLdJo8GMh3S7MQQABBC4mQKTRxTYo1UEAgZsTKN0Y262OTTTfcJ7RtHQrJY22+5adEfpGGtlN1+Q+kD5IktjOdWd1ZxGw/cpOMjbR5YnDWRxmltM9lAlWOh01PzPSeg1cR+7MYqTJXCOy8ulYmv8p5rjHWw0P3U5Rze0KSZsb29q5kTY3ZmF6pYDtV3bmtwna3NR22DY3LSpzBhfIdig2XCekUSB2CIeJNReEIxiq/OmNpNpBAarr1H3VcLWprGKxNZe+m3LZXXw9yCOui02rYFZNVXDpuT2N91LOSzNRGbg12HQP2SjzNEBBu1CXcBbtQul1vo7r9RVJsw3HQpdizy+e2+HteAynKQu+kfD8PC2l6mIZxhNdAK1scc5SXQNop6A4z0Uhj1Z3TZSqHyKNTL6kkS2MFUyLx+sqTZfKoHzqZ+lShmF+ae+tLzXn2/RqQQ5zFqykyV4VS2DpxYzDXF8wK3N8BpOtzZ85Mf6xMLMiJEMAAQTOK/BXa6GZQAABBBBA4BoCv/766x9//FGqS/1+tbTUeef//vvvz58/D+XP3oDFVfvtt9/ij2FanulM5iCAwHyBhw8fvnr1yqXXMxQ9ILt//76bP/+jPYfSkasjff6CpESgowBtboxJmxtrMI3AIQK0uYewX3KlT58+ffv2raua+sNevnzpZk5+rAQLhmXXXBBOrn2HBCq/rgdUzbj/9eeffxbgjz/+aPeYunbV1e+zZ88WFenNmzfKKl5k8q42TrzntF3w2w34/LXLMFRTMSJS+uKLL+Yvq5Rff/11mr6hGGkmzBlcQAeUjjJXSB0jd+7ccTMbPmo/TE+DmtNwGmxY+7GL6KpeQTAqg05cP/zwQ0NhtAmyjx9T0qWZf/jwIXvIK+c12z3bVH377bdLixfSqyQ6m5WWDbZKoDN8Nk1lWaWvf2sZqgylOJu7d+9asqUT2VNr3PwtzdDSu02gav7000/2bdtEdidsyMq1vPYwqiErt0jW06UpfTzFsVAqPPMRQACBywgQaXSZTUlFEEAAAQT+KeAeRDqXXndZLtthP9o9m25Z6w8dShFFlbCtYWtNwRAYR0BdntmTkmYu7UJwlYqfr7lfmLmUfERgO4Hs7m2ro801CjdBm+tA+IhAFwHa3C6MZCIBdd6nncG69Grrb9aeGV+2OeHLtJVCU9+8BsBQF7L6IEO3q/7VtOYoekY9gktjqpSh6+dWt/HSTBz4Rh9V1HBRpCo/efJk6Vo+fvyoRbSsoOq37dmcs536CkApXW9kM2Hm6QQUhWDxbVZ4HW4djxHtzOk5Sk+ZdDjbGi85oTqGR2EuwGJRZVO6sPjK8JFsmJHOtA1nnrg62m3SAitUtDmwLLQC8SrCtFrScMZzgTVxyhCKFM+xaRVy/kmylE/9HtbWlZ3I5qm9Zf35VlcL8RrX7HuWT+Xyw9LMmXARjb2y1aq145V2lcmCneVYmKwICRBAAIFTCxBpdOrNR+ERQAABBDIC9TvG9M45k8VVZulGNzwi123b5I9H3X2jGTTf8lkOTCBwswKlLk+NGb7++S9RgDe7Xw1Vcdpc2xy0uUbBBAKHCNDmHsJ+yZVqiIW08141tXdjNdQ6fjmIW/xi96c6EgWoKARF3ugVAPpX05rTdunrOhHVtdnc5x3Y1cGvwujWWH+hnG5zNH+00DRXZpehQNyc+GNbmFHIITvChJUqXgvT1xDQvpTd2SrRG20Vz2aYXXVb/gMupfCacOyo7mt+HZQ9KlXf+g1UHUTnLhsoLk5pPzKMZy6dzsbQZHeAOTmXxg0KGdZDo9RkZIcj0vPJ7MsiS+XR5ittBTUBpaXq8xXnlG3Tu5xv7QGsVtHWbtYL3/yt22n7PoxqO5+c6FhoZmdBBBBA4BQCRBqdYjNRSAQQQACBBQLu/ideUvdsax4TxFmdYtoekWefF7gqlH4uc1NizoSPCKwR0Es3sqcjPTPSV2tyDsvGTxg5Ttd7kkObQHYnD1nR5lZIaXMrOHyFQIMAbW4DGotkBRSJ4gbRCclW9jdXwomyHZbZst3aTHUDu8uMUus5KaNoJ4328dlnnz169EjbV7fJ+tPEgwcP1Ge8MnoprN3KVt+giiUqlVbd52su6bMjTHTp+S4VmPnHCughT9rZr91v/nAvM8uvcIc0VkO3ol1uaWeWYedk4cDRvYxCGdasOntUKsMwok9Dzvphg85d6YIq6soBjUKe2Uy0m7WN55eWU3NU91D9ydAonZl1Xo0NtXtrx1t6nixFsaw5PWYfsZZ+vZl1KM20g3rSp5SDm1+K93LJ6h/TGNlKW1bPKvtteobJJotnXuBYiKvDNAIIIHBqASKNTr35KDwCCCCAgBfQzYbdmPnv/vKXyhPeNPHZ5+hW0O6cJ+9R5Rbu9l2tG+73XA58ROA2BdQ1YgegEyjNd8nqH3WAW6QRx2ndim+3E6DNNVvaXKNgAoH9BWhz9ze/6hp1Ms92Saqnc2V/syJasmi3FpWbRcjO1DWGC/lqe2+a8tEwS/Iv9QHr6YFulhWcseZ9Rtpzwt20NqhWl61RmJm96dZXelKxMm4j252s2kmgUh6+OqmAgueyu3Q2AGJ9HbPZ6q722nvX5GO0SdhSTEzzq89LRcpuoMniZRNkn5p2eYIRVheCMmeGRinySfuYuH755RcNkqeAp4ZAuhKOzsY6dWcRJmfqPK8quGR6PqMD081c9NEiuvSEZ6gBjdI91sUBL6pmmrh0jZSmtDkXOBasLkwggAACZxcg0ujsW5DyI4AAAgj8m0D9bid7z/xvy1/og/2qUrWevBvPPqUSRvZR+4WQqAoCmwjocZjrGrHV6MfKk8ejJa5M2AGuNBynFSi+2lSANtd47ZCkzTUTJhDYR4A2dx/nG1mLrqmyv1ppfneMuVmAuM0JEzd1f+rqXv/orqUV7NUw8pB6be/duxdfrqjLWSMxqMdaf+q61pYNA2Zou2u4o+Z4svgyoF6vuDBxyvX7WJxbPF1aY5yG6dMJlIIn6oFuzdUs3W+647Q5/zEXLCGvL22pRajnrAueHR7cZUdl63gaCY1saY/KCuj5SSlmK5vezdTipaZ2TQRVNrhzTYYqti2+yMfVd5+P2o4NjXKpbPHIVaU08fxrHAtxjZhGAAEETi1ApNGpNx+FRwABBBDwAvUb4NLtpc/lEp/tHnXO8xFL7Ko+Z1m3CB8RQKD0YEi/e1v5Y2WzjX/CxXFqLEzsLECba+DWjM45Hi2xLR4m5izrFuEjAgjQ5rIP9BJI39UVclYHWPaFMovWW3rPyNb3p+qNU+HVz6oXhykEoXn8hkWVXZ843RYWyjM/c4UNxecHDRGh0CLlbANFqOtaaURkUT56LVFbsJFdEU1uUEsZV6TL8BXpmBNhFaVRlOICMH0uAY2bkt2s2410q3NINhRA+7OOoHPpzSytjmXVembipcmyIa2TmWTfmxaWstPaZCaTCUqjy6wZ9S1daTaeKU3Wa07pJqt0Uza5Xh2D2XCxhqbK1qUG2hqIUoEt8c4T2bAqPZLqtVcsPdaudCzsvClZHQIIILCFAJFGW6iSJwIIIIDAYQJ2Y5aWQH38a34Hk2Y48hwbv12FnHwyXrpJ3vTZysh6lA2BNQLqwMg++VWe1o2xJn8tq4Pank7qIdTS5zIr187iCJgAbW6goM21XYIJBHYWoM3dGfzCq9OZPA7jjmuql3bFH9umSy3mZGBK2+rCUrrLC28NC9eNKkOpC3nNWrovq8AFN1BKw3vTFDAU90QqAkMapacBSvzu3btQES2lE8vSStn2rW9QlSGbc32p7CLpTLs7cF9lu8NdGj6eS6B0U9llRypRlMKY4gOttOwZ52+K2QZSCovpW9RS0JKd5doK75baaPAttxb7WHooqtNjW6hcaVvoPNwcfGNRStqgoz3hUXnSt8WJV2MBNrSYtl3iibAbx/HB8bduuuR/xmPBVY2PCCCAwBkFiDQ641ajzAgggAACeQE9uSs9X9MCfW858iUYZm58jzpZqNJN2mg/o5msCAkQGEGg1E2lsnUZ0EiZ2KjpetxTetA8AgVluLYAba5tX9pco2ACgZ0FaHN3Br/w6rQvlW4ku1y/Zftot/4ljHrsXKXUq9rcCbrb1ncdjRpJZekrWtTxGUc/yDnrH9dI3d4WbKQ4p1JIULyITaujOjhPbtBSMbo8qSiNaUSkkW2pa0woLNJuBl2NNg0lLGVeeprkyna6j12Oyo611rsgS7mVgsBK6SfnZ8evKv2YajK3NEH3AqerSOeURlFq24Ht7i9dUVuGyscWHPNJbOmIUIup6LT1lxbKQW81nRO3dKVjId1/mIMAAgicUYBIozNuNcqMAAIIIJAXKD25C6lL90X5vE4+154ClG6n4/qVbpJLv/uJl2UaAQRiAf0k2vXo2LfrHxjpsbJ6QewJlHLWSW+0n7tZfZm4vABtrm1i2lyjYAKBPQVoc/fUvva6FCkSX1/FlZ1zMxWnz05bJIr71oXUuG9XflRX3BlDTNTLaK1qECjdq5Z8FCTkhkTSxp1zwazL7NevX4dsF20aK/DkUqVrpy7De5xxc5c2IvMrApUjIhsgUslq0VeV6JBKx/+iVQyVuDS0z1GF3HO7Z3ek0jtAG0BKUWsNWc1fpPQ0ptT6V3JWTEx45pOFKgUCVjLUV7pOsKZkzCexJUAVXiXX4EYaNVBhwapIvabrv73SsbBegxwQQACBEQSINBphK1AGBBBAAIE+AqUndyH3m4o00jNxPQlSlSd/g6unQtnAiMptZJ+tRS4IXFEg/v20q9/KY0pPbe7evRuf5fTD69EegLoq8/HaAvHemNaUNjc10Rza3CwLMxFoE6DNbXNjqVSgMjjWyuu3sK5Si7lpW1mKOzmkizc1z85RD6ULEmp4b5oL99FN8fxeW907h40ivfkDKWkV4W/yRXvZPUHLZjWWzrReardgaawjl4yPZxGoxDFk4x561Uu3oqWsKh3/pUUGn6/xyUYrYfbsEQrZ/ayerX72sWGbUq+T3qK1K6CzVK+l4/FYcJLO+dm6zBmYxxXejusu8c0u8y4fBVg/w6jd1NXUvXv3FNqrZlcIi0YHnF/IKx0L82tNSgQQQGBkgc9HLhxlQwABBBBAYJFA5Uc2kyOZL1rR+Il1E6i/OeW0m2SXuMtTdZdnr4/hF7oXeGaqG3U9y9ZPf3rJkM+xApUnSjoFtUUF6emMDlJ3nCo3PV5py/BYItZ+JQHaXNuatLlGMfIEbe7IW6ehbLfc5nIl3LDDVBZRdIv18KXJZt5SpQvGc0r5bxpplO3+1Ft354zuExd+z+k0SGh+uE8op9K7EKtKGFm2ahrWSB2l+kpWGjgtm8bN1N3cnP7UUmd2l91AQ5+6UvHxqgKVK/BNj+5KkEGl4/+kW6ESVnVIjdROVQJ9sgE0a8pZ2tY6z3TZx0r5rynznGXVxLjnKmEptdGL2npr00Ob5QJklacSTP7m0xXYCjbyk1jFFM4Ja9O+KgH9hTrqakRL6d8uDz8vdiy43YCPCCCAwEkFiDQ66Yaj2AgggAACXkBP9yr33l2e3/lVnv+znhRknwrpzn/YIAY9yXWPj8++HXS7Pv+Htmev7LXLb4+H0mq6jpM0QTxHZzM9Qdaxqb/0tKZnT4P3EsV1WTOt3h2RpgJr8pyzrAbJqIyTMSeHOWn0RFgNkyrY5XHtnDX2TUOb2+BJm9uA1n0R2tzupEdleLNtLlfC3Xe5yr7Ua2gBXdGlxdYN16bXAOo31ZVGvGqNvjAzdCYt7Q5zFCTkRuVZOlCK2lkXV6TLraX3WTrEdLEdLkFVpI5i8baIPRfdJsQLxtOV6JPRYibiYjO9VKDey740t0XpK+cr3a/1ikFZVKTtEneP3VlZVHdudLntdozrx36V3cCVqvLxqEijcG5PC6YTfiV+3aVXtHeYoxZWGjqBp5FGOtsvOiJ0Zx0ecmrHWxTz5Mq29Uc9JdaFxNJHJdp74x1Ybrq4klvbvhRnldb3dMdCWgXmIIAAAmcUINLojFuNMiOAAAIIZARKT+5CUt3MZJa5+VmlB+uTA78fJWd34EcVYIv1aissfQK+RTHIc6WAHvvWn3qkT69CDI0e2GlC/+rpkv4qgTV6NKZjU/0fK4t6isX1CG/pM6xT1MsKqQ2t3/npWVi6Y1iakSdocxu2Dm1uA1r3RWhzu5MekuHNtrlcCW+xv5VOzlpXlxAQbbVssXe4P9UgOrqgUpOtzkvVZdhfkshHB7ULElJg/dKLXi3iqNuQdb0d9gr9u0OkUZftUrkwO6pT320LPnYRqNxvHhsco1i3kSMkuuD3zWRRJIqeElTWXmnFKktVvqrsZpWl5n+1WziIK5JOtjofZjHVVs58KGfaejij/BUuo4YmPQMvaj4srLbLVYerdd+PYeBAG6+oIXNZ6U/hWYo3Uru/tAXMbj4rhm0dm7NyYutjYWXxWBwBBBAYRIBIo0E2BMVAAAEEEFgroHuVShZtDxkrGV7jq9Jt2NKRfnfTOPbx2UbV5OHvRrA7Z1s/BZWOtclCavfQ6UtPYW7t0W39EdKk21kSnLea9R2eNje7B5bOA7S5Wa6NZtLmbgS7c7b1U1DpWJss5PhtLlfCkxtxaQJ1LlaCvGf2O9ZXWtpd92krVYUutajXcf23rntVr1lpCPFJj32X7cxyKsJJW0cbTtdpitbqdRGe7bDstRtkMw/1peGbud1PkawyeNWx5T/vTc2xbjPXXud1YZoz8zwwWdtgNl0KrOcq2Z8zzRz0VPFh1qZb26qQI5tphVSG81sxa7xC9JJlMuaELpxUtSzjogL/3/vVfvxRjaBeWjo/sPhix8IiMRIjgAACwwoQaTTspqFgCCCAAALLBNJbO1teD9fm37fYUpefKP0qWvfew9Zd21G/VT3dk5SKpx6jDzuCVKXYfJUK6ClJOnPmHHUc6od94V+drzShN9lrYukPvGau7hTJevW7DF7Zkc+3dTra3LpP+i1tbmqy/xza3P3NN1rjzba5XAl336NsIIE0516XIqUWs1f+aclPN2f9e9NU5WzQWDOyrtDChtPZpkukkSKWstuluYQut0oACpFGzurUH+u97AdWbdiCHWjScdUa/7hjbm1Z6Sr6Ao9VFcqTDZHRqcnuWoEAACAASURBVH7OKFN2zRDfxVvIUQyr6E+N1TdHTK1DiHg+0fMftdp6YNUWyxsraVpN7b179xRsNPO3NxwLDpCPCCCAwAgCRBqNsBUoAwIIIIDAWoHSoPQh317P79aWcrDl0+HlQwEH/xmNfj2jPz0FGOEOc+UmVXDJgT/nWll4FncCpW4kJdOxpp3WpedjXUBRVuoy0bO8HR5b69FevPn0jE8PUuvFW/+tDn89oOzSd7W+MEtzoM1dKqb0tLkNaH0Xoc3t63lsbvFJ25Xk8m3uPy6EuRJ2m739YyVqrdctZHZ31ZUGdwFhs3V5b5qysg5g2xsUu9+MrA5UvdslZNvlRbfZ3UD5d9nNZFgZmmuHy1ozZ+JmBSp74M2adKx4hVcnOj0c67iua2el0B+dErODwKkRmQx2KQ0+pPv69HJCiRWRM+lpecbRS5NLHZ5A8VV6JKunx2nFG8qmBlePfeZwcSw08LIIAgggsLUAkUZbC5M/AggggMAeAqUnd2HdXZ7f7VGNfdeRvSHUc4pT9HzrqXHzg+N9mVnbTQjUn+5xCmrbCRRspL+2ZRctpe4Z/ZDOFtEzvjkPuSz9DU7Q5jZsdNrcBjQWQSArQJsrFq6Es/vG0pmlYWZCPl2u30qxuV0yX1rfMdO7QRHUB9wWoJ+2sxpxobnKOsRCb7Q6NWeOS1FfV+naqcu1binzUKQ1DvVK8e3+ApVe9v0LE6/xAj8Di6vD9IUFFBwTAkldHRXxU480UlsQQpTSp6bZgBu1SnOeKljjNfhvPh2XPqqh1GiCYtEwURYvlSabOUeZ6PzWJbR35hpJhgACCCDQS+CvvTIiHwQQQAABBA4UqD9c40luumlK92+nu7lNq8YcBPYXqLywQIXp0oWwf6VYIwIlAdrckkxpPm1uSYb5CDQI0OY2oLFIVqDSnKkfscv1WzrQTigJ96fBQb2wbmyJklh2C9rMbETXyreGWYCOK6GtdNFENpNeu0FlTxYCv89ZtKVIjAAC1xZw4a1WWZ2l67HslZAg/VxTlw2WVZjQID3ZtilOpkid8FGxrXNetRYvO8i0iq1b3T///PPdu3d6nrym5Z05CtQgFacYCCCAAAImQKSRUTCBAAIIIHBiAR6uLd14pV+cEGm0VJL0CEgg23kQZPTMCCIELiZAm7t0g9LmLhUjPQIVAdrcCg5fLRKo7EsWZbIowzRxqcXslX+6xhPN0UAIz58/jwustx+2dbVmAxDX9HeqVBYGlM08LvbkdGn0LFvFZA71BKXdTEud63U89WryrQTSaIZBWPSO2kFKcsliVLb7sMNcDbshFHxZOveWbtlCXezbbKxS9lGqLVLSsATZPEtLjTlf4VYKOVLLrhHOFHWkBl0NUGXXzdZCVwX18KxKhhwLWVJmIoAAAjsIEGm0AzKrQAABBBDYVqB+H1K6h9y2TGPnbqP+umKe92c0riJ8RGBngcpw8fQk7bwtWN3WArS5S4Vpc5eKkR6BugBtbt2Hb+cLVCJIet1CZoOZGGYmbCPXsapb0bb3pim3bKjNykgjWzy7EefvZqXiaX6X3UwXZpXuVYe8qNgkRmC+QKX7f34mpCwJEMhVkmmbn40KUlYW95NmqzOtxijSfDUN2SEPsyfb+ih9GkLJGq9SkdKSjD9HsVyKOlKDrhGbVEcLPJrZ5GUlrdYcC0bBBAIIIDCOAJFG42wLSoIAAggg0Chg92bZ5WfezGSXverM0v3zlW5ur7rtqNeYApXn+4xpNOYmo1TNArS5S+loc5eKkR6BugBtbt2Hb2cKqPersi91uYXceiSbmTUdM1mv96aF2oUOYFfTlaEP1peczdytq/6xdO1kq6gvXv+20pMtgS6rqBeAb/cUsAC4dKWVE1qauPucSsG6r8syVDS/xlDRX/2HEJb+vBM8Uui77Z48eZLNsPK+M7uhKz011ck2PQp0VJauBFQAO3vrkuPCr7m0wCNR6CVrqnV9f9ZW0EGd3UCaWV+2tBTzEUAAAQQ2FSDSaFNeMkcAAQQQ2EOg9OQurLvLY+I9qrHjOuwm2a3z6dOnbg4fEUBgpQBjGq0EZPHRBGhzl24R2tylYqRHoFmANreZ7gYXrIePdInPKLWY3J8qPsC9N+3169dt700Lu252a/Ya+SCb+fxDRjFt2VGReu0Gpd1MJSz1iM8vPClHEziwmdOeXNFIYywqiXt9pSPr23/8WcRGr5xHy6fOqzPqaAUevzylN0uW9iWbX1pQVc6eckt3gkpvX2UXHN+wrYQK81JooF6vVokZevXqVSlzjoWSDPMRQACBAwWINDoQn1UjgAACCPQRqDxc003IhX8a0sanAWyzP3er3DC3rYilELgdgcqbXOqPQm6HiJpeRoA2d9GmpM1dxEViBOYI0ObOUSLNpMAOO1KpxewVYjJZx2ETuHejqLtx5S9esre366u/clSkUIBNd4NSGFNYtQvnWg9CDocLVPrmVbZ6MNDKwlfOmcr5wBColfU6xeJ13pXRkKcQ6F7IUnCPRf/Ea9RgPKGV0QFYCYrN5vnjjz/GWdl0/H7t0hhLlniECUVgf/bZZxqPsEth9Ho1xRt999132dy0S5fi5zgWsmLMRAABBI4VINLoWH/WjgACCCCwVqA+TjKPcVPf7J2zkmXvitPFmYMAAqlA6TfT6p8g2DHlYs55BWhzl2472tylYqRHYFKANneSiARzBCqxKV1uIUshIBv9EkavGlG/nS471RGoP/UIPnv2bNOwgznI2TR935uWXUWYuT5OyM42ayQ3jTSyYTZSB/2OiNuQlOXscxTlUNmxN404qWS+0Wnt7BurY/l1LFeCzCqbpmMZLpaVWszsoaRrg/R9Z3ZDV39qWtpM+uVJqmcRSKf4zafFRRlFWqOGOboe0IiG2QVLTWcJOWTCsZDFZCYCCCCwtQCRRlsLkz8CCCCAwLYCpduPsNYuj4m3rcC+ueshaVZM99i6066XRbfHerC18vem9VXwLQIXE7D+iYvVi+rcrEC2BTEN2lyjCBO0uQ6EjwhsKkCbuynvTWXeZUDKUos52Vaq4033XIocmmmuPlF1vOkNQlqjhU/ppUJ6+YgOil7DD8wszGQyhSy7gXZWvjdtco1rEmT7oZdmWNoTuryhr9Lp65yXFpv0wwpUziGb9rJXMq8UaVjG0xWsglzZNKer5p4FdqPr2aotBiidU1rEUmZDkbInapuZXcQyHG1CO9ua0Nu0OnrCnB3ZKPvW0bA4x0LKyBwEEEDgWAEijY71Z+0IIIAAAmsFSk/uQr6VO5C1Kz7n8nY364o/5+ZWDyt1V1nKwWXIRwRuSqDUI9Wlf+KmJKns4AK0uYs2UKnFpM1dxEhiBJwAba4D4WN3gcrQEfPXVWoxJ+9PF91zaeCiR48ehQAj5ayoHQ1yEw+QoNyG+qGI66ZVmYcqntu+Frnl5s//qB7ZbBDA5G4wZxXKvNQXq32gSyTTnGKQZmcBdxDFa3///n38se90aWfTWuJzTt+VkpsJVLZ7ZdPY4kykAqU7MncHZyMS6bytuN40n3hOdjPpesBF5yjoNjQNc37zGec/wnTp8qa5bAqJTq/ts01nWEUWOXzFsdC8FVgQAQQQWCNApNEaPZZFAAEEEDheoHKTo3uVyfvA4yuwbwncPbOtvHSPbQnsTrjLk3fLlgkEriGQPhkJ9WJ8hWtsX2phArS5RjFngjZ3jhJpEFgqQJu7VIz0WYFKOHhpH8vmU5pZajHrISb20pYHDx6Ucrb5CjPSwEX6qAIrwkDLKmrnyZMn6haNq6DGyDpKbdlDJlRg13dYem3KIcWrrLT5qULbblApSfxV6TJDaV68eBGnZPpKAjrGS9XZtJe9FMZ0xlCJEuDI8xU7GJ/Y46KWzjNxmpXTGmav/hLtlfkfsniFNG407Uw7+dRUtVBjkQ28s0xCTe3Fl5WgmUNM5qx0i/0tHdbo06dPpcJUNtwWZXPFuOSx4OrIRwQQQGCpAJFGS8VIjwACCCAwkED9Xrf+GHegauxVFIsWcisUlIbodzPdR7sTRtXJ8BEBCRCBx25wCwK0uYu2Mm3uIi4SIzBfgDZ3vhUpKwKVcPDJO6NKtuGr0kg26ieux6xYJ9nkPZf6ukKYkY4IRQC4AWzcYTLCi7TULIYCm17H96Zl48bWj0hU6em0WtQnbIO6ZJPb16XPfnRd15ZGXbbr92HLjYkBBUoRD6VgoC5VKIUxlQrTZaVkEguk0Rj2rUWp2pyOE4ph1Qs6Ff/qBubpuIqjsspGBakwdnZVle00Xgnyi8ufDR6yB6ohpeV/xsPH1SWue/N0Fq2SG8dCBYevEEAAgf0FiDTa35w1IoAAAgh0E6jf4XR5ftetrANkZHezrixzbm7tVeVL7wDduviIwCUFSk/z1/dPzOHSD8Q/++wz/TsnMWkQaBagzV1ER5u7iIvECMwXoM2db0XKikBpcIjKIvO/so5Jt0ipU9OS2YL1O9lff/1V/b5aShE2WqQevaRkGklIi9haDplwd5GqYMf3pmXjxtZfh4dYpWwY00xD26AuvYsMc9/O+aghN9wAUWEplVZvopmTA2nOK1DqZdceW/9hQHOVK4EsbYGM2WN2afHWH+NL13hsep0zS6cje163RQnr94BbrHG3PEvPQnXqDmFVVvdSyrSoCkhKN5MC9awV1tEUGhddh6xvC9ICbD1ni/OMLmMcWv0UwbGw9VYmfwQQQGCRAJFGi7hIjAACCCAwlkDpyV0oZf357Fg12aU0dpPs1jb50xwbmOGkd8Kuvny8pIAe3GhHPfBndtmuo/AIaVNwdTOEH4hv+nhx0yqQ+VkEaHMXbSna3EVcJD6XAG0ube659thsadNurZDM9XVll52cWWoC6venuo4No4ZMDn1kUTtaUTbMKL0EzUalTFakV4L0vWklorY1ZuPGUoRFmVuvcDbzOVlpg2bZ67vBnJyVphTe0Rd2ZmFItrOAIm5LcQ8b7QClAHrFPGVPQc0gi4KH7BivByU0F2bABfc/8PW0IThPNkwDck0WSYeSGwLQFgmHku352ac9lthNWBsdz7es7BpyUZ5xVodPW106lsQ1te5juqIzHgt6YnnsQ8uUkTkIIIBAFwEijbowkgkCCCCAwDECpQGcVZpL3gavUdb9jD2IifMpPaKK09ht5JzE8YJMI7C1gPoAFCqnEX3u3bunAb31kPHhw4fa27deb5p/ts8g27uQLts8R7+Hs8dYpd+2NmfOggg4AdpcB1L5SJtbweGr/9fe2d5njWN9eHl+U8BMSkioAFICpIJJShioACgBqCBMCZNUMKEESAWQEmbpIM9/R7tntXq7ZVv2bdlXPoBuWZaOLr0fHcn9EmDMZcztt/YmJU9O3pIhB3mqpdg+YvCiJquBj//TTATKu4/a93UjsoJp3uvHYO5ZP6JkqVQ6NCbG301ra52Q3CoeZLIQ58Wm8Qf3O+N3nU/ORHu6NVvuQiMtB3JVIick/p0SeP/+fbIimeqmYb5kM5fs0yTA6Au0cs0qqbPK5WV6I83FvFp/WW0m0YmbPqk5h9iqaS7arSoDc/lSU9Jo7kZbVfVBXWsyTmtE1kiTweYoxOZx2nSlecwWYXJYt6dydNQW1IXqEiYpLTUJ1N8RlZY+QNwQgAAEGhLA0qghTKKCAAQgAIFFCRQucJYcMymOF81h08Ry6uayIlsiaFG0gZVwU5ZEthYC6gRkYGQqGyeWdPpavUv/vrCUuQ9ASD81kyTatrm4uHCRqyHnBJgpdaLdGwHG3EElzpg7CBeBuyDAmMuY20VFHSRkcsE4aJ87mZxZpAVPD56EsTltUjCLzc7x2wawPXIOtdY4F8nN6eDFmX4GQJS75rNWTf5j4c0KIX5U42MG1snIa2LIWRpZzDWRxGG0PE/uT2tfdrTZR5wKPisnIFu9ZA8wh8WJqYMCJjn/IFjyZ86MYFCztcC52JJJ9+6ZM/KwoaFhBjWaWH+V7HYapnWsqIIRysRQxg3p0Lzrm2jxmKvqKgWO6alUaXOfAzYZVuuYo5+x5uxyXTPydtEWVOiqDEFv6ZSWM1kHrrbaIBgEILBhAlgabbhwyRoEIACBjRPIae5ctsv62Y2jSWXPFAT+w5qjObYi0uq67dlTXxLcEBhKQEr2nFZIUemRlvRD45wYPqmBKvdUo1OU1s+UL9JSmcZqdIS8CIEygXJNZswN6DHmBkD42TsBxlzG3N7rcFL+3ExSFT4ZvsZT1x4khwC9W94LV6JuqC0v0DQDdLtxGnlzm5RmsWQCa5crF9jCzOQIvpum3OW2BqcIkJyHBNuWQ+O3mU+54ArRWgxBGAk2pY5p8zu2JBPYXHJB6vzcDAFZ7CWPjQVXiE3Mr+qq2Vv4USlpXS3s+wxy26gavJUz1g+CuZ8W+Fj9W1KquT1lxZK8zFjdQnNbw9evX7vsyKxtq8pA5Ss5gijjNpgm9Tzlgk62TSlXbQTMzUDK0a7nabJbGC2e+hl/XNOIpnp+MLb1twXlS7XLz5qfKbWv5ZWWvgC4IQABCLQigKVRK5LEAwEIQAACSxMoq9Jya8WlpVxNeklN60FKWhfZUTlzrCZPCLJrAqqQuRW747K87iap8jP9VMPS0uEnu1lBmx+oJxqyJaocAcbcHJmkP2NuEgue/RJgzHVlx5jbbx1OSq79xeReoO1eJ98qeGrjvzBcxjcc+FFV7j7aIZDktNNFaGEs/mQ27el8Ds1RA6MHyTbHdrXijPHmTL4q82vVYNBHcyxyraOTkwEXwIrbwlc6dLogLl9tykraOcBWSkWwYxFQZYhrviqeLPxaiZS0sVCiEw+65DRRhS40yJFuDnbagFxUQfgt/ZRFUTLXMv5oqBkwO1EVd8MatcKCSFZyk1PZH2HKloxTPb9ph5IBLNH1O9T6Glq2BQ2/Hs7K28LBBVR9TtdfJZAQAhDYMwEsjfZc+uQdAhDYAgEplSqz8ddff1WG7CKYNHcF1aGWgijagnJMVpXcSTJ7105MSpcNUsOCYw0ETEeTE0Y6Vh37zj2dw18aqFhTIKWJ+quGyWkTyw4XSsPYUJnYUEii2hgBxtyhBcqYO5QY4VdOgDFXBcSYu/JaOk685KH8YMerMmZtdzkTEA0BWo1WvmXBzHykbBXkGqOSyJm/JD/GEU9QLd1ZHYHdvxrRlEtQyqLG3AqGPuWo9FQT7IlGDGVbIivug5L4AWRaESB1T1VjR2yE+zHj7pSAVDR//vlnPO2UhV+ThbD6k3gCoOTMDm80N0metJWRlq9y7WyNKG779VLl1KTlE0318c8XUuWbHGjURVQCLMsmSzKzEy33ZuV4unhaHpjGDaDqk+P78KxeqfIvpl+dr5JrBqVRqUkRB+dak3OzXEJrbgtx/xnkor7HC17kJwQgAIFVEcDSaFXFgTAQgAAEBhM4OTkZ/M4mXjC1QjI3ySV3MuR+PJNM4qWvD0QKVsdZuqSGp1X8JHD3S6Cguy88apjfmlTKHUVDYSwqaWNjVW+gN7HAQx1qktJYWaak82qiQR4qBuF3SMBqXTLvyfElGXI/nkkmjLn7qQDNc1oY8gqPGopRk0q5o2gojEXFmGsocIwmoE9vxLvUB3eG4uS0VrKNMZl9xHHGr/g+muO5UzQaPnImRApvW3pJcxMXYdwSNfocxQzF7sNwgmmGPOt2dXIzWGB9zvVuwzi0KC2Jsr2ainvoNF7WA/ExIWfzUfOVGRMMx8YIqHXL7idegeoG3NH13yFSFbXzLQbNVbkmRhK5i9ms9VmiSYcFK/SHyRd9T7P88D3lzhlnBMEO/mxi9JNLReUerzg0YZMVy8R0VfRGVaqM0T1MbvY4UbwckCn+ha4+ObjUpFV4sfCoJuZBYXKl0KSS203bg0QKAsuszU2BnL+q3NAeZrVtIQffJzDdcNOPDTcEIACBoxDA0ugo2EkUAhCAQDMC9fPv3BK6mSgLRiSNiWlyk8k2WTIlY+7XM3lirJAdLf5NuTCrUrggA49WS0DVo1ArTOt3dPlHbBRNlzneV9BxQNsZGhe/gOsqI+0umKpC/JNn1sfFz1sQKBBgzC3AyT1izM2RwX8EAcbcAjTG3AIcHlUSiCeumm4N+jCQJmm2ONX9ItqUHbqJaOFzW+8uLzIp0A6cAueCacLpb9e5t0y2SiBNgmnyYPdhuAjFuV53MUIGwYkH37iLqIzZVjq2Iq580YLlkr6+vnZhYhsOezd2aCDQQiBQ6WBmFIPap48zNoqNTlRnhhq0GUD1gbENgZLQpriSs2BTHLKqjNusIqw5pSPjTtccZCAypWOxlh5kRJFPtNNyEeb6AT3NJR1IUvipjKs44pMMGgVU9KP1D1IyWNFruBn93TT1Wqa7CHIRD7tBgOV/2igcJC28oytYYfgo36IUyDDxZ64S5vwHJaciHm2I5hJSRfXhC/iIKrfytjAIKYEhAAEIdEngkT8IQAACEOicQHx6KTcgdZ7RR9kPSXVbOGviZ1xrlW/fvnWaZWXTz4t0EE0yElcVJZSL2RQWUmTnwuC/TwJJfZZfY+VeoNpYFQ2SDn4epR+I9YZSy6oHG1Fh9FawmSSF7LiokqkHJ6ik2E0G27anKolfbRaovV3wZMydWEyMuRMB8rojwJh7sCZ0NOYezAsBjkUgWYtqhNFY6c9I/bVVvIMun2SclroGjmSAek9/u87mNvWvNwwZGD1oCd8w8lxUwSJaBFQ6ucAFfzMGGi12MLe0snB1wOqMyqsghj3SQBBPKhRJwxWBn5ZJK8c+lwZGoy+H6kPc7agQRyxtkj2JIm9e5XItpdw0/LfkHl1M1tL9Om9uNbEpkUuqZMu1+NWo/SFjdC70YlJHqvg1uAyKVuXrRzW6A1Siudpo2V9h3xJ3s5JWlWQQwyBwsklOARvEf/BnPCxaEchRbmh+5H6j82Nw7tHjUdBGVAQTOxm/ApucR2wLNtybMLFjYpb9YsINAQhA4FgEnijhuIPDBwIQgAAEOiKgE0W5kyJBLlbb5+u0kI5TaHodnNKTj7IgT2UwfhrkLvdTWk6tK/SZOfdvEEyeCqBzqIH/cX/q5JmdIpIkUhA0OfKiw0nB0Ukt7+PzIjp7pPWwOw4rx+hjcMdlSOrjCKgxunbnv6426BqgFAGqGJUdjmJQ/VH7cn/6qebmRyu3Ho0+ExnX5yBy97NV80lGXvCMxVNmBbD+SJyank77+dcyKQa12Sa9gUmuEteRR/uZ7BPs6VYdOkj39OlTy53U8dv+XiRjrpW1czDmBkD4uRgBxtxWqHsZc1vll3jmIOB//szFr/2q8s1GfsXTLFfTPH9aG8wuXJzxetwPph3BwqfTanKteWawoNY+ouSsebdhGC0w/QuNBEfLh/o58BRJdLlCcKuT9kf9cqmJ3BQsKtNxtzX4dcNP0c20/UI/WEBxzVSE801WWRr45dWjO1lh1AZV92q0Xqq6ugUt6EbEYb5ForrZ5NUvuUquKiolg5OwUiq1OFtTO7WG/pUGMs5mXOIyFNBi2ekxpFRUALljkrZ4dLoU9XiVahPFpvi1zPeTULcwtMPM9TliJUoH+zHpABXM77dz/GNEKkGnIHJ5F1WnNYpDxj7Cq7zH2toRBOLIh/qoWOPLlpSpoWXhp5us3tPHej8J51YJmvCSWaWgfysroV/JFZsqZKxx8octl6LeUp1R43XtSBVYP+OmEYtqPsFUQTVBZIaO1xabOY7YFkwGc+SEsQCo3A0FDghAoG8CxzJxIl0IQAACEGhFIGmznxycJp7IaSVwEE/5bEQyI809h571CbLQ/Gdw7qSheFrG+PS0lguE15Edp+NQMAUOnvJz8wT86rGAe+JxLlXgg0JK33GsUlNDttZkckoeKX1yIqk/VBuMe3XFM/E4XS5F6QFNNjmOiCsn4QL+wTAkveoCiR4riSCzfukv5m44qDXByJjbBCORjCCwWKNzCTHmBmW0/JgbCMDPtRHQXCtolVoNqZ4Ecmoip5D+LFTBkrM7jXdBhNo99WPz54rBIz9YpTtOTqlrplf5eqtgwdxSMiw57sepDwWrybArtSlr4Xgy7+K04vDnHtqvNX+/FIJq5mLIBfZfnOIOAO5zaTAF4BreVa+l2usqjP+vVpRqDmqPQX+ln/LUo3jpqteT3WDbbCb7LiWt2u73HsqXlmmWo/oW6jc3e320I9ahicbo2JIvxuNODXCVY67nkcxqy3E/Ix/1M0FtUTUQsZoUXRgVUzIXUzxjUevlGR0y6P0k/8SZs5Mk4CC8oyUsvKg6EyQ0+meyZQXxKxeuG9G/fgVwNa1cgVW74t5GqF2EhTzWPzpWW0hK6POJC6XMKhkhnhCAAARWSOAfK5QJkSAAAQhAYBABf7EdT1t9n0HLxUEyTAncdtnv57fevTYyARNfvTIFtd4N1oFCpCWilnn6C/QL8pmYFq/3SKC+1TQJOVF3o/rsb/OYSKrVtld0XKuRnI5D6gY1McmmP9f6khlRjhSyYQ8Q18lAobbP7YRAcaZCiUFtxicYX6zVLOlgzGXM3UyDmpiRJdud0mLMPfqYO7HC8PoCBDQv0jQyaJs2bVPvHewYKXB5nqanQWya8imeIKqJzdORCVZzSldpLQAtSCKY0zbJWpBE+adaesBcE/LyK/bUnxNO2eqOa5FEkqclJEdQ2cRNrKybCrLgSlMLHD+GOdwsDeagepQ4Nd+O+wS/XqlC6s/3Cdx6fUorGJRrNb2gdw2ECX5Ktvr42y5/kv1qIN7En1OMD1Rk5XKXbIVy19hU32G6IhhUcJVkFqt4QS0Kxq/y+B68m/upjt3PtQjnQk7x9wcvP7kR7mTjCuIPCsgsdC051TFVDOX9X9Odv/8UbYDXBZZnE84xveXbQiyDfNSgkm1EiAKMydfxhAAEINAFASyNuigmhIQABCBQIhCrL21yHzjWuYWsaXdyvREIP9/P5bWfpeL8+1mgCmm+7orVrz5eFcfatoEPEiNA1lJg3QAAFElJREFUKwJ+TVjA3aT1SeduS3fVXlVvpx1z8kut0QrO6HikQQgUTAfZKkfqsacoGSullWy+MOscJirzMjpYoDhTFRod1fpfZMyNy4gxN2aCzzIE/O53ATdjbg7yYmPuMvWKVKYT0HSosBHrKpICVM6aNM0o7/tWxlPOVzCZcUI2ibmcbvBUE2+/oYmSm5YHweb+aUsDJ0xy3zQpg704ZTaYLAtJEnfCglOzRpD8zRUCyezLk6VBjkyn/qqNqswHOzS/2boFtV5cPsuq59YGfZEC99CeLZjqB7EN/Sk+MZmhkZTDT4fvyl2ilhOyp6ohpkWJc1f2qSkyS6jScSwLDFUtk1BMyhmvfBpUv5myphI3ySc6kiOmH38yCxrOVIUGJa2EFtA8L9kWClUip7QsvMIjCEAAAh0ReCJZB40BBIYABCAAgbURiL+XnJNQij99JDj3FP/1ELi7u7u4uDB5pHCJv5NtT8c53Ge8FbM+qe6+qy01hFZ60nW+fPlyXJy8tQECqnvKxcnJiVNHyuEyNeXj9IpB9c3gSAcht/tyvOJ//vy5PWrrePLkiSKUvuPDhw9tYx4d283NzefPn9XopJ1x7U5RCbUDfn5+7prhfExiyb9+/ap0zV/Ktbdv39rPnTiCYXRVdWYnRXDcbDLmHpf/nlNnzJ219Fc45s6aXyJvTkAt9Pb2VnM2Wy5pzqapmiZOI1ZMmmz8/vvvbh5oiy/FoxX62dnZdOE1f/v48WMQj2bdE+fwQYTln8GsUoHnWMaWZXBPtfRQSdlkW541U1ytglVACqx3VV41CSXDSOXy+vXr+JE2Gl+9ehX7x3XDapq28K+uro5YiDXc4hzhs0ICqmaq3vf3924pKgldA3FLUdV5/am+SSPUpEeaQkCiur7XSeuikpyu7124RUzJyBretXL3xzIJ5spdJS6qKvQl9Q8FLKY1WrLT8+WRAKYBa6gTUJtSu1NCQu0m/36ivbhVSZQLdSPl2qIMKoz+bO7kMujGNdfViMPyaue+2kIvtQI5IQABCDgCPwECAhCAAAR6J6BFi6bsvh4tlyOtLXOP8N8bAS3dpY/W394yTn7LBGZa8PuqIt9dFmbKU9NSTYmk+bsyGWxuNdhcSCKEAASaE2DMbY50GxEy5s5ajoy5s+LdQ+RqoQ0bqdbss9q+y4wpKBSZMS0z67Z0ZQFgbjkkwLHmvcq4VB/aQTclybt376QzSRr6SFQtHLTxKbMGuRVsotpEO6w+B3MrCXP7jrnrhp8W7t0SUDXTXxfZl5zoqVqV1N/F3ke5K8sLj1kxZAmgK3Bk6FYYL+K3DvpoTNEY3TbOg4k2DyBj4po4286dalKsDNNXW6jMFMEgAAEIrITA/61EDsSAAAQgAIEpBKREq3nd6c5qQhIGAhCAQNcE3M1JyoIdSus6OwgPAQhAAAIQWC0BxtzVFg2C7YSArhAwkxrLcvAhM/OfySHLAHdng4tfW6qx8dNMSSej1Z6iNnd1fYI91T1DsnzSrQbm4xy6gkjBfDOjibvdSUsjAZFIQdL8hAAEIACBVRFQR63hLGeWOk5UjSnN4xwnCW9BAAIQgAAE5iCApdEcVIkTAhCAwNIEcsfjYjkqTyHEL+IDAQhAoCMCtt3ibzB0JD+iQgACEIAABHohwJjbS0kh51YJxDY9mgA3vJCphpsugfCD6btpE+11/NjGubVhLLsi3+JKQj59+lRfftEusv6ESF9blgWS68T0ISEZS020B1KK1iX6YtdrbPy3cEMAAhCAAAQgAAEIQAACEFgzASyN1lw6yAYBCECgloBuJq8MmjxgV/kuwSAAAQj0QsC+eoClUS9FhpwQgAAEINApAcbcTgsOsbdBQF/+Cqx8lC/fvCbIpj7iJiOb5h8alpmOJaTUF7ZzsqRjh64sUh/lG/ro+iLZZunPdCO6cOj9+/c6lDXdOsriDCTxBQge8RMCEIAABCAAAQhAAAIQgECnBLA06rTgEBsCEIDA/xDQwTtpx/7HK/Mjp/nKBMcbAhCAQJcE7GOROrXcZQYQGgIQgAAEINAJAcbcTgoKMbdJQBYzccZylkb6ztq7d+/0iu4cit+a4qM4nTGN/pVxz5Somr+r5YAy/u3bN5kTSTzTnMihI1vX19eyu9KnbZqkG1t9uWixNGqCl0ggAAEIQAACEIAABCAAgVUR+GlV0iAMBCAAAQiMJnB1dZVUMgYRYmkUAOEnBCCwSQKur+NCo00W7tyZOjk5mTsJ4ocABCCwJQKMuVsqTfLSHYFYCSDrmdzdPGYHc35+3janSlHWPG3jbBubTmfJnKiVRVFONrvjzQ8gk6aJH2XzY8MNAQhAAAIQgAAEIAABCEBgJQS402glBYEYEIAABKYSyB1bjOO9ubmJPfGBAAQgsBkCOpf88PCg7HB6eDNlOmtGMC2aFS+RQwAC2ybAmLvt8iV3KyegD365Sa8vZ0Ez4K4ykuELt376xFq5VRw/fvyIY2NJEjPBBwIQgAAEIAABCEAAAhDYAAEsjTZQiGQBAhCAwL8ISFdo14CXiTS/Kb2cHE8hAAEILEzAejkd6V44aZLrkYBO4fsD6LNnz3rMBTJDAAIQOAoBxtyjYCdRCDgC1gANiKY0L1++tJ++QyeOnB1MwRTJD497KIHcBdK6f3poVISHAAQgAAEIQAACEIAABCCwfgJYGq2/jJAQAhCAQC2BSo2hXZleGy/hIAABCHRFwHq53EZLV7lB2CUI6MsjzthIIynVZgnipAEBCGyFAGPuVkqSfHRJIDZtKegE3r9/7zL57t27LnO7eqHj4nAiY8W++qJDQAhAAAIQgAAEIAABCEBgDAEsjcZQ4x0IQAAC6yRQ0CoGAvMBtQAIPyEAgc0Q+P79u9Pyc6HRZsp0gYxcXl7qA0CPj4+fPn1aIDmSgAAEILANAoy52yhHctEvgfv7+0D43Ie67u7uXGApDXSbY/AWP5sQSFoayZb97OysSfxEAgEIQAACEIAABCAAAQhAYFUEsDRaVXEgDAQgAIFJBKTAyikWg3h1eUPgw08IQAAC2yBg/Vu98eU2Mk4uIAABCEAAAgsTYMxdGDjJQSAg4H/+1T3KXc34+vVrF8BuNgqi4udEAl+/fk3GUKmiSb6LJwQgAAEIQAACEIAABCAAgTUTwNJozaWDbBCAAAQGE3jz5k3NOzpsp8sbakISBgIQgEBHBNSzffz4UQKfnp7mNlo6yg6iQgACEIAABFZLgDF3tUWDYPshoBlvTWZ1d+PDw4NCXl9fc6FRDbERYZIXGikeLI1GwOQVCEAAAhCAAAQgAAEIQKALAlgadVFMCAkBCECgloB21p89e1YTmrOMNZQIAwEI9EXAejZz9CU/0kIAAhCAAAR6IWBDrTl6kRw5IbAZAldXVwfz8vbt29vbWwWTycurV68OhifAOAJYGo3jxlsQgAAEIAABCEAAAhCAQL8EsDTqt+yQHAIQgECaQKWu3z52kI4FXwhAAAK9Efj+/btdaKSj272Jj7wQgAAEIACBbggw5nZTVAi6aQKyIgo+oKa26edYpkU2Pf7jjz/8R7jbEkhaGql09I37tgkRGwQgAAEIQAACEIAABCAAgZUQwNJoJQWBGBCAAASaEai81ujHjx+fPn1qlioRQQACEDg2ATvVrQ9DHFsW0ocABCAAAQhsmQBj7pZLl7x1RSAwcLm4uLj5+09GSPpQmjtfpGuPv3z5wnfT5ivYu7u7ZOTn5+dJfzwhAAEIQAACEIAABCAAAQhsgACWRhsoRLIAAQhAICRQea3Ru3fvwjf5DQEIQKBPAh8+fLi/v5fsv/76qwwu+8wEUkMAAhCAAAQ6IMCY20EhIeJuCDx//lxWRKenpy7HDw8PMgTUn64y0uEieb558+br16+YGc1aI3I3Rlu5zJo6kUMAAhCAAAQgAAEIQAACEDgKASyNjoKdRCEAAQjMS0C77C9evDiYBtcaHUREAAhAoAsCOkbsTCf1hYKcor+LjCAkBCAAAQhAYOUEGHNXXkCIt0MCMjbSR9P0cTQpAexjarrHSDZG3759k2ngDpksmWXdFX17e5tMUUZg//znP5OP8IQABCAAAQhAAAIQgAAEINA7gZ96zwDyQwACEIBAkoA+HvT06dPkI99Te/OvXr3yfXBDAAIQ6IuAdlZ0btvJrC0WTmz3VXxICwEIQAACHRFgzO2osBB1bwQu//7bW66Xz68st3RxlEtXDtkSubujkpLoytWTkxNZfelyIzlcGFmD6atqKq7kK3hCAAIQgAAEIAABCEAAAhDohQCWRr2UFHJCAAIQGEbg7OxMRxh1ZXr5NSnFpCl7+/ZtORhPIQABCKyTgLY8pal3+n19OJLvpq2zmJAKAhCAAAQ2QIAxdwOFSBYgAIEpBKQ5OahjieOXvZH+Av+//vqLAxIBE35CAAIQgAAEIAABCEAAAn0R4OtpfZUX0kIAAhAYQEAmRDo5d/AFXWvEhd4HKREAAhBYJ4GLiwtnZvTbb79hNLnOMkIqCEAAAhDYBgHG3G2UI7mAAARGE4gNhkZHhZnRaHS8CAEIQAACEIAABCAAAQishAB3Gq2kIBADAhCAwCwE9CEh3fZxMGrt0N/c3BwMRgAIQAACqyIgK0n38QJd4SbbylXJhjAQgAAEIACBLRFgzN1SaZIXCEBgHAFpTj5//mzv6jto+iaa+1eectgjdxZCFxfJoX/l73xcAC1eLCQOCEAAAhCAAAQgAAEIQAACnRLA0qjTgkNsCEAAAlUEnj9/rs8J6daicujb21tZGl1eXpaD8RQCEIDAqgjoKLDsKaXT56NpqyoXhIEABCAAge0RYMzdXpmSIwhAYCgB6UweHx+HvkV4CEAAAhCAAAQgAAEIQAACmyTA19M2WaxkCgIQgMB/CehzQs+ePfvv74xLh/P4hlqGDd4QgMB6CUjdj5nReosHySAAAQhAYEMEGHM3VJhkBQIQgAAEIAABCEAAAhCAAAQgAAEITCLAnUaT8PEyBCAAgS4I6H7v09NT/7LuWGw9vbq6uru7ix/hc3QCuphKF7cUxHjx4sWrV68KAXgEAQjsk4B69d9//72Q9/LQUHiRRxDYKgHG3K2WLPmCAAQgAAEI7JwAS4OdVwCyDwEIQAACEIAABCAAgbYEsDRqy5PYIAABCKyRgD52IGOj8/PzsnAKowuQPnz4UA7G0+UJ3P/9V0j35OSk8JRHEIDAbgmo89D3MXebfTIOgREEGHNHQOMVCEAAAhCAAATWT4ClwfrLCAkhAAEIQAACEIAABCDQEQG+ntZRYSEqBCAAgfEEnj9/fn19ffD9jx8/3tzcHAxGAAhAAAIQgAAEIAABCEAAAhCAAAQgAAEIQAACEIAABCAAAQhAAAIQ2CEBLI12WOhkGQIQ2CkBfV3rzZs3BzOvb6h9/fr1YDACQAACEIAABCAAAQhAAAIQgAAEIAABCEAAAhCAAAQgAAEIQAACEIDA3ghgabS3Eie/EIDArgnoy2i//fbbQQQvXrz4/v37wWAEgAAEIAABCEAAAhCAAAQgAAEIQAACEIAABCAAAQhAAAIQgAAEIACBXRF48vj4uKsMk1kIQAACELi8vLy9vS1z+Pnnn798+XJ2dlYOxlMIQAACEIAABCAAAQhAAAIQgAAEIAABCEAAAhCAAAQgAAEIQAACENgPAe402k9Zk1MIQAAC/yZwc3Pz66+/lnH8+PHj/Pycm43KlHgKAQhAAAIQgAAEIAABCEAAAhCAAAQgAAEIQAACEIAABCAAAQhAYFcEsDTaVXGTWQhAAAL/JiBjo4OfUcPYiOoCAQhAAAIQgAAEIAABCEAAAhCAAAQgAAEIQAACEIAABCAAAQhAAAI+ASyNfBq4IQABCOyIwKdPn968eVPOsIyNnj59end3Vw7GUwhAAAIQgAAEIAABCEAAAhCAAAQgAAEIQAACEIAABCAAAQhAAAIQ2AMBLI32UMrkEQIQgECawIcPH66vr9PPPN+LiwuZJXkeOCEAAQhAAAIQgAAEIAABCEAAAhCAAAQgAAEIQAACEIAABCAAAQhAYI8Enjw+Pu4x3+QZAhCAAAT+Q0BXFl1dXen6ov94pP/X19awN0qjwRcCEIAABCAAAQhAAAIQgAAEIAABCEAAAhCAAAQgAAEIQAACEIDAPghgabSPciaXEIAABIoEvn//rouLHh4eiqH+8ezZs8+fP//yyy/lYDyFAAQgAAEIQAACEIAABCAAAQhAAAIQgAAEIAABCEAAAhCAAAQgAIFNEuDraZssVjIFAQhAYBiBs7MzGRvp1qLya/f396enp7oDqRyMpxCAAAQgAAEIQAACEIAABCAAAQhAAAIQgAAEIAABCEAAAhCAAAQgsEkC3Gm0yWIlUxCAAARGEri5uZG90cEvqf35558vX74cmQavQQACEIAABCAAAQhAAAIQgAAEIAABCEAAAhCAAAQgAAEIQAACEIBAnwS406jPckNqCEAAAvMQuLy81DfUXrx4UY5e31ArB+ApBCAAAQhAAAIQgAAEIAABCEAAAhCAAAQgAAEIQAACEIAABCAAAQhsjwCWRtsrU3IEAQhAYBKBX375Rd9H++OPP37++edJEfEyBCAAAQhAAAIQgAAEIAABCEAAAhCAAAQgAAEIQAACEIAABCAAAQhsiwCWRtsqT3IDAQhAoBEBd7mRvqTWKD6igQAEIAABCEAAAhCAAAQgAAEIQAACEIAABCAAAQhAAAIQgAAEIACB7glgadR9EZIBCEAAAjMR0OVGnz59+vLlS/wxtdPT05kSJVoIQAACEIAABCAAAQhAAAIQgAAEIAABCEAAAhCAAAQgAAEIQAACEFgtgSePj4+rFQ7BIAABCEBgJQT0PbWHhwcnjMyMXr58uRLBEAMCEIAABCAAAQhAAAIQgAAEIAABCEAAAhCAAAQgAAEIQAACEIAABBYj8P8Auw14EAaQOwAAAABJRU5ErkJggg=="/>
  <p:tag name="POWERPOINTLATEX_PIXELSPEREMHEIGHT#545B692C655D3D205C626567696E7B63617365737D20302026205C746578747B6966207D2065203D30205C257020205C5C20312026205C746578747B6966207D20693D30205C77656467652065203D30205C2570205C5C20545B692D312C655D2B545B692D312C652D20615F69205C25705D2026205C746578747B6F74686572776973657D2E205C656E647B63617365737D" val="116,6667"/>
  <p:tag name="POWERPOINTLATEX_BASELINEOFFSET#545B692C655D3D205C626567696E7B63617365737D20302026205C746578747B6966207D2065203D30205C257020205C5C20312026205C746578747B6966207D20693D30205C77656467652065203D30205C2570205C5C20545B692D312C655D2B545B692D312C652D20615F69205C25705D2026205C746578747B6F74686572776973657D2E205C656E647B63617365737D" val="215"/>
  <p:tag name="POWERPOINTLATEX_REFCOUNTER#545B692C655D3D205C626567696E7B63617365737D20302026205C746578747B6966207D2065203D30205C257020205C5C20312026205C746578747B6966207D20693D30205C77656467652065203D30205C2570205C5C20545B692D312C655D2B545B692D312C652D20615F69205C25705D2026205C746578747B6F74686572776973657D2E205C656E647B63617365737D" val="1"/>
  <p:tag name="POWERPOINTLATEX_CACHECONTENT#545B692C655D3D205C626567696E7B63617365737D20302026205C746578747B6966207D2065203D30205C257020205C5C20312026205C746578747B6966207D20693D302C2065203D30205C2570205C5C20545B692D312C655D2B545B692D312C652D20615F69205C25705D2026205C746578747B6F74686572776973657D2E205C656E647B63617365737D" val="iVBORw0KGgoAAAANSUhEUgAAC9UAAAHoCAIAAABykLpXAAAgAElEQVR4AezdzbXUyLom4MtZNbojil6rR3dUYAFsEwALoEwALABMKLAAMAGwAMoENhZU1agnPYHygH776N44OqGfVP5LqWcPQKmUQhGPUkql4tMXN378+PEf/ggQIECAwLDA9fX1kydP/vrrr2aRX3755f3797dv3x5ewzsECBAgQIAAAQIECBAgQIAAAQIECBAgQIAAAQIECBBYkcA/VtRWTSVAgACBLQW+f//+9OnTq6urr1+//v0/f5n++PHjliVZnAABAgQIECBAgAABAgQIECBAgAABAgQIECBAgAABAhcrIP7mYnethhEgQGBPgVevXt26devdu3fdcr59+9adaQ4BAgQIECBAgAABAgQIECBAgAABAgQIECBAgAABAgTWKfDTOput1QQIECAwIvDnn3/++uuvyXMzsoy3CBAgQIAAAQIECBAgQIAAAQIECBAgQIAAAQIECBAgQKARkP/GJ4EAAQIE/k0gaW/u3LkzHnzzyy+//Ns6XhAgQIAAAQIECBAgQIAAAQIECBAgQIAAAQIECBAgQGDFAjd+/Pix4uZrOgECBAj8S+D79+/3798fj7zJ0nfv3r2+vv7XaqYIECBAgAABAgQIECBAgAABAgQIECBAgAABAgQIECCwbgH5b9a9/7WeAAEC/yPw+fPnZLXZGHzz5MkTwTf/Y+Z/AgQIECBAgAABAgQIECBAgAABAgQIECBAgAABAgQI/H8B8Tc+BwQIECDwHxlz6uHDh3///fe4xfv379++fTu+jHcJECBAgAABAgQIECBAgAABAgQIECBAgAABAgQIECCwNoGf1tZg7SVAgACBSuDx48cfP36sZlYvkxrn06dPt2/fruZ7SYAAAQIECBAgQIAAAQIECBAgQIAAAQIECBAgQIAAAQLib3wGCBAgsF6B79+/379/f+OYU3fv3v39999//vnn9UppOQECBAgQIECAAAECBAgQIECAAAECBAgQIECAAAECBIYFjD81bOMdAgQIXLRAgm+urq42Bt88evTo+vpa8M1FfxY0jgABAgQIECBAgAABAgQIECBAgAABAgQIECBAgACBvQTE3+zFZ2UCBAgsVODPP//MkFJ//fXXeP2fPHny4cOH8WW8S4AAAQIECBAgQIAAAQIECBAgQIAAAQIECBAgQIAAgZULiL9Z+QdA8wkQWKNAgm+S+ebvv/8eb3yCb96+fTu+jHcJECBAgAABAgQIECBAgAABAgQIECBAgAABAgQIECBA4MaPHz8oECBAgMB6BDLsVDLfbAy+ybBTMt+s51OhpQQIECBAgAABAgQIECBAgAABAgQIECBAgAABAgQI7CMg/80+etYlQIDAwgQSfDMl8839+/cF3yxs16ouAQIECBAgQIAAAQIECBAgQIAAAQIECBAgQIAAAQLnE5D/5nz2tkyAAIGTC9y7d+/r16/jm7179+719fX4Mt4lQIAAAQIECBAgQIAAAQIECBAgQIAAAQIECBAgQIAAgSIg/02hMEGAAIELF3j8+PHG4JubN2/+/vvvFw6heQQIECBAgAABAgQIECBAgAABAgQIECBAgAABAgQIEDiogPibg3IqjAABAnMVePHixcePHzfW7v379z///PPGxSxAgAABAgQIECBAgAABAgQIECBAgAABAgQIECBAgAABAkVA/E2hMEGAAIGLFfj8+fPr1683Nu+333578ODBxsUsQIAAAQIECBAgQIAAAQIECBAgQIAAAQIECBAgQIAAAQJtgRs/fvxovzZNgAABAhcm8P37919++eXvv/8eb9fdu3evr6/Hl/EuAQIECBAgQIAAAQIECBAgQIAAAQIECBAgQIAAAQIECHQF5L/pmphDgACBixL49ddfNwbfpMEZeeqimq0xBAgQIECAAAECBAgQIECAAAECBAgQIECAAAECBAgQOJWA+JtTSdsOAQIEziHw6tWr33//feOWM/LU7du3Ny5mAQIECBAgQIAAAQIECBAgQIAAAQIECBAgQIAAAQIECBDoChh/qmtiDgECBC5E4M8//7xz587GxmR0qiy5cTELECBAgAABAgQIECBAgAABAgQIECBAgAABAisXSIfC169f//rrr2/fvoUiXQz379+f5yO+eUQ5lXzy5Mk8q7fyD5LmE7hIAfE3F7lbNYoAAQL/X+DBgwdTkt98+vQpSyIjQIAAAQIECBAgQIAAAQIECBAgQIAAAQIECAwJJJzl3bt3ibzpLnD37t2XL18+fvy4+9a55ty7dy9xQs3WE4Xz888/n6smtkuAwHoEjD+1nn2tpQQIrEvgw4cPU4JvEpYu+GZdnwytJUCAAAECBAgQIECAAAECBAgQIECAAAEC2wi8ffs28SuJsOkNvklJiXT59ddfE/Iyk3T7iQQqwTep3vv377dprmUJECCwo4D4mx3hrEaAAIGZCySh4pQavnnzZspiliFAgAABAgQIECBAgAABAgQIECBAgAABAgTWJvD9+/c8xPvs2bO///67aXsGnErPwh9//PHjx4/klUmK/UePHjVvJeTl6urq8+fP51VKnp6PHz+263Dr1q32S9MECBA4koDxp44Eq1gCBAicUyAXl4lD31iDXBMnTc7GxSxAgAABAgQIECBAgAABAgQIECBAgAABAgQIrE0gyWwePnzYznnz22+/vXjxouuQJZP/pqScSb6Zc41FlV6P1KRdw4yNdX193Z5jmgABAkcSEH9zJFjFEiBA4JwCyQNZQtFH6vHly5dkgxxZwFsECBAgQIAAAQIECBAgQIAAAQIECBAgQIDACgWS+Sapbtp9DUl78/Tp0xGKxNyUxDNDkTojq+//VlLvJGCoKiepem7fvl3N9JIAAQLHEPjpGIUqkwABAgTOKJDkN+0L4qGa3L9/X/DNEI75BAgQIECAAAECBAgQIECAAAECBAhsJZDsF0l9kTwZGY8mK2a0l/Tc5yZknhXcqhwLEyAwE4GMJNXua3j+/Pl48E2qndwzJQQnSfrzDPApc/C/ffs242RVegkDEnxTmXhJgMDxBOS/OZ6tkgkQIHAegYnJb86Y/vE8LrZKgAABAgQIECBAgAABAgQIECBAgMChBZJt4t27d7///nu7n769kYz8km74c41E066JaQIEpguUMJpmlYTTJcZu4uqJdylDVmXFdEac4GHgjIr1+vXrqoZGnqpAvCRA4NgC4m+OLax8AgQInFSgN767W4ObN28mdWR3vjkECBAgQIAAAQIECBAgQIAAAQIECBCYIpBbkentLr3s46ukFzx98LJQjCt5l8BMBJK05tdff21XZqsHehOpc+fOnfbqT548yRmjPeeA09lcapv8W90yjTzVNTGHAIGjCvzjqKUrnAABAgROLNCN7+6tQC52e+ebSYAAAQIECBAgQIAAAQIECBAgQIAAgXGB6+vrZLPIOC/t4Jtkucg4L+nt/vHPv0ykwz7jTzVFpWs8/fFZcbxk7xIgMAeBqgchD/RulcIqkXZVCcmSlcz9xwjBSdqbnFt6g2/evHkj5m8OHyd1ILAqAfE3q9rdGkuAwIULJNdr+xfvSGura9+RJb1FgAABAgQIECBAgAABAgQIECBAgMBsBZL4IXcF83eydNfpQb+6uqp6uxN5k5qkI7z0dmci9yozLlWbLitmsfYc0wQIzE3g1atX1XByO3Qo5JxQtStlJmgvUTgpf//zVUpIOSlt6Jnk5Nx6+vRpVQcvCRAgcGwB408dW1j5BAgQOJ1ANSDr0Ia3Gqh1qJDzzs+1dX66f/nyJb/z8zM+f019EoZ/69atNDDX1nm25sGDB+etp60TIECAAAECBAgQIECAAAECBAgQOJJAYm5evnzZjoPJDbFj53tIhE23tzu36ZIOp2pm75JZJpVMzauFvSRAIAIzue+doJYq/qb3GN+4yxL+krQ3Wez58+e5aZ/zVbvYR48eZdConBCyuY1FtRfICSTFfvz4scxMv0Cm24XnpZGnio8JAgROKSD+5pTatkWAAIHjCty4cWPKBhJ4nl+/U5ac4TIZdzbX1tVzMyP1zEV8Luu7v/9HVvEWAQIECBAgQIAAAQIECBAgQIAAgZkLJAlNMkn0VvLTp09HeiytN6Smt2M+SW4yIkxv9TLz27dv2/a4DxVlPoHLEJjPfe/uuSXRLbulqynngVJCCk8AX3mettl3eZg2mbHyb2J08pcnbNvnhxSSwJqsklNN+gXaEYdZPSXn/n/WffjwYfuTkEhEyW/aIKYJEDiZgPibk1HbEAECBI4rkAv0RItP2UbvT+IpK553mTQwV9LVpXmqlCvyXF7nojzTebf5q6qaBRK1IwqnYvGSAAECBAgQIECAAAECBAgQIEBgiQLX19fprh6p+TECXHpvPw51cvdG6pQKv3//Ppm8y0sTBNYsMLf73rmLXsW45BnXVHK3fdSMQ5d1270SOYPldn3OA1XGmq02kcQ5GRWrOZNUCXsk2dpK0sIECBxW4KfDFqc0AgQIEDiXQK5Wp2w68eCLC0NJhHue5qly3iSkJpfXCTlqx8I3Alk+ySeT5qdcvucHQ25J5HdCLuu7y09xswwBAgQIECBAgAABAgQIECBAgACBmQjktth4TfIYW/JMjC+z1bvJftF99i836IYyTOQZuZHyx98dWdFbBC5JYIb3vVOlKvgm4OPRfuN7JPfkmxHrcnu/dExkIieo/GUkqczPX3ejvcXmWdzE1jR/5T5/zkKlI6BZa2JfSe8mzCRAgMCeAvLf7AlodQIECMxFYOLgU/vEqp+lqbkEr1JHJoQoYTRTHpF59epV7jW0q511czVfLvTbb5kmQIAAAQIECBAgQIAAAQIECBAgMH+BhMI0qaBHqppe6vSjjyyw7Vu5F5cH3qq12gktqrfSI547eNXM8lL+m0JhYrUC87zvnZiY7sB2+wxpV5J1JWgmTR7Z3TllNbntE0yTDF5lyWZEqvzbe1e/yziUlKsUaIIAAQJHFRB/c1RehRMgQOBEAt2rzKENL+vqs3u5n6dqEkBTYtuHmlnm5/o+V/ZV/Ps+PxhKySYIECBAgAABAgQIECBAgAABAgQInF5g4p3AHz9+HKpupQe9XWBu02V+e057erySxxgeq7110wRmLjDb+969kXZ//PFHhpHambQ8OXzAk1KpTHoK2jf/N0b5lBVNECBA4EgC/zhSuYolQIAAgVMKJCRl4uZyATpxybMv1vsjJL/qpwffpAkJik/UfNLetJuThDo7D1jbLsc0AQIECBAgQIAAAQIECBAgQIAAgYsXyDjv3TaOj4H14MGDBOh018qcrLjV/b3eQswksFyBOd/37u1o2Cf4JrupnAoOm5QrJRt5arlHgZoTuGAB8TcXvHM1jQCBFQn0Xhb3tn/Pa+XeMo8xM4/IVIkum6GjdthWfs8nF261YsarHnlAp1rYSwIECBAgQIAAAQIECBAgQIAAAQIzEbi6utpYk9LhvXHJKQt0R57KWhsf88sdy241Hj16lOCDKRu1DIGLFJjzfe+MbdfOJdP4V4+27rBTMnRUs9bXr193WH1olUhWg9wl97/YviEu8wkQOJmA+JuTUdsQAQIEjigw8cq1+4v3iHXao+gEwidFTVVAhoXe+eo5UUe5+K4KzD2C/KKoZnpJgAABAgQIECBAgAABAgQIECBAYM4CuUWWKJbxGubZs/EFpr+bTu7uwulQ3/iYX+qZ598yEPzz58+T8yZJdPKMnKTUXUxz1iMw8/veSSTf3Re3bt3qztxqTgkZ7C1/q6LKwrmxX53lcrc/6XDKAiYIECBwLgHxN+eSt10CBAgcTGB6HpdypXuwbR+noOrSORvJPYUkrd1na7n4rsKPEsvf3dA+m7AuAQIECBAgQIAAAQIECBAgQIAAgRMI9A4IVbab4JgXL16Ul3tO9Cberu6zjWwi9/RevXqVnDepUkaKH1nSWwQuXqB7O3pW971742P2z39TSvj27duhdnFC+tqperKJPL57qMKVQ4AAgX0ExN/so2ddAgQIzEKgO7jSULWm/zAeKuEE8/NrvJvOZ/yewsRaVekos1ZuH3jmZqKexQgQIECAAAECBAgQIECAAAECBGYikNwzuSVYerXbtUrwzfS7he0Vh6a7d+qyZBlQZmgt8wkQqATmf9/7gPEx7baXDDrtiJn2AttOJylXNShe7vzvnDt/261bngABAuMC4m/GfbxLgACBBQj0/gburff8fxgnb+TLly+ryid15MZ8ttUqvS/zhE03AimR8r0Lm0mAAAECBAgQIECAAAECBAgQIEBgtgK505VkFRnaqdzxy42vjMCeAW4O2w/dG81TNjpbHxUjMCuBRdz37o2PKdEzO3uWSMGDxPf0jjz1+PHjnatnRQIECBxWQPzNYT2VRoAAgTMI9KaF7K3H/H8YJ89N9yr/gCEy3aKyuaTA7eUykwABAgQIECBAgAABAgQIECBAgMBsBRJnk/taCbj58c+/DFKfEdgPXtvuzbpsYv8u+YPXU4EE5iyw5vvehz1dGHlqzp9zdSNAIALib3wMCBAgsHiB6fE3B8kiczyvhK6/fv26W/4Bo9e7I+xmcwcZ3KpbbXMIECBAgAABAgQIECBAgAABAgQIECBAYOUCK7/vfZC0N81HyMhTKz+UNJ/AIgTE3yxiN6kkAQIExgSmx9+MlTKD9zJKa7cWGXyqO3PnOXkqqDsEVR7iyeC7O5dpRQIECBAgQIAAAQIECBAgQIAAAQIECBAg0CvgvnfDsmcinO7IU48ePTrgs7u9+85MAgQIbCsg/mZbMcsTIEBgqQKLGHyqi3vY+JuU31tgb96dbmXMIUCAAAECBAgQIECAAAECBAgQIECAAAEC0wV686/33qaeXmZ3yd4Ct7rvffPmzW6x+2ev6R3DrruhjXO6I0/1BjZtLMcCBAgQOKqA+Juj8iqcAAECRxfIAM8Tt9F79Txx3RMsltSRvRfi3XQ1e1bm6uqqW0JyCGWE7O58cwgQIECAAAECBAgQIECAAAECBAgQIECAwG4CC7rv3fsEb+9N+60oSv7+3vInFvXhw4ePHz+2F07wTbLdt+eYJkCAwBwExN/MYS+oAwECBE4hsGd2x2NXcShWvTdcZp/KDAX0vH//fp9irUuAAAECBAgQIECAAAECBAgQIECAAAECBNoCC7rv3Rsfs3/+m/3jbzLyVJLftFWNPNXWME2AwKwExN/ManeoDAECBLYW2D/8fOtNHmeFKnq9bOTgMey3b98uhbcnhn4ItZcxTYAAAQIECBAgQIAAAQIECBAgQIAAAQIEJgos6L53753z/Tsg9o+/MfLUxA+bxQgQmIOA+Js57AV1IECAwNoFkoSzl6A34r53ya1m9g7FlR8S0wfz2mpzFiZAgAABAgQIECBAgAABAgQIECBAgACBtQks7r53b/L4pJ/ZZ8d9+fKlWf3evXs7lNMdeSqZ7A/+1O4OFbMKAQIEegXE3/SymEmAAAECJxX4/fffe7d3pPiboWKHnkXorZuZBAgQIECAAAECBAgQIECAAAECBAgQIEBgSGBx973v37/fbUtJYNN9a+OcPPLaZNAZuic/XkLvyFMPHjwYX8u7BAgQOKOA+Jsz4ts0AQIECPy3wNDvkN5ENfur3bp1q7eQoWr0LmwmAQIECBAgQIAAAQIECBAgQIAAAQIECBAYEhi64Tzb+9698Tclgc1QM0fmF4HekkdWbN4y8tRGIgsQIDA3AfE3c9sj6kOAAIE1Cnz9+rW32bsFxfcW1Z459PNmnx8S7fJNEyBAgAABAgQIECBAgAABAgQIECBAgMDKBRZ33zupZbo3z4daMWXnlvibR48eTVm+vYyRp9oapgkQWIqA+Jul7Cn1JECAwMUKXF9fD7VtKFHN0PIT5w8Vm0yYyYc5sRCLESBAgAABAgQIECBAgAABAgQIECBAgACBXoGF3vf+9ddfq+bs89jqx48fm9K2HTSqO/JUcuFsW0jVEC8JECBwAgHxNydAtgkCBAgQGBMYuXzvxtqPFTT5vZFi94nln7x9CxIgQIAAAQIECBAgQIAAAQIECBAgQIDAJQss9L53wlyqvZJ75omGqWZOefn27dtmsR2S3yQMKI/Llq3klv5vv/1WXpogQIDAbAXE38x216gYAQIE1iLw119/DTV1KFHN0PIT548UO1KZiYVbjAABAgQIECBAgAABAgQIECBAgAABAgRWLjByq3nkBvU+aCPFjlSm2uK9e/fu379fzSzDSFXzx1++fv26WeDly5fjS1bvZuSpaovv37//+eefq8W8JECAwAwFfpphnVSJAAECBFYlcPqUMyP5b0YeSljVTtFYAgQIECBAgAABAgQIECBAgACBeQokEcW3b9+SGSL/pk+9mci/mS7zk8Hi1atX86z/0muV8esTGZBbmgFv7iU2WTpyy/GXX365urpK7MLjx4+X3kz1319gufe9k2kmn+S2wLt377b9VCeGpgn6uXv3bmJ62qWNTy9r5Kk0M7FBOSc054GcBNLenASePn063szq3bS6Kac5tzTvltKSDUj4USXmJYHZCoi/me2uUTECBAisRaC5Cu9t7UigTO/yE2ce5DmAiduyGAECBAgQIECAAAECBAgQIECAAIE9BV68ePHx48cmvGbPorqrJ6Dkzp073fkjc9IZPPJueSs393YbtqaUMJ+Jz58/Zxekg7zpZe9WLPPTcZ6/RCrk3YRAJYhBl3kXaj1zlnvfO+EyGTEqH/iysxJfkhPF7du3y5yNEyXnzbbjRnVHnirjWG3c6CkXCEiqmkO+vdHs9PyFLs3PX07d7Xd7p1NOlmxrl8VKac+ePcseieRWu6CUY4IAgVMKGH/qlNq2RYAAAQI9ArmI7Jl7plmzqsyZDGyWAAECBAgQIECAAAECBAgQIEBgXgLp4s1tq6HIj3nV9bJqk/ihZBJKGM3Dhw8TWFPtgiS6SKd4Qm3yl4n2w4RZOA8BzjNu4LJ20XxbM6tbzdtWJh/g9uc5yokRmW6duJNmi8kE8+DBg+kr9o48NX31ky2ZoJmkCCrBN815IP+WCuRcEbFEMo3EIOatpMlJ+GM7+CZizSklE6W0TGSZLDkloKe9lmkCBE4vIP/N6c1tkQABAgSmCowkqplaRN9y1S+H9iLVT+j2W6YJECBAgAABAgQIECBAgAABAgQIEFiJQLrGk23i9evX3fY20Ta9UQXplc8qTQqcrJisFYlCMBZY13Dlc+Z/3zsxZ8n2lLCzsqcS/5EsUL0f+7JMM5HFyoHz5s2b6t2RlznoqtxaOdambHGkzGO8lXom+KbpSkjMTY73kukqZ4B2OrEE6CSM5vr6uluNKLUz/WSx58+fdxubs0c78imwyUWUv7LFbsnmECBwXgHxN+f1t3UCBAisXSDXo3MjyNWzi9e57RT1IUCAAAECBAgQIECAAAECBAisWeCXf/5l/KkgHPz5sYQCpJN7iLeEkrQXSHWq3Aztd8v0yFNwZZl5TiRvTfq8K+o0JzPH809kdJisG8/4NKunvzxcyXIxz5aq1ZEELuC+d2JBEoLWDv5IvEjiycZvnifWpETtJPhmq/GSquCbHDjzzCCVA7wE3yRhT/sjlPZWaAnByeFfNSSnkRKilDRaOc0mU067nDKdJXMySbhPmZMC8/LLly/jO6Isb4IAgRMLiL85MbjNESBAgMC/CVQ/Yv/tvTO9yI0MV65nsrdZAgQIECBAgAABAgQIECBAgACBHoGq7zZd+8lFkV7eg9xby62wqvx2DXrjb9JhPLJKe/XFTcc2QQBlWJlS/yrLRZnfO5Gu9PSOlzQYyYKTMt1y7LW61JkHOTYPi7PDfe8Ef2StEimSRiXy49OnT0NRNQlGKTE0CVLZKuwsp5SkdWk3OQl42i9nMp28Nc1wUQkPqoJvmhrmXNEOWsrMnEWjUSJsHj9+3JSQt3IaHw/pyzJZMZFMOY005effREHFOTUpc0wQIDAfgX/MpypqQoAAAQIrFGie2plVw2f402hWPipDgAABAgQIECBAgAABAgQIECBwXoF0fqfLNl2wy00wc17Aoa2nNz1BM93gm8QB5K2tAmiaNBhlQ+llL9Mm1iBwMfe9M/5RewypnHZyjHTD7xK4lrCSdvBNd5mR/Z6c9O34kizZDlgZWfH0b5XYmjZLuxq9wUnlDJCsQk3wTc7eiWTaGHzTlJxIpkQ9treSWKWJ67bXMk2AwAkExN+cANkmCBAgQGBQYDzY5Uh3EMaH153hT6NBPm8QIECAAAECBAgQIECAAAECBAisVSDhIOmiXmvrD9/udGaX6IFSeu5PJpNNAgvKnOkT7d7xku5i+uqWXLTAJd33TvBHjoKkeyl7JLEyN27cSChJ3srRkYiTBOWUD3liTbYKvkmx1aE325GnknKmic9LNEyaX0A2TjQ4WaXJ8ZMGhnSrErpn++QlmuEwZxspLEDg4gXE31z8LtZAAgQIzFpghsEu4z+NZq2pcgQIECBAgAABAgQIECBAgAABAmsSuH///pqae8S2piO8DLJTNtME35RRY8r86RMlZUWyhiTDx/QVLbl0gQu7752jIKEeCaxpPzGbUJKMrJTIkny8m/2VD3zCStqRZ1P241JGnkpbylmiZMGZ0sBmmRi2g2960+SMlFaFKDVL7lCNkU14iwCBgwiIvzkIo0IIECBAgAABAgQIECBAgAABAgQIECBAgAABAicVaGekOOmGL2tjJSlF1ax0lm/bR16V0N5BMwnISGxEMicleclF/qVpScci1Kn6HB7qZT48sc2oScnFklCbJhYn/2Y6cxJ5c319vW28WnfkqefPn29byKEaOF5OqtoE0KTJO+TEahLnZN1AbTWYXVOrrNI+nzQzE/wkBc74XvMugdML/HT6TdoiAQIECBAoAjNMNjOTX8KFyAQBAgQIECBAgAABAgQIECBAgAABAkcSGAq+efPmzf5BAHO7+fnhw4eSwONInuctNjBp2m8AACAASURBVOCJSLh169a24x8dvNpz2/Vp4KHue+eQyd+hxKq0LgkxefXq1T6FZ4io5ONpUvKktKurq/0P5KY+SfbTTFR1rmo7Hv61W/BNs4nEOTXtam8xtdpTrF2aaQIE9hcQf7O/oRIIECBAgAABAgQIECBAgAABAgQIECBAgAABAqcWSJzBqTd5Wdt7+vRpk9CiatajR4/yVjVzh5ftzvI9U+nssPXuKu36dN+9mDkraeYF7K8DjjyV1DsZHivRV12WpJzJOE3bjorVLef9+/fNzJwfuu+WOYmwKdPVRKL69jkPdPPfpHzxNxWylwTOLmD8qbPvAhUgQIAAAQIECBAgQIAAAQIECBAgQIAAAQIECBA4qUD6/ktCi2rDQ/OrxcZfJg1GCQRJ4orxhU/z7v3790+zofNuZTw84rx1s/UikIGTnj17Vl5mYreRp1JO8vEkz01v8E2KTS6ixN9k/KakxmlvbqvpHM5lAKnx9D/NYt3Cc/TtGdXXG3CZ1hmCqqttDoEzCsh/c0Z8myZAgAABAgQIECBAgAABAgQIECBAgAABAgQIEDi1QLfvv9QgOSrSVV9e7jxRsmWkhPEBa3bexLYrZiCeJOdIxUpg0LYlzHz5BCgk+GY8PGLmTVhP9argm91GnsqQatXB9eSff82YUznME5STcLp84BOn8vDhw4T47DZaUzmcNwax9abUym5Nep4j7dxscZ+0OkeqlWIJrFZA/M1qd72GEyBAgAABAgQIECBAgAABAgQIECBAgAABAgTWKFD12ReCDFWzZ46KUlRSbpTphASU6fNOJC6hCU04bzVsfeUCBxl5KkNKvX79ukgmy1SiZNqRKJnOMvlLzE1zPDbL7xCCU6Jqdou/Sd32P+6+fftWGtueGMq4017GNAECJxMw/tTJqG2IAAECBAgQIECAAAECBAgQIECAAAECBAgQIEDgzALp+x/qsT5UjorHjx8n30bTzgTfHCShzpnVbJ7AgQS62ad2GHkqUTVV8M319XU7+KZd2Sz86dOnZk7Wyhmg/e6U6YnxN6lDb2kbo3Z616pmllNKNf9S01lVzfSSwFIExN8sZU+pJwECBAgQIECAAAECBAgQIECAAAECBAgQIECAwL4C7cw0VVkHSX6TQjLqTVNyEuocKqanqqqXBBYqUGWf2mHkqQTQtINvcpSV+Jghk4xKVkJwMvTVUKBM7+oJGGpiX7KhoRCfZsWhahwk/mYo/434m969ZiaBcwmIvzmXvO0SIECAAAECBAgQIECAAAECBAgQIECAAAECBAicVCCZMIbSSOw/StT379/Tzf/u3bvSpPTHS35TNEwQ6GafyqBRW7EkdCYBNO1VcsRNOcpybL5586ZZsYoBapfWnS7psjauNRR/k013i912jjibbcUsT+AsAuJvzsJuowQIECDw3wIJGB+xGPolPLLK/m/dunVr/0KUQIAAAQIECBAgQIAAAQIECBAgQIDADAXaaTOq6u0Zf/Pq1avcWmx3wCffxr1796qteLkGAfe9e/fyQUaeqoJg7t69m+HeejfXnZncVE0qmsSy5IDtLtA7J5to/jJOVu8CZWb78C8zs26Z3meihAFVhQzlxakW85IAgdMIiL85jbOtECBAgMCMBFyPzmhnqAoBAgQIECBAgAABAgQIECBAgACBUwkk98bQphIwsVusTLJxpFP/xo0b7WGtUtqXL18OkvRiqMLmE6gE5n/fuxs6Mz0Ipmlslq/SwLSPuwqk92VJgTN9YLiMOZXDPH/jg099/vy5d4sHGXwqubV6CzeTAIG5CYi/mdseUR8CBAisS2CGyWbGH01Y1+7RWgIECBAgQIAAAQIECBAgQIAAAQIXJNAeGapqVhUZUL1bvUxPfEJ5knUjo95cXV1VxSaPTkIEdovmqTbk5UIF3Pfu7riEzlQZXLYdeSoxKFW0TW7mT09+01QpMTRNpqtk3982+qfbqPac3uQ3WWCrc0u7wPZ04vnaL9vTM/ywtatnmsDaBH5aW4O1lwABAgRmJTDDYBdXq7P6hKgMAQIECBAgQIAAAQIECBAgQIAAgYMIZOybqvu/KrabHSc99FkmaUUykX8TVZO/Zma1bvMy/foZoWY8SUbvimZemID73tUOzdFXhc4k/cy2R0o3Y81uqWVykDYxc/n3xYsXVVV3fjkUf3OQULyhwlPbX375Zec6W5EAgYMLiL85OKkCCRAgQGALgfFgl/knzNyiqRYlQIAAAQIECBAgQIAAAQIECBAgQOB8AiMd2KlUlcNmejXT+Z0ggEePHhltajraxS/pvne1i6scMHfv3t0h8KV7kFbFVhsdepm4nxyzOSEknC6DRh3qyO0N79stQqhb897Cm8XE33S5zCFwRgHxN2fEt2kCBAgQ+I+zPAcw8oRKdomrVZ9LAgQIECBAgAABAgQIECBAgAABApcn8PHjx50blduYiaho/s39w0xk2KlMHCSzxc61suJsBdz3bu+a/UeeSmkfPnzo3tjfObolAXNNQF5OCweJv0kcT7vJZXrnGpYSmomR8af0aFRWXhI4r4D4m/P62zoBAgTWLjD+HMBZdDJm81m2a6MECBAgQIAAAQIECBAgQIAAAQIECBxPYCT/Tca12SEbx/GqquSlC7jvXfbgQUaeSmnv378vZTYTCXLa+WZ+Euc8e/asKbY78Fy1oSkvh04vB4m/iWE39qjUKsmEyrQJAgTOLvCPs9dABQgQIEBgzQLj18cj15T7oI0Ma3WW5xL2aYt1CRAgQIAAAQIECBAgQIAAAQIECBDYKPD9+/eRZQ7SRz5SvrfWJuC+d9nj1RBRu408ldK6+auSg6psZduJ7KAmbCV9EIlu2Xb17vJD8TcHSZE1VHhTjX0cug0xhwCBPQXE3+wJaHUCBAgQ2FdgJDviSKDMPlsdCeuZ4XMJ+7TUugQIECBAgAABAgQIECBAgAABAgQIRGBk9Ja8e5A+cs4E2gLue0fjICNPpZzr6+u2bTM9ItxduDunhK18/fq1++62c3oLOVRg30j8TRDGg722bYjlCRDYU0D8zZ6AVidAgACBfQX2vEred/P/vv6sKvPvVfOKAAECBAgQIECAAAECBAgQIECAAIEdBXp7x5uyjN6yo6nVRgVmdav5LJU51MhTYe6Nn9uzUSU4prfw0X1bv/n58+d61j9fl030vjt95kj8zaNHj6aXY0kCBE4gIP7mBMg2QYAAAQJjAiNXySOJasZK3PTeSFqdkcpsKtX7BAgQIECAAAECBAgQIECAAAECBAjMVGDklmBJgzHTqqvWMgVGbjWv5L73oUaeyv7vDUAZEZ7ykSmrjwTnTSlnqHqZf5D4m+T+GfnAVMgTK2wxAgSOJyD+5ni2SiZAgACBSQIjz5eM/CqeVPTAQiNXqyOVGSjMbAIECBAgQIAAAQIECBAgQIAAAQIE5i7gluDc99DF1W/kVvMa7nsfauSp5nPx119/dT8gN2/e7M6cPqeMOtdb+PRysmRveFDml01sVVq18Pv376s55WUEDrKJUqAJAgT2FxB/s7+hEggQIEBgL4ESZt4tZeRXcXfh6XNGrqc97DKd0ZIECBAgQIAAAQIECBAgQIAAAQIELkDALcEL2IkzbMKa73t3R5568+bN7du3d95Nvbf0b926tXOB7RV7C28vMD79/fv33gw6B0l+k00PBffkrSdPnozXzbsECJxe4KfTb9IWCRAgQIBAW2Dk9+2eF77trbSnRx4vEC3ehjJNgAABAgQIECBAgAABAgQIECBA4DIERm4JjsRJXEbb261IYMS7d+/y3OMISHv5ZU1nVybo4cGDB3Oo9prve1eDIiUV0NOnT/fZKUd6Ujf5Y/YveSg+5iDxN0PBPQ3my5cv91G1LgECxxAQf3MMVWUSIECAwBYCP//8c34X9YbaHOlHYO+2UuNV/dLeYg9ZlAABAgQIECBAgAABAgQIECBAgMDCBYZSZaQDPvcnF964qdW/vr4eCQqZWsq8l3v9+nVSrewZ7XGQJq72vvdhR54a2Rd7jj+VknNaaOJvEuay83ngqPE3I4NPPXr0aOc6j6h6iwCBPQWMP7UnoNUJECBA4AACQ5HgQ4Eye25yKKR9qBp7bs7qBAgQIECAAAECBAgQIECAAAECBAjMU2AoLmeetd2zVkOBAnsWO7fVP378OJMqDd1wvuD73onxqpKy7Dny1FF35f4RPKne0GF1kFz7yVY1JFA5Dy1mPgECJxYQf3NicJsjQIAAgR6Bod8hQ4EyPUVMnpUMq0PLJmB86C3zCRAgQIAAAQIECBAgQIAAAQIECBBYrsBQ6uuDdMAvhWUIYSn1n1jP+TRzhfe9q5GnIjCHXERDn5z9OyCSOKc3mmpo1w/VpHf+yOBT6cs4SHxP73bNJEBgHwHxN/voWZcAAQIEDiPw+PHjoYJGwmWGVhmf33s13Kwyk4GBx+vvXQIECBAgQIAAAQIECBAgQIAAAQIEthUYislYVf6b3IZ9/vz5BYccpWmJS/jtt9+2/Xgcafm13fd+8eJFdfs9yW+OZHvYYnceyGko+c1B4m9Gkt/M50N+2B2hNAIXICD+5gJ2oiYQIEDgEgSGrker6/X9m/r169feQoYq0LuwmQQIECBAgAABAgQIECBAgAABAgQILEjg7t27C6rt8ar66tWrJNX4caF/adqHDx92jqU4BvvQbefLu++dkadev37dNjzgyFO9QWP7Z6/59u1bu8I7TJ8l/iZRdLdv396htlYhQOAEAuJvToBsEwQIECCwWeDJkye9Cw2Fy/QuPGXm0A+boQpMKdMyBAgQIECAAAECBAgQIECAAAECBAjMWWCou3r/DvgprU5ekBs3buTfKQtb5pIEhm47X95976OOPNWbp2r/g7eJ4OkN7pn4IRyKv9l/cKhEkvX2ZaS2iaKbWD2LESBwegHxN6c3t0UCBAgQ6BEYSsU5dP3aU8S0WV++fOldcKgCvQubSYAAAQIECBAgQIAAAQIECBAgQIDAsgQyMlG3wvun0OiWWc1JP3qTF+Tjx4/VW15evMDQbecLu+/dHXnq/fv3B9y5vePH7Xnw/vnnn00NewufUvnkW+oNkRlKejSlzLLMy5cvy3R74rCw7ZJNEyBwEAHxNwdhVAgBAgQIHECg91GAoXCZ3baXC+LeBwt6N73bJqxFgAABAgQIECBAgAABAgQIECBAgMAMBXo7xXu7zw9Y+c+fP5e8IBk15oAlK2opAr03ny/pvnfvyFOHHQWsd/y4PfPflGN/5/iboSCqfRLqNJ/qoeQ3OYc8ePBgKZ989SSwTgHxN+vc71pNgACBOQr0/v5MDHsu3w9V3aEL4t5NH2qjyiFAgAABAgQIECBAgAABAgQIECBA4OwCT58+7a1DSYPR++4+M3Nj8+HDh00Jyb4zVIF9NmHd+Qv03ny+pPveJcKs2RcJdDv4R/3q6qq7o0sATfetKXPKk7q9hU8pYai7oZQ8pZDuMnmKuDdmK0FIRp7qcplDYG4C4m/mtkfUhwABAusVyBjMvTlgD5hQsbeobHRo+Of17gwtJ0CAAAECBAgQIECAAAECBAgQIHBxAr292kOd6Hu2PplvSr9+Os6T0GLPAq2+UIHLvu9djTyV1C+9N+H33HfHSF5VDvze5DpTKlxKqBZOYFBiaKqZ019m5Knu0FqBHdrc9JItSYDACQTE35wA2SYIECBAYKrAb7/91l303bt33Zk7zMklb+8Qy70b3aF8qxAgQIAAAQIECBAgQIAAAQIECBAgMGeB3kwkvfcM92zF27dvS+ab9O4fMMP3nhWz+lkEem9BX8B97+7IU2nUYUeeavZXyuyOErVnmpkyBNhuIzqlu2EkAc/OQUgJ1Ot+MBJ8k9oeA/Ysh4ONErhsAfE3l71/tY4AAQILE8ijAN3fwIn1zu/V/VvSvWxNmdmc5Df72yqBAAECBAgQIECAAAECBAgQIEDg9ALfvn3r3Wg3d0LvYjvPPHb5O1ds44q5E9hNgZOsEvskq+huNIPvPHv2rJmfvB2Cb7pEa5tzqfe9uyNPPX78+Eg7t5s7fyT8ZWMdclQ257HezDobV88C4xE2vZ0RG4vNWHgVabNKzlF6MTbqWYDATATE38xkR6gGAQIEji6QEOmjb+MQG8gIpt1I9mRc3LPs/ITuPmSQDRkwdU9YqxMgQIAAAQIECBAgQIAAAQIECJxLYKj7eSguZ9t6pjO4d5Wh7fYuPLeZedKve6e0e+dwt2qnUz/d5KXrPbE+GYVqt6KsdWECl3ff+zQjT5WPQTdyLm/tHNxWDtJuWE/Z4vjE+GhQyc2z7bGfLowyYl3ZdJP55t69e2WOCQIEZi4g/mbmO0j1CBAgsEGgG6oytMKCnkrpRo6n8rmaH2ralPm9Y6Z2NzSlKMsQIECAAAECBAgQIECAAAECBAgQmIPAUAfw0Pxt6zxUTuJvhkJztt3EWZbvtuv169d7tih950l7k+7zEpyUe48Hyep9FiIbPYZA93b0cu97J/AlR01bKREtRx0gKZFt3Vw13WO5XaWR6bIvevPNjKxY3hra9Js3b5plShKsssrIRBN8U3XiCL4ZEfMWgdkKiL+Z7a5RMQIECEwSKD/nNi79n//5nxuXmckCieYuF6mlSrma3zZgvKybFUs8e5mZK2xh40XDBAECBAgQIECAAAECBAgQIECAwLIEcsur6v8u9U8nbmJBysvdJtK/PpKUOoEmO9+s260+B1wrdwVL73sp9uHDh+kCLy+nT2StPDp469atcgcyUQJJQXS8gXim182SsxK4pPveVdhKssic4AP//Pnzaod2D+Rqgd6XCYxrIl1S7d1ihhKuV8XKNBvKsZ9z7927d/MyfTcTz8M52eZB66qvJ4VkjmGnevegmQTmLHDjx48fc66fuhEgQIDAuECuzLo5CXtXyZXfsn4S51drdQehCffe9oqzlygZZfdMqNOLbCYBAgQIECBAgAABAgQIECBAgACBwwokvKMEdiSqI52++TeDm1Sdtb0bTQ9ubh6W4ZYy3dtHXoZobwauSskTy89Gs4n0HOcv04lBKdWY/8239MFXCSrSii9fvkzvj2+e+vv48WNpdUrIjcde5LKMiZULXMB976oJOcPkpDH9wNnnA5AYppyd2iX88ccf23YZZPnm/JnjfbdndLtnj6ZKTb9DonPu3LnTzMmwWeN5sHL67UY6JtKonJbbjTVNgMD8BcTfzH8fqSEBAgTGBHqDS3pXWFz8TVrRvfTMpXzyOk6/Js5v4Dy5UoEIvqlAvCRAgAABAgQIECBAgAABAgQIEJitQLsrd89KDt0hvHHjxp4ld1dfxOPfuXmYNB5VHovcPEyX+VAwQXZH7k/mrx12k+bnvmVWnJjuostlzqoEFn3fu9slkSQ0J4s56259Y4BL9dEq+EPnw2r53pdpb3UGaBYrAT3tjokEKSaGstupkbicPIFcRVIOLdxbDTMJEJihgPibGe4UVSJAgMAWAt3LzaGV97maHCrzBPM/fPhQpbLMRicG0FRh+E1tT/lj4AQ+NkGAAAECBAgQIECAAAECBAgQIHDZAuJvjrp/k14o/ffdrvR26qAE6KSPvPnrViZLJn3FyeIPuhUwZ4kCy73vXZLHNOwZwiltOeUu6N72T+KuoYC5qmLt02mJlamWmfIym6vi9rJWgvDaY9il7yadMmWxJMfKuSL/NueTxPBVG8pbSXsjhq9i8ZLA4gTE3yxul6kwAQIE/k3g4uNv0tpcEycEp8oqmWvZ/KztfRKlScmbGJ1yaduQ5eo2wTfb5qL8N24vCBAgQIAAAQIECBAgQIAAAQIECJxWoN1hvOeWh57QW23+m+KZu6y5ndiNwikLdCdyszE3LRN84H5jF8ecKQJLvO+d6JAyHF7amLv0iUubGPsyxWTiMtUoVENntm5pZcV9BngaOid3Q5GGwvuqiqX+6ekQw1exeElgoQLibxa641SbAAEC/y2whvibpqkJok/ATa7mq33fhI03Y0sPDX2dZfL72fVrReclAQIECBAgQIAAAQIECBAgQIAAgcMKlPQPp++SP0hDchMyeSlyEzK5McrTfQkyyO3H/Ht1dZU7jeks7w4lc5CtK2SFAgu6793tjDhXsvmcZ3IkliM0H5spKfMfPHjQZJ3Juomh2fnDlnGjnj171l39zZs3vdlrsq0ELTUnlqbOOZmkDjmfNGF8Cz1bdgXMIUAgAuJvfAwIECCwbIHuJe9Qe6bHgA+VMIf5+TXSXKpOrIzI8YlQFiNAgAABAgQIECBAgAABAgQIECBAgACBswgs4r732Ueeau+aBLUkfqUdgjMU/pK1Eq+TnoImxf7+OXvyoG9vrqw//vhDNqz2PjJNYJ0C4m/Wud+1mgCByxFYW/xNs+dyuZxo8TyDkivmatzlhI3nL2HjufjOJbXI8cv5rGsJAQIECBAgQIAAAQIECBAgQIAAAQIELldgzve9X7x48fr162K/fxRLKWrniYTgPHz4sJ0yPyNAJRFOFQSTdDXJrF8Sz6RboVpg2wqk06Ed99OsHpDsvm2LsjwBApcnIP7m8vapFhEgsC6BdcbfrGsfay0BAgQIECBAgAABAgQIECBAgAABAgQIEDifQJX85tOnTxnO6XzV+deWM+RTUub/6/V//EfzdG7mJDSnGXCqeTfz83LPR3YT9HPnzp325prphP4kiVF3vjkECKxN4B9ra7D2EiBAgAABAgQIECBAgAABAgQIECBAgAABAgQIECBAgMBEgQSvlCWfPHkyk+CbVCnpbZLSJrnwS/WSNT8ROfkrwTdJTpO8OHmYec/gm2yilFk210y0K1C95SUBAqsS+GlVrdVYAgQIECBAgAABAgQIECBAgAABAgQIECBAgAABAgQIEJgukHCWDLqU6JMEmiTkZfqKJ1jy3r17nz9/Tmaajx8/poYJxymjTaW2+UuOnENVI5voLSpb6Z1vJgECaxMw/tTa9rj2EiBwaQLGn7q0Pao9BAgQIECAAAECBAgQIECAAAECBAgQIECAwPwEkkGnCe5pVy35db5//96eY5oAgdUKGH9qtbtewwkQIECAAAECBAgQIECAAAECBAgQIECAAAECBAgQIEBgs0Aeh+4G32Q1yW8221mCwGoExN+sZldrKAECBAgQIECAAAECBAgQIECAAAECBAgQIECAAAECBAhsL5DBrXpX+vXXX3vnm0mAwAoFxN+scKdrMgECBAgQIECAAAECBAgQIECAAAECBAgQIECAAAECBAhMFRiKv7l79+7UIixHgMClC4i/ufQ9rH0ECBAgQIAAAQIECBAgQIAAAQIECBAgQIAAAQIECBAgsIdAb/zNzZs3b9++vUepViVA4KIExN9c1O7UGAIECBAgQIAAAQIECBAgQIAAAQIECBAgQIAAAQIECBA4oMD19XVvaffv3++dbyYBAusUEH+zzv2u1QQIECBAgAABAgQIECBAgAABAgQIECBAgAABAgQIECCwWaA3+U1WE3+z2c4SBNYkIP5mTXtbWwkQIECAAAECBAgQIECAAAECBAgQIECAAAECBAgQIEBgGwHxN9toWZbAegXE36x332s5AQIECBAgQIAAAQIECBAgQIAAAQIECBAgQIAAAQIECIwL9Mbf3Lx58/bt2+MrepcAgVUJiL9Z1e7WWAIECBAgQIAAAQIECBAgQIAAAQIECBAgQIAAAQIECBCYKvD58+feRa+urnrnm0mAwGoFxN+sdtdrOAECBAgQIECAAAECBAgQIECAAAECBAgQIECAAAECBAiMCbx796737V9++aV3vpkECKxWQPzNane9hhMgQIAAAQIECBAgQIAAAQIECBAgQIAAAQIECBAgQIDAoMDbt28/fvzY+/aXL1++f//e+5aZBAisU+CndTZbqwkQIECAAAECBAgQIECAAAECBAgQIECAAAECBAgQIECAQBF49erVX3/91bzMRCJs/v777/JuNfH169dbt27dvXs3iXAy0bx78+bNjEv1+PHjamEvCRBYg4D4mzXsZW0kQIAAAQIECBAgQIAAAQIECBAgQIAAAQIECBAgQIAAgUGBFy9evH79evDtgTcShZO/6s1v3779/PPP1UwvCRC4eAHjT138LtZAAgQIECBAgAABAgQIECBAgAABAgQIECBAgAABAgQIEBgT6IbRjC09+p7gm1EebxK4WAH5by5212oYAQIECBAgQIAAAQIECBAgQIAAAQIECBAgQIAAAQIECEwRePLkye+//16WzEhSGVWq+TczM1HeagalSpKbTOTfzG8PU/X8+fOypAkCBFYlIP5mVbtbYwkQIECAAAECBAgQIECAAAECBAgQIECAAAECBAgQIECgFnj8+PGPHz/quV4TIEBgsoDxpyZTWZAAAQIECBAgQIAAAQIECBAgQIAAAQIECBAgQIAAAQIECBAgQIBAR0D8TYfEDAIECBAgQIAAAQIECBAgQIAAAQIECBAgQIAAAQIECBAgQIAAAQKTBcTfTKayIAECBAgQIECAAAECBAgQIECAAAECBAgQIECAAAECBAgQIECAAIGOgPibDokZBAgQIECAAAECBAgQIECAAAECBAgQIECAAAECBAgQIECAAAECBCYLiL+ZTGVBAgQIECBAgAABAgQIECBAgAABAgQIECBAgAABAgQIECBAgAABAh0B8TcdEjMIECBwoQL/9//+3wttmWYRIECAAAECBAgQIECAAAECBAgQIECAAAECBAgQIEDgnALib86pb9sECBDYX+D//J//M7GQb9++TVzSYgQIECBAgAABAgQIECBAgAABAgQIECBAgAABAgQIECAwXUD8zXQrSxIgQGCOAv/1X/81sVr/+3//74lLWowAAQIECBAgQIAAAQIECBAgQIAAAQIECBAgQIAAAQIEpguIv5luZUkCBAgsW+B//a//tewGqD0BAgQIECBAgAABAgQIECBAgAAB4SKd+wAAIABJREFU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pa7RaUIECBAgAABAgQIECBAgAABAgQIECBAgAABAgQIECBAgAABAgQWIiD+ZiE7SjUJECBAgAABAgQIECBAgAABAgQIECBAgAABAgQIECBAgAABAgRmKSD+ZvNu+fz5841t/p4+fbq5UEvMW+DVq1fb7PMbWX7eDVI7AgQIECBAgAABAgQIECBAgAABAgQIECBAgAABAgQIECBA4FgC4m+OJatcAgQIECBAgAABAgQIECBAgAABAgQIECBAgAABAgQIECBAgACBNQiIv1nDXtZGAgQIECBAgAABAgQIECBAgAABAgQIECBAgAABAgQIECBAgACBYwn8dKyClUuAAAECBAgQIECAAAECBAgQIECAAAECBAgQIECAAAECBAgQIHAEgT///PPr169//fXXt2/fUvwvv/xy//7927dvH2FT+xb56tWrVPLJkyfzrN6+zfuf9cXf/I/E5P/v3r2bD+7I4llg5F1vLUIgO/HRo0cjVf37779///33kQW8RYAAAQIECBAgQIAAAQIECBAgQIAAAQIECBAgQIAAAQIEDi6QcJZ3794l8qZbcnq6X758+fjx4+5b55pz7969xAll669fv04Uzs8//3yumhx7u+Jvthae24d16wZYYYLAg3/+jSx4fX19dXU1soC3CJxMoAlonbK5mzdvTlnMMgQIECBAgAABAgQIECBAgAABAgQIECBAgAABAgQIzFDg7du3iVhItoihuiXS5ddff00Uzvv37+eQbCaRQE3wTVPh1Orp06dDlV/6/H8svQHqT4AAAQIECBAgQIAAAQIECBAgQIAAAQIECBAgQIAAAQIECBC4YIHv378nicSzZ89K8E3G7Xnz5s0ff/zx48ePPLH/6dOnMsZLQl6STuLz58/nBUmeno8fP7brcOvWrfbLC5sWf3NhO1RzCBBYnUD5it3Y8sv+PtvYfAsQIECAAAECBAgQIECAAAECBAgQIECAAAECBAgQWKLAn3/+mXia33//vVT+t99+y8zkkmmS3GRQp0TnfPjwIeE4SX6TxdKH+PDhw8wpq5x4IptOqp72RlOxWQ2M1a7bQabF3xyEUSEECBA4m8D08acSA3u2WtowAQIECBAgQIAAAQIECBAgQIAAAQIECBAgQIAAAQLbCyTzTYJv/vrrr7Jq0t68ePGivGxPJBzn+vq6JMLJWFRJQtNe4DTTSb2TTVfbyuBT1ZwLe/nTxvYkYCoK0/MrbCzwvAvcvHkzgWAXPKLYeXltnQCB0wtMPz/nBHj66tkiAQIECBAgQIAAAQIECBAgQIAAAQJrEMgj+BnqIl2DzRODycadBwLv37+fx/HX0HxtJECAAAECxxNI8E27Q/D58+cbAx6SeyaZZpqxn5KE5suXL6dMhPP27duMk1WBJE6jSdVTzb+klxvibxIY9e7du0tqcD6X+ZBt/DjOs8mJa8uBkWvWe/fuzbOGakWAwOkF5L85vbktEiBAgAABAgQIECBAgAABAgQIECDQCOTp9nQkZTiMdr9gGycjTaTb77IHm2i31zQBAgQIEDisQL5D25lvEt46MZ9NAm4S79KsmxiJTCfxygkiDZKY5/Xr1xVCrgeGEvZUSy765Ybxpy4s+KbZVUvMAJHr1xwJibzJCG2Jbku0+CnD0xb9EVd5Ahcv0P7GHW+s8afGfbxLgAABAgQIECBAgAABAgQIECBAgMB0gTzanp68dFukS28o+CalJSlOhp9IH0cS5Ewv3JIECBAgQIBABBIV0OSwKRrJIlOmN058+vSpLJMuxUQaHDVTSb7r843fDb5JHS5+5KnGeUP+m+nxNwlqSc9uAkRSbqabibIv2xNJ1ZBdm+ut9sze6cRANb3F46Xlqi5l5t+JndD5VPVubrYzE7+W2PB29dLYXK3maHnw4EF7vmkCBFYoMPHUF5mLT+m2wr2vyQQIECBAgAABAgQIECBAgAABAgROL5DBE548eVJ19KRDJzMfPXrU3IdshqNqUuOkhln4zp07yfF/gsfuTw9iiwQIECBA4EgC+W5tl5xIjK1SyuVLOSW0oz4ynVCYBPEcPBCnN+1NU/k3b96spJtyLP4mOVfa+7KazoVUrqISy5IomR2wymBjVbHNy3xuchG2Q7HNCE0JAcuHZijauonp6d3uDGcmfrwKvimVzHzxN0XDBIHVCgyd6yqQZZ36qsp7SYAAAQIECBAgQIAAAQIECBAgQIBAr0DCXJon9NJfk9z5vcscdma6LZ49e1aVmW68alCJdPGksybjUrWXTCX/+OOPHXp/2oWYJkCAAAECKxFIno6qH7AKx5nikO/odvxNVkmZ+SpPsEH+UuCe1w+J0Ej52UpV1VK3xJMcPNanFD63ibHxp6rdUKqefZDLo1zSZX8njOYY10nZPbsVmw9HQlJy8Zfd/Pz581Ln9kR2cPvlnKfTiu5VbKlwFVpe5psgQGBVAhPz3yzo1LfP7st3U74Ibty4ITxxH0brEiBAgAABAgQIECBAgAABAgQIzF8gD1Enl0ySymQEqPxlJIHcE8v9saPWPEE23W6LPFBdBd+kDpmTXr1uZbqrd5eZ55x02cQ8uX/mWT21mq1APjkZPiZHRI7Q9H7m9nXzl1vZeZmZeWs8J8Jsm6ZiBC5YYCZHbqImKuQMklPN2fgyZ5sStZMIiqSiSTKUrJVwmXxT5/ohIR85TaXJG4uqFsi5K+umhJTTBN+k5Kbw9pIrGXmqafKNHz9+tBvfns7Zv/0y0/fv3z9UaqB8o4z0GY/UqqrS+MveKOxtC8/nJleuZUP5fORjVF4edaK3/mWL+ezucBiU1U3sI5Ar7MTplxJy7uv+uijvmiBwPIH8nM4P7Cnlr+FTmtN1LjtKdG2GJswlxRQcyxAgQIAAAQIECBAgQIAAAQIECBBYlsBI98GnT5+O9HBaboO/fv26guodUmr8vuXibtzlxmN6FstD0emdyRPsJ+sqqsC9XJBA+rPzUamyQI3UPwOP5JNmjLYRIm8ROIHAfI7c7nf9zuEB5Xu5lJDC851eBWzkYf5m+KOMqpG/BNa0O9pSSPrgskq++nNmK1+LzU5JyTmDpYR2ZEXeSnjJepLfpL2D40/lg1V9fBMMlYQ31czdXiZqpNqX7XIS5dN+uc909mX2fTIclkLyQSnT85+oPrVVhdvxH9VbXhIgsBKB8bNEG+Hi89/kGyrf6+0mL+5nfLvypgkQIECAAAECBAgQIECAAAECBAgMCeQB0ZEsMun3OsadsXQbdYNv0qnWGyswNMBC06J03CwoeKV74zG9j3kO8HhxTkP73fwFCeR4yf3qbmdouilzrz5d2mlL3m3+SrvSoZm/LJAjqPfIKkuaIEDgGAJzO3K7X6Y7x1EkN0rOPznn5CssVxE5wySOIn+ZzlaSf6R5uD3djtN7HssuSK2SX6f5Zm/H62SBvJWtlCXXMDE4/lSVBeiAwTdhHY/03Plz07vDqqRMy4q/SZhYb6OamUMDbI2s4i0CBC5MIBGmE1t0pEdeJm79qIs1FwpV8M1Rt6hwAgQIECBAgAABAgQIECBAgAABAmcUKKNIDNXh4PfK8lh1d8CLRAkMdaqlh2+obpk//u7Iiqd/K+kBhjCH5p++krY4K4Hkh8jd+Bwv7c95DpYEqyUwLu+mgz+fq/wlr1Je/vHHH+nKbHcIpvM7T+CnJ9sgGLPasypz2QIzPHJTpW4ozD7pOZJhq9mJ7VCNBOLkdJSzTYJKE3uQk9XEHZ2gi1yNJKQkZ7aczZrgm1wVNHE8pZAq5qTMv+CJwfw3ia8szc7OOFTmm6bM9k4tWykTh42/KcFcTfnTPzSlPmecCEU3nLypTz7QF9ybfkZzmyawLIHuV29v/Zd16uttQu/MXHzkV277C6t3MTMJECBAgAABAgQIECBAgAABAgQIXIxAOsk23hUc74XZgaI34qf7XH4puUnvUV5WE0t5UjrUI3mGNu6FqtVerkEgndDVwCsJrMmRMpLwKf2YGdktf1Wmpdz3zoGcP4lw1vDJ0cbzCszzyM3h32XZp78vcYFN4EFKzjmnKjyBByX2IL1viSDMX4JpEl5TlszXd77f82/veSmM1YVB4g6rdDilqAue6I+/SehlaXPzxVBeHmSi9+NSSu7dYeXdHSbyQczno1lxKVd1TW3zKU/wU7drOVe6iUTbgcIqBAhcmMDE/DeHjWs8u2F+9yZgNt/ifuKefV+oAAECBAgQIECAAAECBAgQIECAwIkFptwSLH0iB6lb8k93+ynS8zLSm5OujaoTrl2TpdyuHH9qv52wpN0606sVSM9dFbCVwyRdohO7n9MdnkMjfyV7RCaS68JIZ6v9RGn4aQRme+T2BlTsE+pQvrV7S25rJy4wf+05U6arPHk5mw0lyZtS2nKX6R9/qn1VlMuLiV8MExXSbzpy5Zc9MbGc6Yu1P4j7JGWavsUDLplYqOSdK02IT66tBd8cUFhRBJYrkPjTciE+3orqO2984Xm+m++ORM7mF0iuDxJdm58xgm/muafUigABAgQIECBAgAABAgQIECBA4MIE0knRbVFvRpyyWJ4uHnpGPysettepbPTgE+N3IBfX33RwHwW2BXq78BO7ttWnPXe/04VahXYloU47b0J7o6YJENhTYM5Hbm+UzA5hMW2i8tWcHsb2/P2njTxVDHvy36SPs+zORHuURENlnT0nSuG95Rwj/qad57AEsvRufZ4z09+cv3nWTa0IEDijwPjptFQsF+slprXMnPNELneaX7ZJapcAo/zeyN+cK6xuBAgQIECAAAECBAgQIECAAAECBE4mMCXso3SwHaRW3eQ3KXZjb07uXmaZKoQleXEW9IBxFQZRYT5//rya4+VqBfLsaJX5Jh+eiTfwK7TE6+Q5/Dt37rTn5wnbzFzWff52/U0TmKfAnI/cBGx0n8Af/1aagpxIieZ7Of/uGcrT3pyRp9oaPflv2vn0eoOa2+vvMD3+fbPxim2HLZZV8qHcKs60rGiCAAECMxQYP52WCi8u+U3alTRs+WsGuB0KvskpPV9SfuWWHW2CAAECBAgQIECAAAECBAgQIEBgDQLp5kgUy3hLD3hLMJ1q3W2lA29jv13qmeQfGTond/CS8ya38hJAsKw0HiM9VmnRwR9f7zqbswiBpJFIipqqqvuMLpKD682bN1WB+TSmP76a6SUBAjsLzPzI7e0aa+cc2a3hJYS3t/zdysypqbrqyPlqnSNPNYA98TclkDk0xwilHO8wPsYWk0Ghae0Sk9/s9kG3FgECaxAYP50WgfFMsGWxpUzkTJ4W5Xd7vtGTG2z/q42lNFw9CRAgQIAAAQIECBAgQIAAAQIECDQC489O5wbaAXPq996EnJ5fJ0Eqr169Ss6bVOkYHUBH/Uik8r2hTrk/uaAsPkclUngEqo7nzMnHZs/wrHRdV0dZMmF0N8SfAIGdBboH1KyO3N74mP3z35QSSvjEzoBlxXwntlP1ZBPtbC9lsfVM1PE36c4s11LHSCqQ8ns/Lo34SCjxPruk7PIS0rVPadYlQIDAHATy3Ek5uY3UJz+2F/eztjQnX9Kpf35m5KIn9xQSc5MLgoQk58ftnr9eyiZMECBAgAABAgQIECBAgAABAgQIEFicQNJjJJdM6UVr1z/30/JWe86e09UAUk1p2cqexS5l9STsyZ3J0t50Y4VX8M1Sdt8J6pkPQ/cYGY+Qm1irZIivlkwH7rIySFX195LAfATmf+QeMD6mzV6eaZ/Sw9hecWg6nZUlt0uzTM5dKx+P6KcKq4Qj5WLiGL2bJbin2m7z8kjxNyXip1wh9W7dTAIECCxIoPo+G6r5EpPf+AkxtDfNJ0CAAAECBAgQIECAAAECBAgQINAI5KG79H2kmz/3CZtOkDzGlpuBBx/xoTeaZ1W9Lcnckz8fPAJdgSQdePnyZTU/fZ0bR2erVul9mWM8B3UV3JNj/PHjx73Lm0mAwESBRRy5vfExJXpmYku7i5XI3YPE90SySiOUE6BzVJ3/pkRTHiP5TfbxWeJvygeoytXW/cyZQ4AAgaUIlHDJ8QovMf5mvEXeJUCAAAECBAgQIECAAAECBAgQIEAgAnm+PEM7JV30j3/+XV9fHzz4Jls5UhegPUjgAgQSANc9QA54T75bVDaXo/4C6DSBwBkF1nzk7h/B095xOUe1z4FGnmpw/i3+JldpJY7yGFdp2eR4/M2RBkmR/6Z9JJgmQOACBPJbuv2VNtSiDNu08iRvQzLmEyBAgAABAgQIECBAgAABAgQIECBAgACBnQWS+OH169fd1Q+Y+6FKLNFs6yCDW3WrbQ6BlQis/MgtWUv2391Gnhoy/Lf4mzKaSTegcmj9rebnA11CYborHmnwqWyo9FIfJOFbt+bmECBA4MQCE6+wu6kvT1xPmyNAgAABAgQIECBAgAABAgQIECBAgAABApcnUEYUaTftsH2deby2O7JHOj3fvn3b3qhpAgSmCzhyG6s9E+F0R55KRoADRh9O36EzXPLf4m/KaCZHir8ZT35z2O+kYp2kPs30qoYjLc03QYDARQqUcMmR1uW6/EhJxUY26i0CBAgQIECAAAECBAgQIECAAAECBAgQIHDxAr1PyR68r7O3wN68OxcProEEDiKwlCM3Yzl127t/9pqStaRb+FZzuiNP9QY2bVXmxSz8r/ibMvhU4lSO1GV7lvibknGnGyJ6MXtRQwgQWJXAxNj23muIVUFpLAECBAgQIECAAAECBAgQIECAAAECBAgQOLhABl7p7cY+eF/k1dVVt/Lp+ry+vu7ON4cAgXGBBR25vYlFek87402u3i2BE73lVwsPvfzw4UOVJiDBN8nXNbT82ub/K/6mMCU70JEUSn6dbvmJ4TpS0M/Xr1+bze3zMepW2BwCBAicS2BKbHuC4h88eHCuGtouAQIECBAgQIAAAQIECBAgQIAAAQIECBC4VIGhTA+94TL7IAwF9Ix0ue6zOesSuGyBBR25vYEN++e/2T/+JiNPVSMpGXmqOmr+FX9TPnAVWbXCzi+TX2ckJqs3f9rO22qv+OXLl+blwb/z2lsxTYAAgdMIJDi3fDuObFHymxEcbxEgQIAAAQIECBAgQIAAAQIECBAgQIAAgZ0FSlKDqoSDZ4C4fft2tYnmZenV7X3XTAIEegUWdOT2HvsjsRa97e3OLD2MvfE93eW7c4w81TWp5vx3/E2CYxruxFH27s5qtR1enmXwqdSzfBCHQkR3aItVCBAgcC6BKclvEmp6pIxi52q17RIgQIAAAQIECBAgQIAAAQIECBAgQIAAgTkI5CnZ3mrs3J/dW1qZmSFEynSZSO9n+nbLSxMECGwUWNyR2xvbkPQzG1s6skBJXLJbN2J35Knk4jp43OFI/Rfx1n/H3yTmJhlocgY/XrzkueJvEoSVdqU3+khxRYvYzSpJgMBlCOTiYPxc2jTzeGfyy2DUCgIECBAgQIAAAQIECBAgQIAAAQIECBAgsJvA0F36I8XfDBU7lMljt0ZZi8DFCyzuyO0dPqgksNlhf5XRiobOKuNl9o489eDBg/G1Vvjuv8afSrdu1HaLdZoCN/SZzrqJjzlecMzjx4/TrkRjTamkZQgQIDBngZcvX26sXkaeEmq6UckCBAgQIECAAAECBAgQIECAAAECBAgQIEBgB4GhHs/eRDU7lF+tcuvWrWpO83KoGr0Lm0mAwNAhM9sjtzf+piSw2WGHFoHekjcWaOSpjUTNAv+Kv5m4wm6LlXCq3tV328e9RS10ZiKEXr16lQCx9Jrf+OdfApISOTSUCGuhzTxetfMBe/v27dOnTxvDwpiJhJRlvgCs4+Er+WQC+Rh//fp1fHMJWX3x4sX4Mt4lQIAAAQIECBAgQIAAAQIECBAgQIAAAQIEdhMYulG/W0qJjXUYCg7Ypxt+40YtQODyBBZ35KbXu3v4D7Viyv4q8TcZOGjK8u1ljDzV1hif/mn87UO9W3Znb4Frjr9J5E0SWnQHi0nyqPwld1y+rTNw2vHyEvXukaXMTHxSiOKTcS5765z5OQ3lrxFOXJ7UIL1QZi5CYErymxwOi2iLShIgQIAAAQIECBAgQIAAAQIECBAgQIAAgcUJXF9fD9V5KFHN0PIT5w8Vmy6wPJ1+vAFGJlbPYgQWIbDQI/fXX3+togj2Cbwrg9ZtO2hU4hnSyd7e0Xm5bSHt1S97+kT5b8Tf9H6McqgnvKYcNpnOh/X58+ftgKRE4VxdXUnf0gZs0gUlt83Dhw+jVwXf3L17N1F7kcxfJtqBgVk4lynJlNMuzTSBRQgkRVbOBuNVTXiZWL1xIu8SIECAAAECBAgQIECAAAECBAgQIECAAIGdBUY6v9sdUjuX311xpNg8f95d3hwCBLoCCz1y09ldtSVHfTrKq5lTXpb+8R2S3yQMqN0dn5NSeiTUOSrYAAAgAElEQVSnbHSdy5w//0320DpjM5O7JeEjzccuATdv3rxpO+QYePbsWflQ5mP96dMncWQ5oeR4fv36dZEpE020TS9R4n+zSolzCmziGBLNUNY1QWDmAvkMb0x+k9OIkadmvh9VjwABAgQIECBAgAABAgQIECBAgAABAgQWLTDyoOxQopo92ztS7Ehl9tyo1QlcmMDIwTJyiO2DMFLsSGWqLeap+3T/VYlO8vLx48fVkhtflu71jR2OVVHJElJVIGNxJE1GtZiXReAU+W/Sc9wOiSrbbibauV6qty74ZTv4JpE3edkOvknDnz59WjU/ITjVnLW9TExSUgSVs0PT/CbC7sePH3m3N/gmi8U27yawscQIp5DMWRug9i5XoB2N19uKfLaNPNUrYyYBAgQIECBAgAABAgQIECBAgACBCxPIc6rpdkl+/fQs5EZ3njXNg3npU8gd8nTU5X54esU8qrfVTm+S7gcwdDf++RfG9G5GeKtyLLwGgdOnnCl9W13ekZQe3YUvck5OhjkNNifAHL/lEM5EzoeZb4CRi9zvOzRquUduN9NMSTkx3SEHQhP0k2FkthpJI9+PVQ6evBzqkZ9enyMtmWbmu7ucB5qv8h1CAtLqrJWiUkJzVZB/S2l5d7z+p8h/U4VEVRVaYfxNvgxK5pt0mQ9FqOUAaJ8LEsPUfIVUgGt4GbGEH7U1mlYnQVZOMTmKpiDkbJILkTt37jQLJ6AhZU5cd0r5liFwJIEc+ONn0WxXqOmR8BVLgAABAgQIECBAgAABAgQIECBAYA4Ciaf5+PHjt2/fRp523rmeuQNf7pxPLGTiA8OJG9jYTTVxi0daLNVLJoBuX2b6KfMX8zwVnLuvW/VWHqmqip2JQD4YQzUZCZQZWmXK/INk0ZiyoQUtk9i4HJ45NodOiZmfXsX8NUd3IgYSxKBPcEG7+OBVXe6Rmy+gdIjnA19M0mmYL+6Eg5Q5GydKzptuNM/4uvm6bx9lOcvtEM4yvomDvNsbS/D/v8j/+VWe5udvSmhyysmSbe1SvVJaYgyyRyI5tAtOkf9mvOd4hfE35cI0O2Yo+Kbsy/ZE9xKw/e6lTidULZf++Y6sGpiv1by11ZdlDoP2aaU9XRXuJYGZCOQplo3Jb5JDa7ahpjNhVA0CBAgQIECAAAECBAgQIECAAAECixbIHfJ0/LT7wBbdnJlUPndfE15Tel4ynU7658+ft/utwn51dZXOiJnUWTXOLpCPxNnrUCowq8qUWh1vIgFzyfiVnsGkOciRW50Sk9cgneI5ivOXiXY4VBZOGNM84waOx6XktsCsDpZtK5MPcPvznHYlRqTduvHpxJ00W8y321b9ifnuq8I80js/vq2zvJugmXxTl1iC5jyQf0tlcq6IWCKZRmKC81YyZiUmoR18E7HmlNK+MEixWSZLDgX0nDn/TT4rQ5FBReTCJvLF0Oz+7KehvdI0ufrayMzyubkwk5HmhKgacCoL52OTo323ePMUWE5JOTayO0a27i0CZxco4XpDNcmvwXwfDL1rPgECBAgQIECAAAECBAgQIECAAAECBAh0BZI/o4xUkP6aPOXY7q5KP337wcjcp/306dNW3ZbdLZpz8QIjiWr2aXvV794uqtuT2H73kqbTNZ6H6rs9hmljE23Te3imVz6rlBi7HNSJQtAzeEkfjIO0Zf5HbmLOEvhSvrPS6vRx51us92NfmWSxcuDkm656d+RlDrqqjzLH2pQtjpR5jLdSzwTfNCfDxNzkeC/JO3IGaKf3S6BFvu4TetutRpTS2HJGzWLpfu02NmePEmaQQgKbiIX8lS02JR89/iYNK3XtNia178684Dn5BJS9sjFArDf2LZ7tS8ALtkrT8rHOR7ZqY64zMozUPghlYK8IZ49Uh0S1OS8JnFEg+bF6zwOlSvkicaVYNEwQIECAAAECBAgQIECAAAECBAgQuFSBpGbJX8afSgNH+lx2a366HtOpNrRu6bpuL5DKTOnfGYkbaJd2+ul28E36I7uPOGZOO/4mNUzPXDoUTl9VW5yVQDrpZlWfVGYN/VyJh0vvanXqy+klM8czHaQzMevm/JbzVbN6+stz+uoe8nPbrepzWIELOHLTaZ4QtBJmEJ98K6UPcbybO7EmJWqnCjPdKFwF3+TAmWcGqRzgzdGdPtMqWV3OABVaQnBy+FcNaWcDSRRBLnuGkoBkyZxMEu5T9FJgXiZ0ob0jjh5/042fKBXKxJTrs/byS58uR0V2dns3dNs1dCKovl26K17MnN7gm7Qun6h9gm9SQk4QJZNQfq6M74iL8cwZIeeLS/385DIrJ5N2SOMF7LjssnaKs26L0uTqi6S7jDkECBAgQIAAAQIECBAgQIAAAQIECFyAQNVXlB6E3DxMR8NBbvnmJnlVflusN/4mHVQjq7RXn+F09Ep/ZJ6UzmOQvZUsj/I274Y6TdZt32u1npkHOeIOy3XZ/Vw5WhMEUDr1Cl2V5aLM751IV3p6x0sajITWpcyVdA72gqxw5mUcuek3zPFektmkUYn8SG62oX7z9CGWGJoEqWz1/ZXvuyrGY2NikbN8rhJN2/Slpve/t88054oSntHUMFc10SgRNrkGKL2xuawK8nhDsmIimdoRuomCinNqUlb8R5k60kS1b6qtrCr+Jl8SzXVqYgU27ryypyux2UaLV/Xc8+VQ8E0+0OV42HkTMzzJ7tyWiSvmjJPT8QU3PE3LIVOdQCfizHOxfLGVb9DeGubk2T6V9y5jJgECBAgQIECAAAECBAgQIECAAAECFymQzrb0MqTLZyVdBofdiaU/Mj1tQ8E3vVvsDUXqXdLMSxVoclDNqnUX3PWTvq0EzXSDbxIHkLe2CqBp0mCUHZdjv0ybWIPAxRy5GRMjfeVll+UyIMdINxw2MQn5ditfdgk36S5TCulOJKtWO74kC7QDVrrLn3FO6Rpus7Tr0xucVM4ACUhoQjJyNZVIpo3xG03JiWRKhG57K4mHaa97zvibtKS3ze3qXtJ06U3PZ3Rju4aCyNYglk9tb9hWItS2Cs0bQs7JqLy1Bs80tt3k0vbLm7iYZiawpvpiq3ZWTuuCbyoTLwkQIECAAAECBAgQIECAAAECBAisTSDdz1O6G9bGMt7edF423fl5xLHdW9ZdqxvW0I0D6K5lzmULdD8V7fYeKR4uI8S1t1JNzzCwoKrhbi9zeJbogVJChJPJZquwubJu+3gfSoJQFjZxYQKXdOSmrzxHQdK9lH2ULsUbN24klCRv5ehI33eCcsqHPLEmWwXfpNjq0JvtyFPpKm2+l9NtmuYXkI0TDU7JBpIGhnSrErpXX4kDSdhTs+njxt9kMyMf6FUlv0mkWImMLqFYQ7s/br2XcVUs1dDqi56fU0CBqhoyNL9abPxldkSJ0liDZ6OxkmMtEVrje38R7+bbouQ+7a1w9mbGa+x9y0wCBAgQIECAAAECBAgQIECAAAECBFYlsJJ7v4fap+kgKB00Q09Bl22VroQyJxOld6090/R6BGYY7DLSD7vc/ZKO8JLUoLSiCb7ZZ5SM0i2Yoztng1KyiYsXuLAjN0dBvowSWNOO+Utui/SkJ7KkfHnlA5+wknbk2ZQdnZ76Kk3Gxq/LKcUeY5lylijf7NO3EsOmmU3wzbYJO6oQpWa7pRo/Ta/HDktWu6cqYVXXheWjmVZvTIlWQtIqsd59WS2z6Jc5WQyl/UjaqI1uU9pedkQWvnjPApKTSM6waXs555a3LmMi0d8JvtkqMnGeDd8YfJOAym3DVOfZUrUiQIAAAQIECBAgQIAAAQIECBAgQGB/gfYT8PuXdvEllL6xdFuO9zgMxdnMNtYhPazpeZ1t9fb8aKWPOZ1raeD4XttzK1afiUBJSlHVJ53O2/aRVyXkhFnSHyQgYyYfJwdvtZu8nCiQT07+0rGYuIL0AqcLOF8BOVvmc351dZX+xB2C1RKXVvXUP3/+fIdyJjZhn8VS1SYQJU3eISdWcyrIuqHb4VSQVeJcdbtnR+TiIacp8Tf77Nkt1i25W7r5iLqllIWrt6asW62yrJdDATH59B9k5KlolMvrTF+8Z3vv5+Q4z/Nju5Irn94YfJPfhPkqXbmS5hMgQIAAAQIECBAgQIAAAQIECBAgQGAHgfSKNZ0v6XHYeKN16DHprLvDpo+9yocPH0oagGNv6yzlp1M5eyQP4p798dQZRjjNMLHHPh+SoeCbPKW/fyfXDHefg3efT8v0dWe46w915OaQyd90ivElq576hJhk0MbxVcbfTddnglSaOJUmMGj/A7nZYommqOpc1Wc809VuwTfNJpJeqGlXe4upVcTOFn+Ta5Q9oxTbjZn5dHZtCajcGIGVkWW6eysNnJI4Z+YO49XLZVNRqpZM2EE1Z7eXwS9n2ATf7BDOttt2rUVgo0A+/1VIabVK0hdtPHtUq3hJgAABAgQIECBAgAABAgQIECBAgMBlCyQi4bIbeMDWlQiVKY/mtlPpt+swz46t3k6ldrUvY3olzbyMnbVbK/Iofu/IKhkA4SBP6bc/QjM5lttV2g1tEWutpJmL2BcjlUxPZXUADn0VjhTSvJVoh3Tu90ayJkQkyTI2RsFu3ESpW84PIwsnwmbo3UT17XMeSDhRt+Qm/uYf3TcONSeyJdahW+ZqB5/qUlRzSrhWNX/KFWG1yrJetjPTVDU/yNdqCinHeY7tQ8X0VFX1ksAOAvmaGQm+yRn8jz/+EHyzA6xVCBAgQIAAAQIECBAgQIAAAQIECBAgEIE8Jl06X0Y6IxqrZMrpfVo4D7vPE3MlPW7jnazz3DVqNV0gff/lIK3WGppfLTb+MieBEgUyn2PZwTu+17x7MoF88VU9lbuNPJVyko8nA2CVTvmqCYkeybdwcmQkNU711vSXJfVJevzH0//0fptnQzn09gw/6A2ATusicMT8N1WEVEW2khNK0+qya6dcHJRwrUrssnvfE38wFK21f+BRDsLknmp/IDMt+U31AfPyXAL5Ymh/OKtq5KSR9IPVTC8JECBAgAABAgQIECBAgAABAgQIECBAYLpA6XlJ59TG3oGhXsPxQS6mV+bgS2Y4jzzinzaW8IKDb+K8BaabM7fKxztZz1tDW99ToNv3XwpMjoqNx2xZeGSinASyzHyOZQfvyC7z1ikFquCb3UaeSodmdXCllz9/zZhTOczz9ZpwunxVJSrg4cOHCfHZbXyrcjhvDDgZ6oE9Xp6ObFH8zSk+urksyKVPrg82BlLlc9kbhpKP5ikqer5tlMSP3Srs2fYct1Uw+6dPnw41tly3tuYQmC6Qb5p8u4z8Ispl5caTxvTNWZIAAQIECBAgQIAAAQIECBAgQIAAAQLrFCj5M6b0OJSFK6sp61arnOxlej10fJxM24YOLlD12Zfyk9ziUL0k7b7CWR3LDt6yu02cS+AgI08l10a7uz9ZphIl0x7gKdNZJn+l775ZfocQnBJVs1v8Teq2/zfmt2/fevdX0rIcMf5mZDytnC7b3L2Vu6SZicmdGJa7xKu6/fdUjuqhQvJR2e0AyPBnwaw8U1oOyN0KHKqh+QR2FhgJvskXRr6WDhLTvXP1rEiAAAECBAgQIECAAAECBAgQIECAAIELECgDVaQtG4caSOdC7zOTUxLnXICVJhA4vUB6CctAItXWD5WjIgd+SX+Q4BudL5Wzl2sW6Gaf2mHkqUTVVME3+TIdUs3CiYBJJ2kWyFrJtbNtmN3E+JuhOmyM2hmqeXt+OaW0Z2Y6lxD/qGYd6mXaM7TVbOIgrTpUVedTTi4By8elXat87C47ZKSKkmm3fSjitb1Mmc6nLl/S+RLNF2cGlquKzRdqPvGXLVkoTMxfIMd776+41DxpbzLqoeu/+e9ENSRAgAABAgQIECBAgAABAgQIECBAYP4C0weqSFuqnoXSulklzCi1MkHgAgTamWmq5mzbK1+t3rxMIWVQuTyof6iYnt5tmUlgcQJVX/wOI0+ld74dfNOkwxh3SOKSjFfTLJOhr4YCZXoLScBQE4WSDY0nfOmNu0iZB4lUGcp/k87fY+W/GWpPw3SQVvWKL3rm0FVdoswW3a7xyucgGQpr/X/s3d311raa9/GHvVJAYNaaoznaUEFCCYEKICUAFQAlABUAJYRUACkBqCDhaE7mBFLArJXnt7dmrtHWm2VZtmX7+z8A375tWfr4RbZ03bJbMR4dx51UOqw1oX91HOuvEO+l22IZls/Acib5FoHNBH7//XeO1c202RACCCCAAAIIIIAAAggggAACCCCAAAIInF7A+iAePHgwWVgL1gmWnBw4J1iejwggUCOgkTByHXzLg970Q2jFFvh91prmx881+4VlLiIQjz6VqwRzIAqdUQCN/60CHmrOMoXgaDwCt67OUwUM+IkUpq1ODyKH4lX8c9//tvK1Rf4q8bSCE+KZbg7xNzmZHebn4m+6RHfuUJ66TeYOfbd2zmQybUXnKcxLN9NdTqHJzbEAAr0E3NBNPMv18iQdBBBAAAEEEEAAAQQQQAABBBBAAAEEELi4gHoKPn78eOvWrcnelnfv3iVDAZbHAVx8F5ym+BpuoVCW5MFTWL7LVzqwu6SzVyL+sBlBHhaedy9fvgxG1tF4G7wlI0C+yEfO3OSO7vLmqSAIRi+Wqu/idGNTKVRAsSw6YRWNl8xnMFOb0J9mTo5gkgxCcOsGaTZ8tDCgYF0NHbJD/I0CIxjdIdgT+qjosGScVE04dpzagebYmG8NedblUjcW7l8dV5pQ7IImqD4bMFllYwHFfupYjc963aCrrtKJXxkfunG22RwCCCCAAAIIIIAAAggggAACCCCAAAIIIHAsAf1Mt/KXurmfBC+MAzgWF7kdTSD3lpPR8tmQn/gNGJaIuvzaOvvU36oTOTiXlZp64tsStCwxgcAsgfHP3Dh0RkEws8qo5YOOziDobTI1DYFz584dLaYXw1XG3yjOpOZ9VR8+fEhuvctrmjS2VjJxN3OV+JtymbuUqlCkg36Ve93g6e/qkqFnbifWn2kH3elk++ICCrW+f/9+UDM5E8Wl6dTQDWJ9lOjFMSk+AggggAACCCCAAAIIIIAAAggggAACCCCwREDdackOC370u0T1ZOsOONiMIkuOixxEyfgFCSID/K/iaXVMa4wrnb/6i0chUk+rOhxrXogTp8yccwhw5sb7UaEzwQguc988pUoziLbR5Whut6aCaXSG6lKgM7d+CJy4OPEcXQ3imZoz69qSTEEzdcHJfaWDbZX4m1x5XD6Iv0nuj+QwMDpMK4Oyk2mOP7McHcahMv4eJIdLBFSp6AKtC33ymukGwlGtUwgAX7J11kUAAQQQQAABBBBAAAEEEEAAAQQQQAABBBAwgVwowOQbLiwFJk4vMGCwy4CBBZWHgd59E3T/ByvGnSMutkbDimhC/+rnzfpzM4N13Uf1sOj85a0sSZxLzeTMDXa3zr4gdEYxanPPlHhskbaefZ2krv7Vv5VD4ATFSX5M9r1qyS7jYOUSV/qK2SX+JrlHtp4ZVyEuB6oYts7KttsrRIcpI11OgG0LxNYQmCeggGsNgKbqJPeKU1U2Ok0Uczq32puXD5ZGAAEEEEAAAQQQQAABBBBAAAEEEEAAAQSuLZCLv3n8+PG1YSj9/wmUg13Gf93M/5VkgKlCB7ZylzsfJzOuzm8FATx48ODcAxxMOrCAL8CZ62toOhgD5ocffmgIfIlP0iDZYKO5j+oA1TmrC4LC6dRn2uvMTYb3tUUIxTlPJu4W2yH+RptkgK94J8UHqFvm9PE3haNTp3oMxRwETimgEdXu3r2bq5Z0muhbheD0qnJOaUihEEAAAQQQQAABBBBAAAEEEEAAAQQQQACBZgG9v0Y9f/Hq6sWPZzLnsgK7jKJRGN9FO0IdrwfdHckXg1SWRTtCERXuXwloQt0omuCH/ZWAV1uMM9ff48vfPKXU3r17F1+amqNbVNW6gDxdFrp0hiqOxy+yTTfn0FJwE4URRnQh6j/+je5Rghz4H3uVyk/z6NO5AdYUgHL6ES8KscCqKY++Z8k/AvUCeiHi+/fv79+/n1xFdZi+ev36Nb+0SPowEwEEEEAAAQQQQAABBBBAAAEEEEAAAQQQWCIQv0fDpXb6n0kvQbvguuVRNHYBOe6oB4Xxb3Q+NozGsYs/Gz2EAGeu7aYub55Saho1wNJ0Ewpyar4caYSCJ0+euGRzbw0KNlf+mLu8dIlUkWEce2T5UYDH3+xDr4lceVz6XUrVK6uDpHPZwW/kXz46B9lBZAOBbQQU0VmIl1QeVPdwx7nNvmArCCCAAAIIIIAAAggggAACCCCAAAIIIHApgeRQHOpN7PJD/EtJnruw5d7lQp/XEpbCT9l3GdVjSVls3W/fvtl0PEFvcmzCnCUCnLmmF7yLo+3NU0otrjSXjKyhHeRejKOrqKJbLLfNE7l4lS5DZOUSd7mVA/E3zTuu24q5+JuLD3Sx5Czttm9ICIFtBXTdL4fgvHr1SiPlbJsptoYAAggggAACCCCAAAIIIIAAAggggAACCJxZIPdrewa/OfNeby1b4X1PhUCZ1q39Y71CWM+Ao3pUlrTcFdKlj7wyJyx2EQHOXO3oLm+eUjrJtyEVhGuOMQsM+Pz5c83y5WWSifQK7CvE3whBsUT93z81uckyx9W+Tb4dTQgXeaVo4V5k4Vl6tQNpsryKFlSkl+7SCuaTiQy7gI4WXTTP8UMEF4Jj1Uxs7t59mHtzYbw8cxBAAAEEEEAAAQQQQAABBBBAAAEEEEAAAQQKArmfSRN/U0C77Ffqj/jy5csgxT9uV1qyd9ypumEwBhEmG6cR4Mzt9eYpHRLJ+LmFlyP187q6WIkvHIkg14W6QfyNC/DoHH+TDHeyM7NXqSzBE0xc/K4uF5m75BVxJzgquhdBJ2YhnqP75nZJUAPDvH79+hyjRikER+9NDIaA81UV5qhgo1z94S/JNAIIIIAAAggggAACCCCAAAIIIIAAAggggEBBQF2SyVAABQHcvn27sCJfXVOg0MdcGKhmiVXhZ9WFzCzZ4gbrFgp1+v6sDXjZRCxQOFkucuYG3Y7Nb56SbXI0loJwvDviObZ6skaOly/MSWZPy3eJVFGfe+GAccid3z+VK48j6FKqgubhvtLbDZNiNa8U1cA5uvM7R7RBvONycTnxksypEUgeZjUrHmuZ+F2Dx8q/n1uFdr548cKfE0xrny4M/wwS5CMCCCCAAAIIIIAAAggggAACCCCAAAIIIHBBgYv/TPqCe3xhkQujsxRiSpZstNDXW8jMki1usO4pC7WBG5toFiicLFc4c3u9ecr5J8cAU3hD897RivbWuWTis1LOdYvbJmalFiysARSCOfZRAm4TxN+YyQ4TS+7qnj9/ruMvl8IOhWnapMWyBWsvPEWD1PiYcz6ZzMmK+ezZs/J76BRvRAjOyY5hioMAAggggAACCCCAAAIIIIAAAggggAACGwvk+lnO+vvnjXnPt7lCT0QhpmSJQ6E3+pRDxZyyUEsOANbtInDlMzd+85TeKLJkgLfkRanX4BrJxOuPAY1+khxBp9cwMbngHuXQ3lnZ+f1ThU3qsL5582a9zhWWzN3V2e7JIWhoI3fwFYL1cusONT93set1ig5V2B0zoyiNp0+f6nhb6eZvx6K5TStgS9fN8oAxu2eyIQNumKtCTaMQHIXpKGq1IXFWQQABBBBAAAEEEEAAAQQQQAABBBBAAAEELi6gNthks3n5t5EDoql71XUBrDSQw75FVl+SugDu3bu3bzbc1gvRIYXG/CU5L+zTLsM5LMlb87qFQuW6Dpu3NfiKnLzb7KArn7nxm6cWBpgm683l+1G9vctTzgWrdIm/yQX3uLJr8BQ30TP+RkEhBdkupSqkf7ivLIYmyLmgJiPObGijo6sePX4o2Hcjf1SIBlEaI++gXN7ev39/586d3Lea/+rVK900MBBOgYivEEAAAQQQQAABBBBAAAEEEEAAAQQQQACBpEDzz6STqe01U/1Nha7lvXLVd7tqCdeADQv7jLtkSWMNKEAkGWpTiClZsunktpTgoeNUcr/DVwf8pUZz4ORdcmrMWveyZ656h4PxYCzMYBbg5MLLX26jy4KLv1GYS/N1YNX4mwKdwnYtzz3fP1XYpHbJ0SNFJo+quQssuavToBduc0HA2tw87L58LtJopXuUoLwaOOTGjRv6N5jPRwTGEdA5ooeKcn50HSiHP5ZX51sEEEAAAQQQQAABBBBAAAEEEEAAAQQQQOCCAurhS3bUqRNxcqgVN3j5COEg2nHJUpxvh1rX2O5Fy/V45gJlFmY4NyBELhsLN7fv6rm4nH1ztd7WOXnXs41Tzp0yJz5z1Xtog7I4kIVvnopVO85ZHsGjzOTOqS6jheWiO7Rd37ln/E2uPM49d0x33CvHSioXrjQ5joVOFXchUGTr8mNFw5opQd1l7qWXHMUxdzPRMZO6OVa4tBIc546tY+lI6kwCeoSbHClKF9gdz+IzaVMWBBBAAAEEEEAAAQQQQAABBBBAAAEEELiIQK4j7dGjR5MC6mlTT00uhcnV+y5w6HFQ6inGKWaux3ONvi314uWIkv1ruYVHm5/bm1064EcrbCE/OYfCKkf8apBiXvDMDQbykMAgYaPJw3j5JVRdpcloqtyuT2YjN1OJByMJ2ZK6GvsxGz3jb3Kb1LZ1XtmQO5aVK08o5CV5DNXc1dn9XM3COWRV2Ar00egverWNhiVUPKmiuZWr3PLrzU8e8clzo2MePnz4YFecp0+fdkyZpBBYQyAXrmfb0vXEDmmbyQQCCCCAAAIIIIAAAggggAACCCCAAAIIIIBATsB6W4IFJjtf7GfSk7+cDFJe6aO6e9TTceLABRVNvZsvXrxYCXBusoUf0hfCZeZuxS1f6C+bHKWpbYvbrJULyLja+DecvNscb24rVztz9QaY4AIy+cKNLXdHYVvNUSW5wWKS0QiFDCS/yt0zaOGgensPM/4AACAASURBVOoWf6OAhmRW3MwupSqkf7ivPn78mMzzZLCqQqts707eAiY3oZnaWQq7CcZ90RGpQByNCpNba6X5uTi77vcoln/dGd+/f999FHguA7Y8EwjsLqC3UE0GiukUfvPmze5ZJQMIIIAAAggggAACCCCAAAIIIIAAAggggMD4AhZDE2RV/Vlqjw1mBh/tB5PjdH69fPlS/Ud/nfRPRVPvVXOPbLD7unzM7fqgt3v5tnJjH+QysHyL26QwSOzaNoUtb4WTt+zT99vciXO+M1d1nHsPjAF2fPNUMtwzOfKIbb1m4uvXrzWLFZbZJf5GHbjBbUO3+JtceRxB7mguAJ37q2R9qYN1MljVD75pu9XQbUphnAx9pRNyY/xkIFH5iGrOoWKPFGbkVlftvn28UXPOWfHiAroDS9ZnPsuTJ0/WC1zzN8Q0AggggAACCCCAAAIIIIAAAggggAACCCBwaAHrbQlKkeywCJaxnzcXeluCVfh4MoHccZLs/ltS9lxYQC4DS7a15bpBd7VtenkHvCVVmNC4IHpDiP4tLMNXpxTInTjnO3OD6kmhGh0HpEiOU7X85HURPJOdoYUjMxdd4L8cqrB64StFFCSvxsqtOnCDFYm/CUA2+pjcQ5NRSgqdsfGLbGJujrViOQAtOCHnpt+wfHJgD7t/bUgwt4pGB7GRbxR8s32kUS5jzEegRqDmrN/+/K3JOcsggAACCCCAAAIIIIAAAggggAACCCCAAAJDCdgYNkGuCi8ocUvawDl6gc7yLr1g63w8ikDuOMn1/jaXK/c+jVwGZm1IP+jV8azOx1lr9Vo4+UqQcg9ml02rH92NC7JGR2SXHJLIegK5E+dYZ+6kT/zmqVyVN5lUcoHk++MWnrw2vkAy8WQ2gpm6lLUFYATpJD8+f/48OT8J2yf+RuUpxIWJqW2klmQxzjEzGbpl47Lkyqhd645dBaw0k05WJzo0y28Ty2Wveb6iXON4Q13p+lb5CuvT6CAukwp1IvimeX+x4l4COoYnax1dinkL1V47iO0igAACCCCAAAIIIIAAAggggAACCCCAwCEE1EGQ7CmMuyri4tjAOTULx6sz5zQCyQMgFy7TVupc92ty0/WbUD+3ohA0AMydO3fUNamhLPR2ju17zZKjEiS7z+uLNrmkOkDtZ8zJ0QEmU2CBowskT59DnLmV8jqX4zdPNccVJDeafH/cwvFv7Nyf7AlNZkkzc0FUyaiMXCLJ+bnBb3QNSb7aqE/8jd1tJPPUzJRM7RwzkybJg9XKq7PFOScHMrLFJifs8C0sWd6hhRWbv1LEQHz014z2UbNF0SnExwqlC+vGAUY1mWQZBGoEak4KxZn1jV2ryRjLIIAAAggggAACCCCAAAIIIIAAAggggAACRxHIdbUmB+TwC6WmV7+vwf+K6asJJKM3FNfVMZAl152c3HSlvzrIFHYT/FZfG1IgjvqYKxPpsljubTg2DEaXrfiJaNfYWzJ0sucy4K/C9PkEkqfP+Gdu/Y6wCDO3St83T7k0k0OK1EQgFEphQ70kEy+saF/lLpiWsi05a0L1fjJmS3Ed8ZunXMod4m90tcoNueO2sTDcaRbBURZOBnUWMq9da2dLciCjwroNXwX1bkMKDavEZ4Wi8xbWsnJT9akT1c556TE6SMPeYZVBBBSTnozeC7KXrAmCZfiIAAIIIIAAAggggAACCCCAAAIIIIAAAghcUyDZG6cfCSd/yO4T+cE3fYcT8LfC9CEE9MPvZMBWx168ZFLaqDbdRuT3NsYpqCOyY/BQnH48J9mXEXcXxis2zFHgkfXrq+N842CjhgyzykoCRzxz6ymCN0+pXkteRuoTTC6ZjHOwvvjkKpMz7cQvj1dSSMdSCJZRxnTpC2bWf7TXE/mrCDa3OS3WHn+jjOpSpc5gu1r5W/WndR+jGIiFgRR+gieY1j1cPNxLoVw6jt1RmxvIqLBu8FXlUbv9/tJ7UuNLgAJR204JraVLjAbNs7thGSoULPdiv0CJjwgMK5CMzA1yqxC6je+SgwzwEQEEEEAAAQQQQAABBBBAAAEEEEAAAQQQGFYg2U2Y7FD0i6B+Bxuh3Cb8BZi+mkDyMLBuqYUaOt6Sv5ZPbrRyW1o3+eY1W93GArA5q04k+zuSpV6YDf0y30a+UT8pHSgLPY++evIkGvnMrQTXgR28eUqFWiNUVGnGgwUkA1src67FbFy6yUDYZJq6YCZrdrdwHIGQTCSeqUC9+MBQjIdyW4D9Lk5I+0YBO4pUCC7BbhgbzVTu42/jdPw5ypnLnHaG8qSoCPevv4ymNVMLXGS8L53bek2ML6DjMj6kdLjons8dsprIDWTkp1OeVjBpsN3k8tpic/xsMsGamQqOef36tZ89HWwK8CofxEHKCgvTweZXzzqopE3kTQDFx4MK6AqZjLUMiqNldC4EM/mIAAIIIIAAAggggAACCCCAAAIIIIAAAmcScB03cYmC/p14gYVz1k5/YfYmV1dvVLzM5K/NrWFWQQOFjrc4ZeacVUD9aDoYgg5vnR2K9lje1+n6VQM6bW5J553fdxak7D6qV049C3FnZXLh5TNVFvVaBiVVJ7X6RjueYtoXtgn1tNJ1snzHHT2Fw525leBB/JyO9vU6xzUQV3DpK4S/TOZf0SnuvkJ5nlw4uUA5wkZXgIZrsgYrCUjdpnWNmrgO//Wvf7///nsy01vOFNC/ZmrnT+/fv/eL3zF7wTGkMJGgqApGsbtALRx82/xRG/JLlJxWwEpz+gtXFLiV2vKm/OhBIpeyjltZxQP9KR3Nz621ZL5F4bkc7si1pBSse1CBZEi4nSw2oVPpoAWcle3kAJUO4SICs7hYGAEEEEAAAQQQQAABBBBAAAEEEEDgTAJB/4W1Daq1vEsxc31GcXdGl81tlkiyibXcnGidAup32CyfbOgQAnGn2/KDRD1icU/Z8vPOLhGFiV5Xj/p9F5dUZ2j96oUlddr6e0e9CYWF+epqAv6x4c6IYc/cml0T1GsqS6FjvSbB8jLJ2wOdceW1ct9aT19zt34cJBBc5cpVfJyx5EVYqjVlDN8/tSQ0KShG88f4Otuc1OArKpTHfxuU8BXOqfAr/Sm29MaNGxoJxkV76bDrGI8Z1DemJHkd1u6jjiqbv/GEyi6K4DxRXLmGTdI7qoSjF0vpzykpvkxQd+7ckZUftytY8SpCVottnH82h8DaAlYPlTcURJ6WFz7otzrHdabnMm8h7bkFmI8AAggggAACCCCAAAIIIIAAAggggMChBfQj7GT+c/OTCxdm5tJRG75+F15YcfCvgl9HT+ZW7ZD2I/hCg+RkOixwSoH4kFDXnrqxlhTWBlvyE4k35H/ba9rva+uVZjmd+Dqj3o2FVxjXP6hBrazjW3oal6icE769lEB8Qh33zN3szVN2hKiDPq5J43PZli9P2L6wqra8fPxtbtMW+eC/fidePZijC4iuHi5Iw75ywTeKVbA52YkgnEdRF3G0V3blFb7YPqwyEIg/BvHjOgLiZZbMCeLRAlTtjrkBWZWZ0QFn0T/airLh4uBcBkYIAlWcUBCFE+DEH1UiDUWjmLtKhObFlDd/64x/0yzJim0Cca3mH5A2XROG2ZaBEdZS6ewiZkUOJnqFyY9QXvKAAAIIIIAAAggggAACCCCAAAIIIICALxB0XgQtY8sb+dX+Vvi9tL5aqfPCL+N603HRCsWxdkjaG9fbI4dO2bp4/dOwcESVC5s8tbv0TtqR7Ocznt6gly0QsN53y4w6Ll2vZbDk5EetFXS8qj+lLanJbbHA0QWOcuZOOgfRHduEW8RXKl1hJrMaL2B7oTnbycF4dDHRua/N2XWv8r4oefOjROovIze0VbuWMZEU0MAz9+/ft69UB3R/WZqiqDROg1JWGKaLpdJ5omNCx9lmL1m0Amo4GU2rcnr58qXN3Hfi3bt3ClsTjo54izXTzbFGxNG/CkBzXFURZ51KokBC/12wir9ZGMvcKV8kcxUBnRQ1QaC6hmjJI6LoFFNNFuRcp79m6l9dCj5//mxx68Fi8UddTnWVcH/6Nn601lcTL2uME2UOAggggAACCCCAAAIIIIAAAggggAACmwi4HgS3Kdc+pn8r28fUY6SmbGsQ03Syg8O6A1yjnFreKtNXrrQJa3lTo72RDN5mrpEwgl/DJ9v5ha/WRWmoXJro+KYCg2LiHAI64IMx6XXeqSl7bstz0P3kcJIHZ4NbfNgnE1mjJzS5IX9mnDddWASoN4f4ixWmdXqqs9Ufv0cpiC550Sukw1eXEjjEmVveI0ERdOVRJV5/4pQTL3+rrnlXP9piCoWZe9HT8q6/T+d7W19/fPVw+XFXTg2mpRfpuDkKwdHCltt4QrdDGn4smD87aiIOMmJOIBBEb6nWCRY400d3b62jiiDu8m7VJcA/93QCl5fnWwS6C/hHYGFaJ3X3TW+QYKFEa3zVHFS7AQWbQAABBBBAAAEEEEAAAQQQQAABBBC4uEDuh90NDWWKIEliNiQ1uUpyQ0PNlIZfCnXVB9nTj/ItdClHF6zCxysLqKvIP6I07UJw6k2CHkmXWt8eKB3nQSbjj323OKv4dsZZrpSZQjeHLo86T9XCb8u7CaWj+fWbZskrCxzizM3toKDDWsf/lpEM8dYrx5ix4hj+kko2vgK464Cy5zbkX1oVNGzzLRua0BUjvjzmFvZXjKf/FlyP+HhxAYu/8aPUL25C8REYUyBXnQS5Vbh3MIePCCCAAAIIIIAAAggggAACCCCAAAIIIIAAAuqkVNeaObgBAx7/80+vJtC7AjRAjhuSXx2KjHxjUEzkBDQKhQ4q/1sdPxp0ysaX8r+Kp7W6/zoOt4AS1Px44eY56niO+5iVmgtYcclaX2HzVtpW1Hmn0zDo+9BYFOqy1KgYOjVFoT9NaEmNmaGTVMNa6Dz1x7zRSS00jVylxdqywVpXE9BBNf6Zm9spwbsydPpsOeCTTszgdW/qlNTZl8ttMF8j09hgMxaIEyxT81Fv0YkX0zXNRtPRFUOXPhfepwF7dFnWBURQdj1xNb4bhsclpeukInI0IJklEm8iN4f4m5zMRee7W0kVPln7XhSFYiMwpEBQp+bySPxNTob5CCCAAAIIIIAAAggggAACCCCAAAIIIHBlAb2eQ11rft+hukjUoKo/68xTX4l+N19+XcWVDSl7IKAOXY3I4sd1aQF1MOtgUxROsltaM/WVFgheX6VElFT3rnRtSH3e6le2TOog11mgjmcLWLG+wqB0G3xU9t69e6ee8iAKR13mOjFFpD93hvo95cqYiqP+e4nppO6OtkHB2cS+AuOfuUkfnbP+iaD4Ep0dySXXm6nLl11M3FYquy+1sC2pS1BDmIvbnC5oyUtWMMSd0peVXVg0rbg9u574PlpR8VhK1i6J/rc10zc0JE7NcldeRkHNfsCpxE984bYXpKluaz7Qr3C0BC/gVKWuELkrFJwyjiOgm/LKcaqOeDq7X5OogC4c1Uqqm+8lu8B/vHEh/KqVNeHC55ekzLoIIIAAAggggAACCCCAAAIIIIAAAgggIAFrglvYlLclpvKsPkv1/qhDznXjKSJBPXDqqNOP5rfMCds6jYCCSBR243eNu6Lp0FJftWvxVtO0wkqSy6jXaZe+SA0CoXyqL7xyzJ6195cYFQwnInVzWBe7eg0EqH81iIU7VenQXHtHXCf9A525QVe19tFeMQyqQ3Um2hmqnNT0m6t6daGuWlfBLs3HmMU2BCkoyjAZQKNtWQyfy7MuJsqDrie6OCskaPndC/E3wb5IfLxU/I0ORBcZR2BW4lDwZgUXtZrriLc2kwj0EdA9pe7OJ9PS4Kj8PmNSiQUQQAABBBBAAAEEEEAAAQQQQAABBBBAAAEEEOgooL5819FbmaaivtSev0vkjXKoTnQXGDRO/E2lG4sh0FfgEGeu3qDkR+8pYFTZ7utQn5qCWhS/4ofg5MJflKYuNbrWuf5Nxb6oFEtCXnTB9N9AZ3nWaFgiso9bTny35cbY1vgCFmg2flbJIQIIWP1UplDEK/E3ZSK+RQABBBBAAAEEEEAAAQQQQAABBBBAAAEEEECgr4A6hvWnzmb1vmkEFzfajd9lrkEX9KdBF9R1rQb/JZ3Qy3PuxoxXOi4KZ3mCpIDAQQXGP3P1Vhb/SqIoFje+xl7ginTRJU4vFLJcPXnyRNc9DWARBMGov1Jjg9nAM1pr4XXPxTYEBRdIsN1ggVU/En+zKu/BEtcdgDsrVMcfLOtkF4FLCmgYNL2bcLLoqsY0YhMDME5CsQACCCCAAAIIIIAAAggggAACCCCAAAIIIIAAAn0F1LvsuvP7Jts9NRu7QiFB3RMnQQQOJzDymRuM+KLf4S+MYlm+dxTvolFw7E07SlCZ1J+LL9RHBSH4sTKar48Ls60t2oXLL8K+oQ5/87PC9MUFdHI6AQ1RdXEKio/AIQTqQ2rs7D5EucgkAggggAACCCCAAAIIIIAAAggggAACCCCAAAIIbCmggSjc5oi/2ZKdbSHQIKDgFVtLL627d++efdx3QsPb6Erih79o3C+NzaM/C77R4DQaF0cDBywMvlFJLc2g1H4Ggq82+Mj4NxsgH2YTikFzeR3nLD2MHRlFYCcBVbHuFYnl7edqoPJafIsAAggggAACCCCAAAIIIIAAAggggAACCCCAAAJXELC+hvqf/l6BhTIiMKCAwlk07ov6/hRoopCXoXKoC8iHDx80Mo0CD5RDheO4IWoUdqPc6k9j5PTKsMU2BAlqK8GcLT8Sf7Ol9tDb0mngeugZ/Gbo/UTmEPhXAb0U1u6J//Wbf/lUs8y/rMAHBBBAAAEEEEAAAQQQQAABBBBAAAEEEEAAAQQQuIyA6yVk8JvL7HAKemABjRyjGJeRC6DXUT3759+qmbRRu/ytKNBHW/fnbDzN+6c2Bh93cwqUc5nTKFXj5pKcIYDAvwr4Q8z96zfhp8Fr4jC7fEYAAQQQQAABBBBAAAEEEEAAAQQQQAABBBBAAIFNBL59+/blyxdtat9xIzYpKxtBAIEzCOgNVm5knaAwu1/EiL8J9shFP6paffXqlQqvsFZePnXRg4BiH1NA499UZpwhcCqhWAwBBBBAAAEEEEAAAQQQQAABBBBAAAEEEEAAgUsJ/PLLL668vCXjUvudwiJwXAE3ZFec/59//jmeueUc4m+21B53Wy9evHCZs4lx80rOEEDAE6h/D2tyEDYvJSYRQAABBBBAAAEEEEAAAQQQQAABBBBAAAEEEEDgigK//vqrKza/0r/i7qfMCBxQIBd/U//mkJUKTfzNSrBHSvaPP/6wwW8ePnx4pKyTVwQQ+H//Ty8yrGFg/JsaJZZBAAEEEEAAAQQQQAABBBBAAAEEEEAAAQQQQOBSAuoodD3ZDH5zqf1OYRE4tEAy/kZ9prdv3963XMTf7Os/xNZtFKbXr18PkSEygQACcwT02riaxd2rW2uWZBkEEEAAAQQQQAABBBBAAAEEEEAAAQQQQAABBBC4iMDbt29dSR89enSRIlNMBBA4tMCnT5+S+f/pp5+S87ecSfzNltojbuvly5duVAzFtDKm3Ih7iDwhMCVQGX+jZBTDPpUY3yOAAAIIIIAAAggggAACCCCAAAIIIIAAAggggMBVBL59+2ZvyaCj8Cp7nXIicHCB5OA3KhPxNwffscfP/ocPH54/f65yaCwmC249frEoAQLXErh161ZlgRkCpxKKxRBAAAEEEEAAAQQQQAABBBBAAAEEEEAAAQQQuILAixcvXDFt4gqlpowIIHBoAeJvDr37Tpt5jYRhb5765Zdfbt68edqiUjAETi1QP/4N8TenPhAoHAIIIIAAAggggAACCCCAAAIIIIAAAggggAACMwTUV2iD3zx8+HDGmiyKAAII7CeQjL/RgCO3b9/eL1P/s2XeP7X7LtgnA6pQ7969++eff2rzCmhlQLl9dgNbRaCHgKqTymTcKV+5MIshgAACCCCAAAIIIIAAAggggAACCCCAAAIIIIDAiQXsh/qvX78+cTEpGgIInElAb/hJFkfBD8n5G88k/mZj8FE2d//+fdcT/+jRo2fPno2SLfKBAALzBXj/1Hwz1kAAAQQQQAABBBBAAAEEEEAAAQQQQAABBBBA4NICL1++/Pz5swgePHjAD/UvfShQeAQOJfD27dtkfutfGJJcvddM4m96SR4pnW/fvrnX0Dx9+vTNmzdHyjp5RQCBSKB+/JuvX79GazMDAQQQQAABBBBAAAEEEEAAAQQQQAABBBBAAAEEriWgASSeP3+uMquLIdeZfS0RSosAAkcQUGzDr7/+mszpx48fFQWR/GrLmd9tuTG2NYjAzZs3f/nlF1WoRLMOskfIBgIIIIAAAggggAACCCCAAAIIIIAAAggggAACCCCAAAIbCPzxxx/25in1GKrfcIONsgkEEEBgroCG6XKjimhFTSjCxr3hJ5mOBvTSO0N++OEHDYRjLw9RRITeS/Xw4cPkKmvMJP5mDdUDpLnlQXYADrKIwDUECnXSNQAoJQIIIIAAAggggAACCCCAAAIIIIAAAggggAAClxZQ8I16o11/wYsXL/it/qWPBgqPwMACz549e/Xq1dwMKgpHf8FaekPIZoGGxN8E+NMfVRUpFLSw3E8//fT48ePCAnw1voCG3SuPtkccw/g78To5tBDO6xSZkiKAAAIIIIAAAggggAACCCCAAAIIIIAAAggggECDwP37910n16NHj9S93ZACqyCAAAIbCMRhNM0b3Sz4Rjkk/mb2bvpnyFQYM+WnQl+4r3HQae3l3KvjDloiso0AAggggAACCCCAAAIIIIAAAggggAACCCCAAAIIIHBlgW/fvrmXuTx9+lQvdrkyBWVHAIHBBRQj+Ntvv1km9SYphWG4fzVTE/aViynUIDea0L+a7w+locudLbnBBPE3GyCzCQQQQAABBBBAAAEEEEAAAQQQQAABBBBAAAEEEEAAAQQQQGBPAQ0Cobd8qN+a107tuRvYNgIIVAg8fPjwr7/+qlhwrEWIvxlrf5AbBBBAAAEEEEAAAQQQQAABBBBAAAEEEEAAAQQQQAABBBBAYA0BdWmvkSxpIoAAAghI4G8oIIAAAggggAACCCCAAAIIIIAAAggggAACCCCAAAIIIIAAAggggAACCCCAQLPAjSMO2tNcWlZEAAEEzifw6dOnu3fv1pTrp59++vDhQ82SLIMAAggggAACCCCAAAIIIIAAAggggAACCCCAAAIIIIAAAgggUC/A+Df1ViyJAAIIIIAAAggggAACCCCAAAIIIIAAAggggAACCCCAAAIIIIAAAggggEAoQPxNKMJnBBBAAAEEEEAAAQQQQAABBBBAAAEEEEAAAQQQQAABBBBAAAEEEEAAAQTqBYi/qbdiSQQQQAABBBBAAAEEEEAAAQQQQAABBBBAAAEEEEAAAQQQQAABBBBAAAEEQgHib0IRPiOAAAIIIIAAAggggAACCCCAAAIIIIAAAggggAACCCCAAAIIIIAAAgggUC9A/E29FUsigAACCCCAAAIIIIAAAggggAACCCCAAAIIIIAAAggggAACCCCAAAIIIBAKEH8TivAZAQQQQAABBBBAAAEEEEAAAQQQQAABBBBAAAEEEEAAAQQQQAABBBBAAIF6AeJv6q1YEgEEEEAAAQQQQAABBBBAAAEEEEAAAQQQQAABBBBAAAEEEEAAAQQQQACBUID4m1CEzwgggAACCCCAAAIIIIAAAggggAACCCCAAAIIIIAAAggggAACCCCAAAII1AsQf1NvxZIIIIAAAggggAACCCCAAAIIIIAAAggggAACCCCAAAIIIIAAAggggAACCIQCxN+EInxGAAEEEEAAAQQQQAABBBBAAAEEEEAAAQQQQAABBBBAAAEEEEAAAQQQQKBegPibeiuWRAABBBBAAAEEEEAAAQQQQAABBBBAAAEEEEAAAQQQQAABBBBAAAEEEEAgFCD+JhThMwIIIIAAAggggAACCCCAAAIIIIAAAggggAACCCCAAAIIIIAAAggggAAC9QLE39RbsSQCCCCAAAIIIIAAAggggAACCCCAAAIIIIAAAggggAACCCCAAAIIIIAAAqEA8TehCJ8RQAABBBBAAAEEEEAAAQQQQAABBBBAAAEEEEAAAQQQQAABBBBAAAEEEKgXIP6m3oolEUAAAQQQQAABBBBAAAEEEEAAAQQQQAABBBBAAAEEEEAAAQQQQAABBBAIBYi/CUX4jAACCCCAAAIIIIAAAggggAACCCCAAAIIIIAAAggggAACCCCAAAIIIIBAvQDxN/VWLIkAAggggAACCCCAAAIIIIAAAggggAACCCCAAAIIIIAAAggggAACCCCAQChA/E0owmcEEEAAAQQQQAABBBBAAAEEEEAAAQQQQAABBBBAAAEEEEAAAQQQQAABBOoFiL+pt2JJBBBAAAEEEEAAAQQQQAABBBBAAAEEEEAAAQQQQAABBBBAAAEEEEAAAQRCAeJvQhE+I4AAAggggAACCCCAAAIIIIAAAggggAACCCCAAAIIIIAAAggggAACCCBQL0D8Tb0VSyKAAAIIIIAAAggggAACCCCAAAIIIIAAAggggAACCCCAAAIIIIAAAgggEAoQfxOK8BkBBBBAAAEEEEAAAQQQQAABBBBAAAEEEEAAAQQQQAABBBBAAAEEEEAAgXoB4m/qrVgSAQQQQAABBBBAAAEEEEAAAQQQQAABBBBAAAEEEEAAAQQQQAABBBBAAIFQgPibUITPCCCAAAIIIIAAAggggAACCCCAAAIIIIAAAggggAACCCCAAAIIIIAAAgjUCxB/U2/FkggggAACCCCAAAIIIIAAAggggAACCCCAAAIIIIAAAggggAACCCCAAAIIhALE34QifEYAAQQQQAABBBBAAAEEEEAAAQQQQAABBBBAAAEEEEAAAQQQQAABBBBAoF6A+Jt6K5ZEn1JQqgAAIABJREFUAAEEEEAAAQQQQAABBBBAAAEEEEAAAQQQQAABBBBAAAEEEEAAAQQQQCAUIP4mFOEzAggggAACCCCAAAIIIIAAAggggAACCCCAAAIIIIAAAggggAACCCCAAAL1AsTf1FuxJAIIIIAAAggggAACCCCAAAIIIIAAAggggAACCCCAAAIIIIAAAggggAACoQDxN6EInxFAAAEEEEAAAQQQQAABBBBAAAEEEEAAAQQQQAABBBBAAAEEEEAAAQQQqBcg/qbeiiURQAABBBBAAAEEEEAAAQQQQAABBBBAAAEEEEAAAQQQQAABBBBAAAEEEAgFiL8JRfiMAAIIIIAAAggggAACCCCAAAIIIIAAAggggAACCCCAAAIIIIAAAggggEC9APE39VYsiQACCCCAAAIIIIAAAggggAACCCCAAAIIIIAAAggggAACCCCAAAIIIIBAKED8TSjCZwQQQAABBBBAAAEEEEAAAQQQQAABBBBAAAEEEEAAAQQQQAABBBBAAAEE6gWIv6m3YkkEEEAAAQQQQAABBBBAAAEEEEAAAQQQQAABBBBAAAEEEEAAAQQQQAABBEIB4m9CET4jgAACCCCAAAIIIIAAAggggAACCCCAAAIIIIAAAggggAACCCCAAAIIIFAvQPxNvRVLIoAAAggggAACCCCAAAIIIIAAAggggAACCCCAAAIIIIAAAggggAACCCAQChB/E4rwGQEEEEAAAQQQQAABBBBAAAEEEEAAAQQQQAABBBBAAAEEEEAAAQQQQACBegHib+qtWBIBBBBAAAEEEEAAAQQQQAABBBBAAAEEEEAAAQQQQAABBBBAAAEEEEAAgVCA+JtQhM8IIIAAAggggAACCCCAAAIIIIAAAggggAACCCCAAAIIIIAAAggggAACCNQLEH9Tb8WSCCCAAAIIIIAAAggggAACCCCAAAIIIIAAAggggAACCCCAAAIIIIAAAgiEAsTfhCJ8RgABBBBAAAEEEEAAAQQQQAABBBBAAAEEEEAAAQQQQAABBBBAAAEEEECgXoD4m3orlkQAAQQQQAABBBBAAAEEEEAAAQQQQAABBBBAAAEEEEAAAQQQQAABBBBAIBQg/iYU4TMCCCCAAAIIIIAAAggggAACCCCAAAIIIIAAAggggAACCCCAAAIIIIAAAvUCxN/UW7EkAgggcGyB77///tgFIPcIIIAAAggggAACCCCAAAIIIIAAAggggAACCCCAAAIIIIDAkALE3wy5W8gUAgggUC3w448/fvfddzWL37x5s2YxlkEAAQQQQAABBBBAAAEEEEAAAQQQQAABBBBAAAEEEEAAAQQQmCVA/M0sLhZGAAEEhhP49OnTf//3f9dk69u3bzWLsQwCCCCAAAIIIIAAAggggAACCCCAAAIIIIAAAggggAACCCCAwCwB4m9mcbEwAgggcGCBP//888C5J+sIIIAAAggggAACCCCAAAIIIIAAAggggAACCCCAAAIIIIDAqALE34y6Z8gXAggggAACCCCAAAIIIIAAAggggAACCCCAAAIIIIAAAggggAACCCCAwBEEiL85wl4ijwgggAACCCCAAAIIIIAAAggggAACCCCAAAIIIIAAAggggAACCCCAAAKjChB/M+qeIV8IIIAAAggggAACCCCAAAIIIIAAAggggAACCCCAAAIIIIAAAggggAACRxAg/uYIe4k8IoAAAggggAACCCCAAAIIIIAAAggggAACCCCAAAIIIIAAAggggAACCIwqQPzNqHuGfCGAAAIIIIAAAggggAACCCCAAAIIIIAAAggggAACCCCAAAIIIIAAAggcQYD4myPsJfKIAAIIIIAAAggggAACCCCAAAIIIIAAAggggAACCCCAAAIIIIAAAgggMKrAd6NmjHwhgAACCCCAAAIIIIAAAggggAACCCCAAAIIHEbgjz/++Pz585cvX75+/apM//3vf//pp59u3749YAFevnypTD569GjM7A0oRpYQQAABBBBAAAEEEEBgUoDxbyaJWAABBBBAAIGtBT58+HBjzt/jx4+3ziLbQwCBIwioU2HOteSGlj9CscgjAj0FqHN7apIWAggggMCFBXQnqUCWO3fu/Pzzz8+fP3/1z78nT55ozo8//vju3buhbJQll0ll79u3b0PlbaXM8GiwEizJIoAAAggggAACCCDgCxB/42swjQACCCCAAAIIIIAAAggggAACCCCAAAIIIFAr8ObNm5s3byqcRcPeJNfRiDgKylHIi0bHSS6w8cyHDx8qS7bRX375xaaZQAABBBBAAAEEEEAAAQSWCBB/s0SPdRFAAAEEEEAAAQQQQAABBBBAAAEEEEAAgSsKaOSYe/fuaZCbP//805VfL5x6/fr177///tdff+ntTu/fv3/w4IH7SiEvd+/e1chz+0ppGJhff/3Vz8OtW7f8j0wjgAACCCCAAAIIIIAAAs0CxN8007EiAggggAACCCCAAAIIIIAAAggggAACCCBwRQENZqN4mt9++80K/+LFC83U+5H1IirN1KA4is7Rm6cUjvPDDz9ojsJ07t+/v+O7qLRpjdNjGdaEMqbhcPw5TCOAAAIIIIAAAggggAACzQLfNa/JiggggAACCCCwjYAaBPUjwsK2XFNmYQG+QgCBawro4mA/OE4KqAvE7zJJLsNMBC4lQJ17qd1NYRFAAAEEmgU08o2Cb2zYG6WjYW8UeZNMUOE4nz59UpiLG3hG76JSpM6zZ8+SC683U0PvaNNB+td5+RSPBsGu5yMCCCCAAAIIIIAAAmsIEH+zhippIoAAAggg0FNAv8/jB3k9QUkLgcsI6AfH+isUVx0h6jgpLMBXCFxNgDr3anuc8iKAAAIItAkEwTdPnz7NBd9Y+hp7xkJwVOF+/Phxy4Fw3rx5o/dkWWbchMKA3FA9wfxTfuTR4JS7lUIhgAACCCCAAAIIjCbA+6dG2yPkBwEEEEAAAQQQQAABBBBAAAEEEEAAAQQQGFRAYTRfvnyxzGm41pcvX9rHwoQCbmxsV42F48bFKSzf6yuNtRMH32g8mO3H4OlVItJBAIGOAhrQS+/O069TNEqWJjqmTFIIIIAAAgggcEEBxr+54E6nyAgggAACCCCAAAIIIIAAAggggAACCCCAwGwBxdC410jZmhpFxqYnJ96/f3/nzh23mIJ4NI7Oo0ePNDjN5IptC6grXe+c+vz5c7z6dd48FZedOQhcR0AXAb0p7+vXr7rguAn9q2nNsY++xi5vx/MzwDQCCCCAAAIIHF2A+Juj70HyjwACCCCAAAIIIIAAAggggAACCCCAAAIIbCGgcBl/M99///2s1yVrzBul8PbtW0tE0wqFUZ/35BusbJXKCQ1v8+rVq+TCr1+/vs6bp5ICzETgCgIaz+b+/ftXKCllRAABBBBAAIFxBHj/1Dj7gpwggAACCPyPgBrdbt68eeMsfyrLej/m46BBAAEEEEBgiQB17hI91kUAAQQQQOBqAnrPlEaM8EsdhOP4X+Wm4/FylKbeD6VnZ6WvF8HkVqycrxSUjlLLBd/ozVPdY30q88ZiCCCAAAIIbCag8Z8Uhaa/5XXrZnlmQwgggMAJBIi/OcFOpAgIIIDAqQT0umX9+i1o0Tt0CVWWYHTuAxVHj2d6SNNOOVCeyeouAnqkd2Fz9+7d2yUDbBQBBBoEqHMb0NZbhTp3PduTpUyde7IdSnEQOJZAHDqjtzvNLYIeHCxq5+nTpxqKRoPoKBE9Oz9//vzWrVsaUEdvuWroLNTTq9ZVCkrHtSooZZe4n0nePOVrMI0AAgggcD4BVYg//vijXvioIaD0p5pR7XV6jjhfSSkRAgggMKAA758acKeQJQQQQODSAv4w1KeBiNv7xi+antPUZPn582eXVRVBu2bWuOLjl5Ec9hLQ0aJmd9fA/dtvv6mhXE3qvRInHQQQWE+AOnc921kpU+fO4rr4wtS5Fz8AKD4C+wpoYFd3z2/Z0HOiuvfsY/2Ewm7cfYj+1eODRqNR4hqu5suXL0pEv2BxP2LRQDV3797Vv3//55+6D/0HDfUjKj9a5ePHj3oMsadXlw3lTY+0Wlf9jn7GePOUr8E0AucW0JVDVxtXRrtcBNexcwtQumsKqErVqHJB2VVRKhzn/fv3/HAukOEjAggg0F2A+JvupCSIAAIIILBIoL4vUK1pepBWA5y2p2k3kdz2169f1SQXNMYll3TtevqqnJqe1ZWme3RPphPMVIthMGfwjxqsWy2VfiZVWAVY8JDmmzDtBOKjRWeH3ywOFAIIDCtAnTvCromvotS5I+yXMfMQHy3UuWPuKXKFwFkF4juHn376qa2wt2/f1uO8ntNV62lAPgXxKARHf25wPo1Po/lKWU/xNQ/yQR6UK42v4349EjyY6CttJViejwggcFYBXWp0+xSUTtcZXSIari1BOnxEYEwBHeFx8I1lVTGpPEGYBhMIIIDASgLE36wES7IIIIAAAi0C+kVvYTU1zz148MD9+k2P0IUlk1+p9c39hC75rSJ49Ju5hmT1Wz2tqJStiTBOXzmPZw47Rz+SCIJvLKuaz48kTIMJGq04BhA4tAB17gi7jzp3hL1wiDxQ5x5iN5FJBM4toMFm4u7qJT810dO9BrwRmn6Rb4PoaEKVo/50o6L5+os3mnTWQ7dia9yfxdwo1MbF8dgqvHnKKJhA4LICus7ozkoXiuD6cFkQCn4yAXvDY65cat1VPZv7lvkIIIAAAssFiL9ZbkgKCCCAAALdBOKf07mk9eSgAWMbgmPqc6bX2Lelryd2haToT48uz549cw2IwXY1rE4wZ9iPCicq/Eiisulz2NKRsV4CanzX43ohoK3XhkgHAQTWE6DOXc+2MmXq3Eqoiy9GnXvxA4DiIzCOgEJh4swsedTVAKsWf6NH6SBx95TtZupKqJFy3GA5+tW+LamYG41cq38tfMe+0oQieIK7Hb15ykJz/CWZRgCBCwqopTHZgndBCop8JgE9Y0423iYr9DMhUBYEEEBgdwHib3bfBWQAAQQQQOD/BOLufP18rdfb2cuPH13GoNaotmr7i+NX2iJ7/s9lw6nyzwE1StCGeWFTwwnoMV5HiFqxy2fTcPkmQwggkBKgzk2pbDqPOndT7qNtjDr3aHuM/CJwfoFkd52ef5tLbkEzyZT9ZPVA3fBMrfgePxG1LXR56vfTZBoBBJYL6Mdsiq5TOvGLopYnXkhhyfBdhWT5CoF9BTRG+2QG3Bk3uRgLIIAAAgg0CxB/00zHiggggAACnQXevXsXpKgxb3o9fqsPo/B0oZa4YNPNH9Wip9ZDv1NzSYtkczaaVyzHVdA80Qx73BV17ujpXUe1/sqHx3HLSM4RuKAAde4IO718UaXOHWEfbZwH6tyNwdkcAgjMEtDjQLx8Q1iMn4iGz3G1oUa4WZiUn6ymefNUAMJHBIYV0CA0rr1Og+xuOUIVPzAb9pAgYwgggAACCBxdgPibo+9B8o8AAgicRyD4FXjH4BsZJdsKza5j/I3S1Kusjht/U26A0E4xNCbOJ6Cfnbnmbw3qrvegqwnMtYKdr6SUCAEEqHNHOAaoc0fYC3vlgTp3L3m2iwACbQIKENQDQrBuuSILFk5+1I9V3AOI/u0Yf8Obp5LazERgTAH/pXJb5lBvr9tyc2wLgW0Ean7FseTdkduUgq0ggAACRxcg/uboe5D8I4AAAucR8GNWHjx40GvkGwe0ZfyN2g3VjGiBC8d6qlEoUu4F2Ho39r17985zwFGSSECniX8aRt//zwy1s+t3aWojyx0quRWZjwAC4wj4Jzt17l77hTp3L/kRtkudO8JeIA8IIFAvYI+3/irLe6/VTejuSZLp+9uqn1aoEG+equdiSQR2F4hj+3bPEhlA4LgCGkRKD/j+835clqCWjBdgDgIIIIDAQoG/LVyf1RFAAAEEEOgi4L8IQ737b9++7ZKsJVKOv7EXz9vyCyf8mJtjvX9KETZ6TouLr+Ab/VA7ns+c6wjoSNZh8P79e7VoP3v2bHlr+3XoKOkhBPTWg0+fPh0iq8szSZ273LBLCtS5XRhPmQh17il3K4VC4NACyfiY5ePfWAodB8DQM4vfna9NBMP+HXpHkHkETiag5oWTlYjiILC7gMZlL+RBDxpq0ysswFcIIIAAAssFGP9muSEpIIAAAgh0EPADbtQ61veVz3qeTzYXunz3ffmUS9OPuakZ+bODYL8k1C+rwYe0RxyafPTk1j1EqV9+Sam/gBqpFV6jf3Uk6wBWPJn+7XtW9s80KSKwQEDNT248Jx3zCsRZkNIxVqXOHWc/UeeOsy/2ygl17l7ybBcBBGYJdIyP8bdrMf1+xIy/wNxpvXkq+NG/bnt4kJnLyPIIbCZQaKzbLA9sCIGTCWhc9o8fP6o5N65b1eKhr05WXoqDAAIIDChA/M2AO4UsIYAAApcTUHyMjU+jx4PuLzmyxJOya8TfWDOitujH4iQzMOBMdUXrb8CMkaVVBfwhMVbdEIkjMJqAvUxN7b86ER4+fDhaDjvmhzq3I2aXpKhzuzAeLhHq3MPtMjKMwMUF4j48gfiPvW0+ikF0K3aJ79FNTvBODT3sn/u+ro2dtRAYR4D4m3H2BTk5k4B+RamTSz+nVEyqO8v0yzqND/f48eMzFZOyIIAAAsMKEH8z7K4hYwgggMCFBPzhoMuDZLahbB9/Y/lUeyI/tjMNJhBAAIEBBYIBb07fBEydO+BBSJYQQAABBBC4psDyCB7fjTdP+RpMI3AIAYbiOMRuIpNHFFBztEY3198RM0+eEUAAgaML/O3oBSD/CCCAAAInELABovXrtDXec1SOv1lji/brvSMOfnOCI4oiIIAAAs0CdgFvTmHwFalzB99BZA8BBBBAAIHrCHS87+LNU9c5bCjpmQTK7XVnKillQQABBBBAAIHrCBB/c519TUkRQODqAv/1X/81JoH/IoynT592z6TSLwxmsMbLp1QEG5377t273UtEgggggAACCLQJUOe2ubEWAggggAACCKwqsHAgnPjNUw8ePODNU6vuMhJHoIvA58+fu6RDIggggAACCCCAwDgCxN+Msy/ICQIIINAi8J//+Z+Vq3X8YVnlFisXsxdhaKiYe/fuVa5Vv1j5xzQrxd9YxA/j39TvKZZEAAEEEFhbgDp3bWHSRwABBBBA4JQCerFyXK7ljQz2w5U48Vlz4jdPvX37dlYKLIwAAtsLaNiq7TfKFhFAAAEEEEAAgbUFiL9ZW5j0EUAAgXUF/uM//qNyA//+7/9eueTGi1m72BqD36gsu8TfWEPkDz/8sLEnm0MAAQQQQCAnQJ2bk2E+AggggAACCBQEkj8sWR490+WHK+/evbPXa7oi6Ibn5s2bheLwFQIIjCAQnLkjZIk8IIAAAggggAACywWIv1luSAoIIIDAMQT+7d/+bcCM/vHHHzbY7OPHj9fIYTn+5scff1xjo12aEdfIGGkigAACCFxWgDr3sruegiOAAAIIILBQIBl/Yz87aU58+YOz3jylwW/8DPDmKV+DaQRGFrDfBoycSfKGAAIIIIAAAgjMFSD+Zq4YyyOAAAII9BSwH7sETWa9tqHGOGvRi9Nc6eVT2pD9EPD27dvxdpmDAAIIIIDA9gLUudubs0UEEEAAAQTOIZB8sLXH3uYy2tN6Mr6nJlnePFWjxDIIDCjw5s2bAXNFlhBAAAEEEEAAgeUCxN8sNyQFBBBAAIF2gV9++cWtvFL8TXnwm5XibzTAgCtUcxtiOyhrIoAAAgggkBGgzs3AMBsBBBBAAAEEpgWS71bWL16m18wv8fHjR/dl28C08ZundLfDm6fy3nyDwEACr169Gig3ZAUBBBBAAAEEEOgnQPxNP0tSQgABBBCYKWAvwlCcSltz2+QGd4m/sd/wJRsoJ/PMAggggAACCHQXoM7tTkqCCCCAAAIIXEog+fMVe/htoNDNiRtBp+2HK8k3T927d68hJ6yCAAIbC7x8+XLJ1WPj3LI5BBBAAAEEEEBglgDxN7O4WBgBBBBAoKeAvQhDL2jvma6Xlv3W35v3P5Pff//9SkE/nz9/dttoa0aMs8ocBBBAAAEEFgpQ5y4EZHUEEEAAAQQuLpCMv7EBbBpw7NcyyZQnE+TNU5NELIDAmAKKvXv+/PmYeSNXCCCAAAIIIIDAcgHib5YbkgICCCCAQKPA27dv3ZorvXzKfk6XzF9bG18yqWCmNUHevXs3+IqPCCCAAAII7CJAnbsLOxtFAAEEEEDgNAIaWkY/YgmKYz8+CebXfLT4m4Yf5PDmqRphlkFgTIGff/55zIyRKwQQQAABBBBAoIsA8TddGEkEAQQQQGC2gIJj3GCzeknT7du3Z69fsYI15yWXXS/+xo2hrY3y/qmkPDMRQAABBDYWoM7dGJzNIYAAAgggcEqBuNfcfnzSUF4bnG/uS6PiN0/pJz1zE2nIMKsggMByAZ2qS+L2lmeAFBBAAAEEEEAAgbUFiL9ZW5j0EUAAAQTSAoq5UQSMfj9nv8hPL7dg7l7xN2r7U7n0G76V4ooWkLAqAggggMAVBahzr7jXKTMCCCCAAAK9BeKRa9WPrmiYhu28efPGrdUw+I3CgOxHL0pET98vXrxoyAOrIIDAlgK6Vij4ptxSt2V+2BYCCKwhoB//fPr06cP//mm65j5Bi9cstkaGSRMBBBBYQ+C7NRIlTQQQQAABBGoEdG9ds1jzMoWnerXQrRcc8/Cff83ZZkUEEEAAAQS6C1DndiclQQQQQAABBK4m8OOPP+pXNMGDtj7qCXguxatXr9wqz58/n7Wu3jwVZOCXX365efPmrERYGIFLCahXW2eNRqtSwJwGov769auLYFPL2K1bt/7+979r8Ga9P11n93qnks5cBfD5kXOX2gXbF1YxEBpjTDtde1x/Jq+drj2uP7fHdVXfPm9s8WQCamrQFUaXFx1vdqTFZdQVRn+6DgTXGR2r9+/f11GqC5GCdeIVF87hXFgIyOoIINAmQPxNmxtrIYAAAgiMLqDb6/JN/+gFWDl/an/RyEOuCcZB6fFbjzp6EGLg7pXtSR6BrIAuXK7ZQk0ParnQcu70dG1kroGsoXsjuz2+QKCTAHVuGZI6t+zDtwjsIkCduwv7yTaqXiLduenvH32bX7640rmnKg3QctZ7No00o5tSf1fquXJuYdUT78T0BDqr91dVajAGz8gPsCqmYoN0hPhP3Op9fPz4sQ84Oa1Su3Rc8IR/pCk1HWxBX+ZkgixwEQF3C6qDR0dOssg6MvWnk1FHqVvANQp1PKjcdVJXCbtIJnPiZup0VjxQYYHgK+V27tkUpND20Z2SLtpA5ZKhS2eE0Bbd3khbf5aroIyar5zrz70BUHnW7n769GmX3yi6p0IX4CWZYEIfVYMUdpnCOCxmyOVfVaquchomjYbKYD8WPur4dPL61x2f8Y7Qufby5ctCIjVfaXcrlFZXmNzBFiTyjxum335T0K32qY4EV/srEd1UuBRqrhJBmoWP+54LhYzxFQIIXESA+JuL7GiKiQACCFxOQPf0hTLrXr/w7bm/0pOYnnb0NB4UU885+tOzrp5v9fg0qxk0SIqPCCAwS8A1MxWaLayNzJ25aitRawXt7LOQWXhVAercHC91bk6G+QjsJUCdu5f8mbara7vuxHK9m/ZUpU5NLTM3MGV8KD0nqivUddy63Oo2QL1cs/pubcwbSc4qsvqJ/X4+Idt7rGals/bCAlFW1cPtb8iODRVff8+ePfO/TU4rHS3pa9tiltqTJ0+0RyQ5axdYOkycUiB3C6rCKmZFbT4uzMV1z/sHqqZ1ROlv4SOnLn1KSkfpLN7koV5IQS17hWCOworNX+kuQgEHuWcfe2x3BdEFSow6hbd5ci9cLmynx3tceVZVpb+2y4j8peHCO5pVtWJueCQdQi57KoIaTHJXOVUEftXQlhNtwo/ysTjRttS0lk60wj2AjiX/1CtvRcJuARVT+YwPe1UoOuqW74hyNuzb5BVGh5BOSQXTqODBMa84PO1K7UF3auiY0WI6O7RKUK3bJpZM7HIuLMkw6yKAwDkF/uIPAQQQQODIAm6AhJoqSjfBRy7o7LzrJr7A8vvvv89OccMV3r9/72dejyi9Nq4DRk0AlrgeivTAo1+6xAFJHTfaK/OkM5RAoa188PNrHEY1jojRPyXt3NSEWlV0HdMZqj9NxIu9fv16eVmCSkT5WZ7m4VLQEevL65J4uCLsnmHq3OQuoM5NsjCzQYA6twEtWGWEOjfIEh+PKKADSTdm/m2Dm9Z9mt226RbOX0Dz45LqUcvd4OnsVprxAoPPUZ6DW9NkMXOl0L2WI5rbRiE331bTenDObWXH+bq39H3csaF/g8zrUCns/eTBJrF/PBs8ehQ/vyvx5TexPBrseNh03LSdYv4hpyOwcL7oq/gQXXJQBVdCPycdp+deQwLk4IC3jCUfinVeB+edTnM7JXVWForc5ck9yHzwURmw/NuEspRr2dMeT2Y4WfZgW/7HZCKWgXgiptC1LoBVmu6yGcxXarlj2L/kxhutnBNcQuOtV6ZjiykF3yqYTp5xtm5hQisGSenj3NwGhY0TLMyJH3Jzh1kyER1juf2l+clVZs3c61yYlUkWRgCBKwj8vysUkjIigAACJxbIPS7Gd+rl+/7zEeXu5iXT5YZ+VTE9Uvp7cNaTTCFjfrI6HoIgCT0G+xvVdO7JtrAJvrqOgJ6ZgwPGPgaH1nVM6kuqNqZkq6gM1ViQO/UEGzQlLGk0cbkNKpG5zW31RR55ScHa0auJ5aojF3alvFHnxrDUubEJc5oFqHOb6bTiOHXuklKw7ggCyTNR3WC6mwqyFxx1wZN40EmmX0Ro+SCF8T/61Zy7j8rdwQZl8Vec9dQgJf+GTdO6MQ4SH+Gj8mn3RTo8/J0b3HOqCOpmTuZZSpaIFtMxk+SNj0kl6G8xmXhhJo8GBZxDfKXjRJeU+EypPCobkPvTAAAgAElEQVS0WPC8qaSUYHyVm9SYG5YR5LnyY3B1ncxVsEBwwNtG44div7lM56YeGHOXr/isdMkmYyaC/LR9VCnina45yYtGsIk4qFG5naU6d0cH8TditGudJvStHau5vZOUt0RsJzZMBO0AQWXdkGBZUodEQ5paJXkszc1tUNjgwCh81HHlZ7stHe3lZIa1Hwubnvxq33NhMnssgAACVxMg/uZqe5zyIoDA2QRyDyT+3bCbLt/3n8wlbtjyQZLPKkMJBM8zXeJv/DSDJ14ru6+k6YVPPpYsE6cUyLUr6chJNoicEqGtUDoB4+YhzYmb+ZLp67Lvr547nZPrxjODSqQyD3E6h54TVBltTUiHFliY+QAwqEqoc3MnaQBFnbvwODz36tS5zft3qDq3uRSsuLuAarq4i3GyT9q/Z7O7i7hvW9VBrqbYveDlDASXJlVk1m+aW9G/85xb6qCvTv65rew737pUk7dAAZr2fhxFpKPFbhJ04AmtUCKf1K0lmckdkUswSO2ajwY5nPHnx0fX5GUqWSgdBv7zpjuu5p6wyZRtZpy+20rzoWspz5oIDng774Ij379uB18lN6cqQ/KWmk0krwnJFOpnar9Y+jYxq/lXuY13h648lXlQobR6nIJlJpjwDyR/08GVUEdCLs0kY27hYOvlj1ZTu7IHlU553eS35R2hgiTXmpyZFBCgjrp/7AlvyPNCUkFhK3d3cMrUnA6FlGMBZb6wfPmr3c+Fcvb4FgEELihA/M0FdzpFRgCBUwkE976Fe+vyff+pUP76K3nbbTj+896YBfdjZZTt5fE3eqy14hdSi5uVx7cacw9eIVdx654dYzreriDQUEbJxGeZ3NTuMKup0T+jtfqsdYNsB5XIwgaUIPGjfAw825qijlLYNfJJnRuo+kcUdW6Aw8c2AercBrcB69yGUrDKCAK6kttdrk0ke7/i3Po1gh7x/I+WlCaOe++hnPsFUeefyhg7uDm+ZNDVmlvF5sc3G7qJtW/HmbAHeVEkc5U8Bvyy+P2RlXfmMU5z4w+PBsm9doiZ/pHjzko9eDY/J2rFOIJk7mlbcMuFCDRnuLCtwlfBAW9XM//UM9hZnskzXen3bWFL3h9WVk8+SzK3bZcRJaUyJhs9HK8vYMeYP9NlLFk020F+5oNpHULarVrdEre14glZqWJSnoNEgo8uzXK5XOJC02JKsPJIdimrJs2dEZZnSznIW+6j8iCEQrJtNx5+gg1HWpzb4FBR+vEyNXOSB0xDDuVm5jbRdi7UZJtlEEDg3ALE35x7/1I6BBA4v0DucdFuE23iUveLusm2gscTkw9Xux831mznMl/ovavMqj3S6JmksIotZmiaU1ier64skHy+dUfO+KfYLjvO73KwU0wTbSe479/WdOIQgkqkfInYxW2DjQaNLEs8N8jtgJugzg12ilWm5RPKFrMLAnVuIMlHE/Cv+XbAuAnqXFPyJ8asc/0cMn0UAd0VBCedPs66VbCjUX2BydSUYNz1eBQf5VOZD4ji4uhK5d8tzO3FVw9lsIm5KWzmaZW7nuhzGw3Koo/WR6hGG/et+iALKcQp23Yt8VlHqSXIo4FRHGvCP7/cMbD8rlLnXRzB0OvU83vx7aDVRGXUQq+9ExzwlhO7h7eLtp2k9Zu2dS1ZN9GrjMmbw+aGX6uq/Nwu2d3xMelStgpCiQdzfNvc6m4V7Th/4dy0XVH9Qtl0WzuMZdvSsQk7bHL5Kc/PFVmnYWV54/R1sOXOtYY6IjikuzyDBE0xbfE3g58L8X5hDgIIXESA+JuL7GiKiQACpxXIPS7aA4BNND+GHdEu94Ahjba7+Y0R+sbf2KPI5DEQN69IbOOys7mjCNhxZRcZm+jyHH4Uh8p8Bk0VzkqXo+aWFG3XwHXmVmYjXiyoRBa2GcXpH2JO0OjT0BR1iGKul0nqXN/Wro3UuT4L0wsF7LiyK79NUOfGtsPWuXFWmTO4QLKbreE+IY6NsFPYTSy5IRzBUPmPHyRVDwpQHYrBVw13m0rKF1ty67sqlz3Fl0Mf/LLYtDJmxVQB517b4ygopTw3EeWBR4NVj5CVEo+77XUIdQny0CEU3+frvF5ekDhZdy50yXZ99oID3s5Hd5mykBQJ16dpS6oslqA/0QXQ8uanLNUlgHYJ8tOcFQhoZddErvgu/sbkcxrJzFjGtLq/rdx0Lg9Kp3yVziXo5ueO3vJaNd/GdwtyqFmxsEzyrlgCc29mAszlGbM8+1cw2dr8yonxz4XKgrAYAgicT+BvVm8xgQACCCCAwDkE/vjjjz///DNXlvJTXG6t487/9u3b8+fPXf6TjyV+0b58+eJ/dNPyjGcyBwEE6gXu3bv36tWrYHm1LKjZ6Mcffwzm13+01hmduTrT61dkSQQ6ClDn+pjUub4G0wjsIkCduwv7KTf6+PHjt2/fBkVTL9HLly+DmZMfCyF0bt0lN4STW99gAeVf9wMqpt8r+dtvvwnw119/tWdM3bvq7vfZs2ezsvTmzRsl5a8y+VTrL7zltN3w2wN4/dZl6IqpyAkp3b59u35dLfnzzz/HyzdkI06EOYML6ITSWRZkUufIzZs3g5kNH3UcxpdBzWm4DDZsfd9VdFev0BDlQReud+/eNWRGuyDZ/BiTzk3806dPyVNeKS/Z78mq6smTJ3Oz55ZXTnQ1y63rbLWArvDJZQrravnyt5ag8pCLPrl165YtNncieWn1q7+5CdrywS5QMT98+GDftk0kD8KGpIKa1xqjGpIKVkl6BsvkPh7iXMhlnvkIIHB6AeJvTr+LKSACCCBwOYGgeS4of69njyDZYT/ak4we5MqP4rk4m0Iw07ClJmMIjCOgjsDkRUkz5zasB4XyW52CXyMFS/IRgfUEkoe3bY461yiCCercAISPCHQRoM7twkgiElCXdtxFqluvtl5YHZn+bVsgfJq6UmjqsdZgCepYVc+c64zUv5rWHMWUqJ9sbqSREgx6f9WZOjeRAHylj8qquylSkR8+fDh3K58/f9YqWldQ5cf2ZMrJrm6FZeTuN5KJMPNwAuqbt6gvy7xOt47niA7m+BqlViadzrbFU06ojK4pLAg7mFXYmM6tvjCoIhl8oyttw5XHL44OmzjDCqBsDrdytYC/CTetmtRd8YJwE39JF6Djz7FpZbL+IplLp/wMa9tKTiTT1NGy/HqruwV/i0uOPUuncPthy9RMBHF+vZLVpnXg5Q6VyYwd5VyYLAgLIIDAKQWIvznlbqVQCCCAwKUFys9R8fPkibH0+OcajvUwM/lDw+BpyliaH4QsBSYQuKxAriNQoy4vbxUlNu6yx9VQBafOtd1BnWsUTCCwiwB17i7sp9yofo4fd2mrpPZ2oYZS+69XCFY/2fOpzkQBqm9e8SgaRl7/alpz2m59g641dfg19wQ7dnV7KzN6NNafy2ewO5o/WsBWkOcgQYEEc/yPbcE3LoXkaASWK38rTJ9DQMdS8mArxDS0FTyZYHLTbekPuJaCTty5o7Iv+c1M8qxUecsPUGUQXbtsUDF/SfvpnT9z7nQysiR5ANSknBtjxiVYDhhSlZEcukbtk8nX7eXyo92X2wuqAnJrlecr+idZp3e53loDrDbRVm+WM9/8bXDQ9m2MarueHOhcaGZnRQQQOLQA8TeH3n1kHgEEEEAgIRA8FfhL6ElmycOzn9Qhpq3hOPkUHRQh99OKS4kFJnxEYImAXluQvBypJUVfLUnZreu3u3GeLvckhTaB5EHukqLOLZBS5xZw+AqBBgHq3AY0VkkKKD4jGHDFLbawF7YQZJPsxkvm7Woz1Tka3Gbkas9JGcUAaWSIGzdu3L9/X/tXj8n608Tdu3fVk7owpsdt3fJW3qGKsMnlVp3KS27pk6MRdOkPzmWY+fsKqJEn7gLX4Vc/NEhl/hUEEEcw6FG0yyNtZR42XsydOHqWUQf/kk0nz0ol6EZ/aUhZ4f66dsUrKqsLB79xaSYT0WHWNvZbnE/NUdld8ScDhnRl1nXVN9ThrQNv7nUyF9ux5PKYbGLN/aYx6ZCbaSf1pE8uhWB+LgoqWKz8MY4cLdRl5aSS38ZXmORi/swTnAt+cZhGAIFTChB/c8rdSqEQQACB6wroFtweV2KFQrtnvPDR5+gByZ4nJ5/c5OaegYNSNzwFBSnwEYFrCqjDwE7AQCA3P1is/FEnuMXfcJ6Wrfh2PQHqXLOlzjUKJhDYXoA6d3vzs25RF/NkR536/xb2wirOI4l2tVjVJEJypu4xgkCotjdPKR0NySP/XM+oWg/0sKyQhSVvhNGR456mtUO1uWSJ3MzkQ7e+UkvFwmiGZCerSieBQn746qACCilLHtLJsIDlZUwmq6facx9dk81ok7C5SJHml0fnspTcQZPZSy6QbDXt0oLhNudCFSsDhhQPpGNMXL///rsGVFMYUEN4WQ5HV2NdupMIkzN1nVcRgsXUPqMTM5g566PFOamFZ6jBb+IjNoiOnVXMeOHcPVK8pM05wblgZWECAQTOKkD8zVn3LOVCAAEELipQfgZIPkmeVcp+gadSTz6jJttuJJNsgD6rGOVCoJeAGomCDgNLWT9snTwfbeHChJ3gWobztADFV6sKUOcar52S1LlmwgQC2whQ527jfJGt6J4q+VuO5rdvmJuFTdscN3Gp59Og7OWPwb20QqAaRqlRX+adO3f82xV1xOpX++rH1Z86dLVn3eAK2u8aGqc5ysq/DSiXy8+Mv+TyY8xPzZ/ObdFfhunDCeRCCsrhX83FzD1vBudpc/pjrphDXp7bXI1QTlk3PBs03CVH8Op4GXGVbO6ISgqo/SQXyZRcPpip1XNV7ZK4omTI45IElW1bfZZPUN5tPmo/NlTKubz5oxzllvHnn+Nc8EvENAIInFKA+JtT7lYKhQACCFxXoPxYmHvoOqWXPbnVtBrYwgFFzbrBKnxEAIFcc4l+I7Xwh61m6//ch/PUWJjYWIA618CtGq05H21hW91N1KwbrMJHBBCgzuUY6CUQv+3IpaxuoeQrOWZtN/emhrWfT9VHpcyr91GvXlLHfPNv/WcVdvnC8b6wAJf6xBVM418fNJyAAm6Usg0qoA5dLSMii33Ri13aQnDsjmhyh9qSfkG6DHUQj0/gNpEbccfPANPHEtAYG8ndut6oqLqGJDvIdTzrDDqWXmVudS6r1JULz10sGeg5mUjyzVNuLbusTSYyuUBuJJIlI4TFG01G+cSL9ZqTe8jKPZRNblfnYDKIqqGqsm2pgrYKIpdhW3jjiWSwkZqkeh0Vc8+1M50LG+9KNocAAlsKEH+zpTbbQgABBBBYXcAeV+Itqed7yW8m4gRHnmMjYCuTk+3FuUfHVVscRtYjbwgsEVCzfrI9VGla4/6S9LWuTmprs1PTzNzWioVbZ3UETIA611FQ59ohwQQCGwtQ524MfuLN6UruBzf7JdVrj/yPbdO5GnMyXKNtc24tPeW59y65+0blIdexumQr3ddVd34wqEbDm6cURuP3zykuQRq51gAt/P79e1cQraULy9xC2f4t71DlIZlyea3kKvFMezoIvkp2EgfL8PFYArmHyi4HUo4iF9zjn2i5dY84f1XMNpBcsEjfrOZCeewq15b5YK2VBmoKtmIfc42iujy2BZDl9oWuw80hKRa7ox06WguP8hO/b0u8Gjeuoca0/eJPuMPYj5r1vw2mc/5HPBeCovERAQTOJED8zZn2JmVBAAEEri6g9qxcq5No+t6ID27tP7lNZjX36DLaTy4mC8ICCIwgkOu8Ud66DH6jRGzcaTWC5JpfR6AgD+cWoM61/UudaxRMILCxAHXuxuAn3pyOpdyDZJf7t2TP5dq/D1E/VlAo9TU2dw1utveD7jeNujH3JRfqDvRjAuSc9PdLpM5gC8FR9E8uUMZfxabVfeucJ3doLhtdWipy498Qf2N76hwTCha0h8GgRKsG2OUSz7UmBXk73McuZ2XHUutternUcqFRueUn5yfHOsr9xGgytXiB7hmONxHPyY2403YA29NfvKG2BJWOrThmS2zujFCNqZit5bcWSkHvhayJ5jnTuRAfP8xBAIEzCRB/c6a9SVkQQACBqwvk2rOcS+5p4ZRq9myce8j0S517dMz9RsRfl2kEEPAF9PPZoJ/Dvl3ejKLGVvUNWLuMUtZFb7SfRll5mTi9AHWu7WLqXKNgAoEtBahzt9Q+97YUP+HfX/mFrXmY8pdPTlt8RvBtEGgSfLvwozqojhh4ob43q1WdQO5ZNeej0Jlg+Bzt3JobZt1mv3792iU7a9dYhifXyt07dRkK4oi7O7cTmV8QKJwRybCJQlKzvirETBS6w2dtYqiFc8PA7JXJLfd78kDKvUWxASQXy9WQVP0qudaYXO1fSFmRIq7NJwmVC48rJKivdJ9gVcmYLbE5QGVeOddAOBphTsGyKki5pMu/PdO5sFyDFBBAYGQB4m9G3jvkDQEEEEBgnkCuPculcqn4G7UUq31ERZ78vabaSpLhAoWHq3l7haURuJKA/1vboNwLzym1Zeit2/5VTj/SHa1ZMCgyH88t4B+NcUmpc2MTzaHOTbIwE4E2AercNjfWigUKAyktvH9z28rVmKvWlblojF06PmPz5Bz12wWhMw1vngqCYPRQXN+XqWdnt1OkVz/ojjbh/iZfVZY8ErRuUmPuTOu7DVbMjYsTLMbHowgUeveT0QC9yqVH0VxShe7w3CqDz9dYVqPlMHn1cJnsflVPFj/ZbNim1OuiN2vrCnPMlWvu2C0WsqNrfrIsNYO4BJm387pL1G+QeJePAixfYVRv6m7qzp07CnhVtSuEWSPJ1WfyTOdCfalZEgEEjijw3REzTZ4RQAABBBBIChR+kDE5FnQywePO1KOR/mryb4+OwcJd2pqDNHt9dL/mPEFLoh5f1cKrn4n0kiGdfQUK7Sy6BLXFyqjNQidpcJ4qNTU6tCW4LxFbP5MAda7tTepcoxh5gjp35L3TkLcr17ncCTccMIVVFPNh/V7xYpWPVPGK/pxc+qvG3yQ7BfXe0pqRYPzMbzkdh87UB8G4fGr5IPCoEFyVLJqGwFH3ob6SlQbZSi4TzNTTXE0vY66Lt8thoGEyg1zx8awChTvwVc/uQtd7oTv8oHuhEGy0S4lUTxXCX5JhJUvymdvXus50OcZy6S/Jc826qmKCdhW3luroWXW91emuzgrCRpWmFpj8JWSQYcvYyC2xirSrCfbSsSoB/bky6m5Ea+nfLo2fJzsXgsOAjwggcDIB4m9OtkMpDgIIIHBdAbV5FZ5Iu7RqnQ9Xz8/JthI9Dw/bta/2zaBR9ej7RQ+x9T/KPHphz51/azSJixl0J8QL+HN0NVO7qs5N/cWXNbXIDN534pdlybT6PEQaCyxJs2ZdDahQGFOhJoWaZdROqopJBezSiFmzxb7LUOc2eFLnNqB1X4U6tzvpXglets7lTrj7IVc4lnr9DF13dHG29cC16j2AehN1p+FvWr/UrwwoiXO7wRyFzgQjuMwdVEP1bBBto9utuc9ZOsV0s+1uQZWljmL+vvA9Zz0m+Cv604WYjNEiCfxsMz1XoNz3PDe1WcsXrld6XusVmTErS+st3D2iZWFWg2tjkNpm57h+Alc4DIJcFT7uFX/jru1xxnTBL0R1B8srBtrNUQ0rDV3A4/gbXe1nnRF6snaNnDrwZkUCBXlb+6NaiXUjMbepREevfwDLTTdXcms7lvyk4vIe7lyIi8AcBBA4kwDxN2fam5QFAQQQuLRArj3LoegW/9I6mcLnmpsnh87OpLf6bHsuXX1LG25Ae2Fuu/CGuWNTtQJqDC23BcRtOi6yRM1YmtC/anPRXyHcRA1GOjfVK1CbpyMvp4atuS07xyqudrR+E6YWovjAOERBqHMbdhN1bgNa91Woc7uT7pLgZetc7oTXON5yF2dtq0tghPZaMtsbPJ9qwBXdUKnKVpeeyjLs7yvko5M6CJ1RuPncm16tElC3Iet+2x0V+neD+Jsu+6VwY7ZXV3ewL/jYRaDwvLlvyIgiwEaOG+iC3zeRWfEZaiUobL1QixXWKnxVOMwKa9V/tVmQRJAlXWx1PUxiqq6sbJQzbTXOKH0Fkaiiia/As6oPCzbtctcRlLrvRzfInI1t05C4rPSnoCVF4ajen1sDJnefZcP2js1ZOLH2ubAwe6yOAAKDCxB/M/gOInsIIIAAArUCuoMvLNrW9FZI8Bxf5R5O5o6VupnGvo1KKxWTJtGVYDdOtnwJyp1rk5nU4aHLl9omrtagWW5YmXQ7ygLHLWb5gKfOTR6BuesAdW6Sa6WZ1LkrwW6cbPkSlDvXJjM5fp3LnfDkTpy7gLrcCqHPlb1x5Y3mDtdt6koVoUspymVc/m3Q6agXVTQEvsTnfpBsZT4V96O9ox2n+zTFMPW6CU924/U6DJKJu/JS8VXu90MsVhjoaN/8H/ehZl+3yq2XeYPgxco0d1ysbeCTLhlWu0ryRz6VA2QqasrqdKtbFYhjMy2TSrC+FrPKy8X0WCJjTujGSUVLMs7K8D/eUPXrr6oE9drH+nDbk50Ls8RYGAEEDidA/M3hdhkZRgABBBBIC8QPPLacmpzq7+ZtrdNP5H5BqyfSYcuu/ajfNR6ufaHgqcblYUcbKmSbr2IBtR3EMyvnqDtNPwJz/+p6pQm9IVsTc38MVLm5QyzWqzdi8MKOfL0t01Hnln3ib6lzY5Pt51Dnbm++0hYvW+dyJ9z9iLIfnccp97oVydWYvdKPc364OcvfPKUiJ0OpmpF1h+Z2nK42XeJvFMeT3C/NOQxSK4RlEH8TWB36Y7nveceiDZuxHU06blpj5XZMrS0p3UWfoFlVAS7JwBFd6mtGJLJ7Bv8p3gJxfFjFRGpctxox1Q4uDvhA7T+qtdVg1Rbh6itpWlXtnTt3FIJT+YsUzoUAkI8IIDCyAPE3I+8d8oYAAgggUCuQG9bbrd+rVas2NwdZLh6g22V88J9c6JcW+tOz8QjPXQt3tUIudvzpz8LMs3ogkOtc0WI613TQBsvzsSyg2CN1JKiFa4PGXDV4+btPLV9qXixnb/m3Ov3VbNelR2d5ZuamQJ07V0zLU+c2oPVdhTq3r+e+qfkX7SAnp69z/3kjzJ1wsNvbPxZiuXo9QiYPV91p8BTgdluXN08pKesWtaNBEe3NyOpW1NsxXLJdXhWaPAyUfpfDTIaFYZw2uK01cyYuK1A4Ai9r0rHgBV5d6NQ41nFb505KATG6JCYHDFMlMhkCkhuoRs/18e2EFlacyqSnpenH9EyutfsCijpSk6xaj+OCN+RNFa6afWq4OBcaeFkFAQT2EiD+Zi95tosAAggg0FMg157lttGlVatndsdIK/mYpKf3Q/QHqy21uTl1DH5ycSqBcpsXl6C2na0QHP21rTtrLXVa6EdXtopavmqafmz5C05Q5zbsdOrcBjRWQSApQJ0rFu6Ek8fG3Jm5IUlcOl3u33IRq10Sn1veMZcPfkCvntG2sPW4ntWv85uLrFPM9dGqq69yDIPytnL3Tl3udXOJuywtcSgXim+3Fyj0PW+fGX+LJ/hxlF8cpk8soJARF14ZlFFxMOX4G9UFLnAnbjVNhqGoVqppVbDKa/BfQgZc+qiKUiPPiUVDClkUUbxY5Rwloutbl4DXyi2yGAIIILC2wN/W3gDpI4AAAgggsIFAucmJ9s14F+Seag73yBcXjTkIbC9QGPJdmenSsL59odgiAjkB6tycTG4+dW5OhvkINAhQ5zagsUpSoFCdqXety/1bPCiLywnPp85BfZPBOAQ5seQetJnJOKeF712ysJUgh7bRWRPJRHodBoUjWQj8amXWnmJhBBA4t0AQ9GmF1VW6HOFdCJTRjxh122BJuQkN6JKsm/zFFL/iPiris+ZlVf66g0wr23rU/euvv96/f6/25CU1b+WIQYMUnGwggAACkwLE30wSsQACCCCAwAEEaHKau5Nyv04g/mauJMsjIIFkk7qTUUsKRAicTIA6d+4Opc6dK8byCBQEqHMLOHw1S6BwLFnsxawE44VzNWav9OMtHmiOfjT//PlzP8N6f1xbB2QyLG9JL6ByZcExycT9bE9O50Zask1MplBeIHeYaa1jvdCkXEy+lUDcxz8Ii97yOUhOTpmNwn4fdkikYXeEQhJz197cI5sri32bjOBJNqXaKjkNWyCZZm6tMecrCEmBOKrZNRqWYnFUoasCKhy6yVLorqActFRIkHMhScpMBBDYUYD4mx3x2TQCCCCAQB+B8t157smqz7aPmYqNmxpk/7g/uQgKwkcENhYoDLhN/8rG+4LNrS1AnTtXmDp3rhjLI1AWoM4t+/BtvUAhrqLXI2QyxIchSdw+Crob9Sja9uYppZYMQFkYf2OrJ3di/WGWy57mdznMdGNW6HQMkGdlm4URqBcodIrXJ8KSOQHCm3IybfOTsTJKyqJh4mR1pdV4NpqvqiE5PF7yYlse0U3D7VjllctSnJPx5yjCSbE4qtA1uo/KaOE4lVVeUtJKzblgFEwggMD4AsTfjL+PyCECCCCAwISAPbEkl6u8xU+ue9aZuafKMz3ynXXfUa4xBQqt3ox/M+YuI1fNAtS5c+moc+eKsTwCZQHq3LIP31YKqE+ocCx1eYRce9STypKOuVivN0+50rlu0aCkCwMCrIc1mXiwrfLH3L2TbaK8evnbQv+uBLpsopwBvt1SwMLC4o0WLmjxwt3nFDLWfVuWoGLcNd6G/so/D7DljztBk0Lffffw4cNkgoU3RtkDXa7VVBfb+CzQWZm7E1AG7OqtW44TvyjQwnFEoddUqdTl41l7QSd1cgdpZnnd3FrMRwABBHYRIP5mF3Y2igACCCDQUyDXnuW20aXxtGd2B0jLHh2DvDx+/DiYw0cEEFgowPg3CwFZfTQB6ty5e4Q6d64YyyPQLECd20x3wRXLQRVdohZyNSbPp+o1D9489fr167Y3T7lDN7k3e/1KPlU4J00AACAASURBVJl4/SmjSK/kCDq9DoPcYaYc5vqJ6zPPkqMJ7FjN6UguaMSRB4WFe32lM+vJP/8sjqFXyqOlU+bVFXW0DI+fn9y7+XLHks3PragiJy+5uSdBLW9fJVcc37Athwp+UsCcXlBViKR59epVLnHOhZwM8xFAYEAB4m8G3ClkCQEEEEBgnkChyUm35if+GcE8pv9dWkOAJn8aVXiM/N9V+R8BBNIChXdhlBsI0skxF4GBBahzZ+0c6txZXCyMQI0AdW6NEstMCmxwIOVqzF6BF5NlHHaB4O0S6oRb+DuQ5OPt8uIvHEHHZWDVwyAX3OM2HQQ5LQchhd0FCj3Wyls5RGZh5gvXTKW8Y2DQwnIdYvUy78IYwUMIdM9kLuTFYmL8LWrgFlfL6AQshIom0/z111/9pGzaf0NxbjweW3iECcUl37hxQ2PXdcmMXlClKJynT58mU9MhnYsq41xIijETAQTGFCD+Zsz9Qq4QQAABBGoFyiPN0rgZOyafJ7VY8lkxXp05CCAQC+R+X6tWe0IAYy7mHFeAOnfuvqPOnSvG8ghMClDnThKxQI1AIWKjyyNkLjBipd+H6GUN6s3Sbae6x/SnfrJnz56t2hlfg5xcpu+bp5KbcDOXR8/Y1WaJ5KrxNzYkQ+ygX9fwGBKzHH2O+v4LB/aqcRiFxFe6rB19Z3XMv87lQuhVYdd0zMPJklKNmTyVdG8QvzHKHujKraa53aTfY8R6FpdziF9CWrSQUcQlapij+wGNfpdcMVd15pBdIpwLSUxmIoDAXgLE3+wlz3YRQAABBPoI5G7KXepdGk/7ZHSMVNR0mBTTk6eeP8t51EOjmnsW/jaxvAm+ReBkAtZqf7JyUZzLCiRrENOgzjUKN0GdG4DwEYFVBahzV+W9VOJdBi/M1ZiTdaW6o/TMpXiaSnP1FKo7Su9g0RYtqEivZdHrG3RS9PqpemVmJhdTIG8wKMvCN09NbnHJAsne2bkJ5o6ELu84K3SFBs5zs83ywwoUriGr9j0XEi9kaVjGw2WsgFzYNYcr5pYZDkZis01bZEw8J7eKLZkM0EleqG1mchVLcLQJHWxLAlLj4qiFOTkKTvK9jW51zoWYkTkIIDCmAPE3Y+4XcoUAAgggUCuQa89y6xfuy2s3cK7l7BkvKFbNI5+a8PSslUshSJCPCFxKINdP06XV/lKSFHZwAercWTsoV2NS585iZGEEAgHq3ACEj90FCsMM1G8rV2NOPp/OeubSIDf37993YTdKWbEsGhDF/zG9Uhvq5xNB56XyPFT2gv1r8UzB/PqP6qdMdo1PHgY1m1DiuR5KHQNd4ntqssEyGwsEJ5G/9Y8fP/of+07nDjZtxb/m9N0oqZlAYb8Xdo2tzkQskHsiC57gbPQaXbcV7Rqn489J7ibdDwQxKwpFdVVDzS8h/fRHmM7d3jTnTYHC8b19sup0m0giu684F5r3AisigMAaAsTfrKFKmggggAAC2wkUbv11Bz/5dLRdRsfYUvAkaZnKPXnaAvZ82KU92pJlAoFzCMTtBa5c/Bb/HPuXUpgAda5R1ExQ59YosQwCcwWoc+eKsXxSoBAknTvGkunkZuZqzHLghb324u7du7mUbb6CbzTIjT4qw+p317qKZXn48KE6C/0iqDKy7kNbd5cJZTjoUcu9eGKX7BU22tyq0HYYFHLif5W7zdAyL1688Jdk+kwCOsdzxVm17zkX3HPEAIIc4MjzFVHnX9j9rOauM/4yC6c1JFv5NcQL099l9QKpX2nalXay1VSlUGWRDEezRFxJ7dWBhVCSXUxqNrrG8RYPgfP169dcZgo7bo28Bdk45bkQlJGPCCDQS4D4m16SpIMAAgggsINA+Qmw3Li5Q3b33qTF0AQZEZQGOQ9mBh/t+RDVQIaPCEiAuDQOgysIUOfO2svUubO4WBiBegHq3HorliwIFIKkJ5+MCsm6r3Kjnqj3tBzJYV1Hk89c6gFywTc6I9QvHgx2EpwmI7yKSNWiy7DpdXzzVDKaavnoNYX+PytFecJ2aLDY5P4Nlk9+DDp0bRl1ZC4/hi01JgYUyMUB5EJkuhQhF9yTy0yXjZKILxDHKNi3FrtpczpOKLJTrzhUVGgwiEvHTeyVVDJWRpmxq6uKbJfxQuibn/9kSI01qLolLf0jnj5BWfyyN08n0QqpcS4UcPgKAQTGESD+Zpx9QU4QQAABBGYLlO/7u7Rqzc7TwCvYM16Qx5pHPnsF8tznomBbfETglAK5Nu7lrfY1XPox8Y0bN/RvzcIsg0CzAHXuLDrq3FlcLIxAvQB1br0VSxYEcgMJFFap/8q664JVcl19tpitWH6S/eOPP9QbqrUUd6JVyjE9WkyjzmgV28ouE8FTpArY8c1TyWiq5ffhLoInGdxTaWg7NFg+iJcKvq35qOEZgsGE3FrKrd7lUZMCyxxXINf3rCO2HC7fXORCeEdbeF/ynJ2bveXn+Nwt7ru8rpm5y5G1162Rw/Iz4Bpb3CzNXFuoLt0u2MjKnlsyzqrCdOLdpPA1q4V1NrnKRfchy+uCOANrz1njOqPbmACtfIngXFh7L5M+Agh0ESD+pgsjiSCAAAII7COQa89yuSm3Wu6T4123ao+OQS4mf8ZhP+I/6PNhUF4+nlJAzRk6UHf8SVayQ8U1rKwKrsZ392PiVRvdVi0CiR9FgDp31p6izp3FxcLHEqDOpc491hGbzG3c2eMWC3qAkutOzsxVAeXnU93HuhEmJofJsVgWbSgZfBPfgiZjNSYL0muB+M1TOaK2LSajqWKEWYlbX2ky8ZqktEOT7OXDoCZlLZMLeugLW5kZFttYQHGouWiAlQ6AXFi5IoGSl6BmkFkhNXaOl7vqmzMz4Irbn/hqbXDOkxXTgFyTWdKpFAwXZ6u4U8mO/GRrjy0cTFgd7c+3pOweclaaflK7T1tZOuYkqGqDj/GGjnguqMVy30bLmJE5CCCwqgDxN6vykjgCCCCAwLoCuSFwtdVTPhwu0dRdvjVP+OnkGm78ZezhqmZhf0WmEVhbQC3jCiDT6C937tzRkMhqert3756O9rW3G6efbElPtrnH6zbP0W+nrHEn9zvI5sRZEYFAgDo3ACl8pM4t4PDVcQWoc6lzj3v0JnOevHlLLjlrps4U610LVtTNajDH/2gd5+U+OfWGuhpZi+m+10/Bpld9DY1tpXJCdWL85qm+ffbJDtRZHflxWew2frIXMF7XzckFLi+P8coNfqPHgdwhkcsk8w8q8OLFi+SBZE03HculSLLkNU0ZaB5sKXdaJduscmVZfpLmUh52vmIZk3Ry00sJ18i2jjSX7FkbA3Pl0qmk2tzVtjrUZ11ak2naSWQnaXKxNXZi9zTtdqV7ypZgslq3bzVxoHNBl1AN2KNGS90E6m/HRksfkGkEENhAgPibDZDZBAIIIIDAKgKFIXC1vZWaU1cpySaJ5hphy827ypoeFU7wfLiJMRvZWkAXAYXdWEOG27xauvVMq1bpjXOTG0JfrTYr5USdGffv33eJ60TOZWClrZPs1QSoc2ftcercWVwsfAgB6lzq3EMcqLMymXxgnNX7m9ycxWkF307+PsTuaZMZs9TsN9/WLWpfuQmdrXEpkl22wYorfQxAVLrud626+Y8zb33z8Vc1cyzsOJl4TQq5+BtLuSaReBk9nid7bdVb2RwMEW+FOYMLKIIteQVYIw7DmoMCk9z8YLHkx1zn+qzT1hbOpZbc9NFn5kIfrGroWEDVJna9Sl52Om5rr6SCGsqyoYIb6dyy661ScZ2rw1UNONZOpYM290JVy8OwE2tcZ+x0dqWuqXkPcS5op+tgCK6WrtFypZi5YQ8bMobABQWIv7ngTqfICCCAwEkEcu1ZrnjlVsuTEMwphj02+yvV/IzDnhP0zNn3d4p+TphGYK6Amp5zbSVKSl/pQXdumguXT7bLlK9UzVtUW5g1SajtxtpxmhNkRQTKAuUjmTo30KPODUD4eHQB6lzq3KMfw8n85+4kdcAnl6+ZqZ/IJ6sArVvuIdZGXVVbfkDTHaDro1LNm+u6szgey7D6fnIL2zIrTQRvnlLpch1mSzKQvA8JOvPmpm93PuUdV0jWUgiWUcaWHGPqEo7jqwSb21ywdT6eRkBxbMkfUwXDTS0sr45Vi0Lwk9KmJ99j7i8fTFutGszPhbAHi7mPtvBe17dkrtaeqdiO5MC3uix0j8B78uSJK46Cvc7aGKhyJWsQFdwq02Q7T3lHJ89NNa5aDZi7AyknO863yctCc/Z0nfHrNdVoOs4nUxv/XFC5dHT5RfMLpfNr+0ZLPwNMI4DA2gLE36wtTPoIIIAAAmsJlBuYck9Qa+Vm+HST7Y+TSnpasJ9V2cTwZSWDlxDQAZl7jnXl375FI9kQZq02HfeKfihjv8JXlwAP7R1tSSonQJ2bk0nOp85NsjDzuALUuW7fUece9xhO5ly9bskeMuvTTa5VmKnu8EJ1Gf8a3k+qsk/OfhqRvO10Cdoyln6ymPbtehO6Rw1CAZS3NTpxlWbMmwuEqiyvHQazXjtiies5Onkz4Baw3W3LV04o5j7ev+qqVG7XgK3MFYvtJaCDIT7ydeAp7q1XlpKRB9rowp9/5FqiCpfQoEQaZda1BuSSCpY/00fF2SRLrZCIji0DFj2p3d3xiBpwRyQPcsunit8Q4JVMU1d+ax1KLmAbHX9CZ1/HeK/gxK/HGfxcmHyAqi/p+IcEOUQAgViA+JvYhDkIIIDAkQTU1FKZ3YWvP6/cymaLqT2r0KCmBySan4J9kTxUcr86snXt13Vq4YXUWJgYQcBaLnKZUcujfiKc+3aN+WqXiZ+f1ZSg61XHzalrx36Ipna3jk1sHTNJUicToM6du0Opc+eKsfzgAtS52kHUuYMfpW3ZS/6AO+gHqkxZnUAuMEJVgJ5GK9eyxSyoohwr405GbSIXFJJ8nUF8g2rbXXUiiIbXSbRkwIxyVmO3QvhLOSl9qxvshV375Qgb292TOfEXUMBBQOq+1RHb0D3sp8z0QQXURPP+/fv4tlNxb10ehHU9iW8AtDmLTmt2U86TESRq5at8draTKD7363OVayYt/86nPv31ltT+TVY0ukRUApbzpvgqi54sX83K6Rzi23LF1FaB6pocj51mx5UO/s3aV9c7yHUH1etl68GvPZP3ZrljaeRzIb5+BqWov+IFK/IRAQQOIUD8zSF2E5lEAAEEsgK3bt3KfnfqL+xhO1nK5INocsnrzEyaxA+EPoiaHZ2zWlg6/rLB3wTTxxUotGgXvupY3pqtlC8UHTNjSamNMm4ADVoTbOG5Ezol1Y5jhVJLUJd21bnZYPkLCthRlyx7sn5JLnmdmUkT6tzrHADdS1qo8gpfdcxGzVbKF4qOmbGkqHONgolmAb28IO67newviTenZyXrLlIwRJxmvIo/R/d47rclqj5ygTVa3jq6kkEYLsH4TFTts0twho2d4DKmO+RVO3GTXaSC9Z3rp41x7q60TZSjuLS7597Gq089/vGMi4SoeU+HZYyJkwno7FY0TPwEqtFSm49/R6RD1H71YWjukOsSOpAbxMvOPttocsIWK1wPkyv6My0ewp+p6VzIQrDY5McuoTC5rWi/x08cumFTbMfC7WrXm6qaMpqvMLm7x4XZy4EsmV+41Ccrl5ptFVYsfFWT8qxlcnuhy0FuozLPylKw8P9v727P4sYVBgxv3msLSFICUEFCCYEKEkoIqYClhIQKYEsIVLCkhEAFgRJ20wHn2dV7dLSS7fHYHuOPhx+Jx5Zl6ZZs2RqNzGCvcAsU1lPltr3CTPZcqMNPBfoPZ0xjc1kBBaYl8OSfAgoooMDMBVq2KzyYzTyj/0v+xttTOhn/F3qGS/yGKS1Weir7ZyKLM8TPyrqYeRiLD/MNwep2d/2yBageZR9frLR0XoyQ/Xi45oURUpIdovIC9ePHjyzYVh8Bz/poBrkskIYstXR2bJWwZQSmdNJaRF/wMvI1VC6ySpJahWXb3JLaNrc0cU1nAdvcBrrKC9Rk29yGjLjpGQU4xcqmbasbrfQmLTw3ZbcWIf6GG4w4QPPy8rKZgls1DldXySuPu1Vemo/efmt5bo6QjHI6jc53tvFJh+rRPtdpyBhDVrso4rBmq/4ZkhGfzWOEHKKuJqQp2Wo5K7jOgFsd1MD9BagJZQ2hqnTuyeGEjTUtLnCIYatcec5yLCr2RhBqZkhVz56HhlEXnAsbk7ExQCVjSPnGq/3GyAnAlSE2H7GYWOhTUvEaRTw0N22SURmmsm0NiZzghaXy2Y3U9nnObRCoFNvRyrqBbm1OtJikyruLUJp9iIifmNPmsnNs0zwXAlHzv52v0rF0XFBAgckK/DLZlJkwBRRQQIGWAumtavNdXcsIJxuM+2luTBuekNPsN/RLTjaDMWHZs99QnZVlVWm40Y+P8Q09xTHBLqxKgK6oWD3Sky5dHqHabExDSM+wXYQtC7rsaKMLjCtYy93TYOyV9ZjQTdktqjTauGwnOxRZd9IItTf6T3nBNrdn6djm9gR09yBgm7uxJsyozd2YFwM8l0BlLWqTGNrK9I40fbYqv1dmTWWc8eg0HJUB2q9MRwLFO/P2uw8YMhsK0PM78pYJyx6iEaB0Wu6bBotfP3dOdnZvGcsi1IFYZ1p+t01DUN5UEMmATwQx+z4aRIrZLVAfyssOda/Do03llYTIB69ydWdK86mR7sVy55KKZ3o8Q9MFTrE+kZOqyjM3HoKTOm0yOueCHSv7SImfxmWraCnfNKrOF0AOWlcbY/YnOASnvMyS2p7DpCpPyT6wWxUogctmMRYBC80nWnqs9KRLYwjLnduj7ByhCHpeZNIKHNP5jOdCbO5jYsqFnllOi8llBRSYmsALElSe9q5RQAEFFJiRAPPNtpnSkBxN9prPvLjMz8xNZzb7K2tINivJYLm1ZRnR98fdNi/qCv9me7GSAKenp9n65/3IdK/pNJ48Nje/kLhlapmlP5tAmIdeJgbPdmcyWJ4Sw/yfLGw7M3YWmx/nJcDJGM67NNmcg+EE5PGYitHygkMM1B/Or/DHR063NFqW2dR5PvyyPmeRh49DnT6VkTesLJNHZgFsP5Uupx6zaqdvQCAGztlBrgYx5ZR4OpV95TUhBl7qAm9zODg4iLmjk3rZb9yzzY1lHRZsczMQP44mYJs7FPVc2tyh8ms8uxBIXyAV4udbHN6J0HCstOJxl8ttXnpbm91dhHjK5/E0GN+TNbx8qiElcRP3mdkDNd+ukc4YYJwFHjAvLi7iscDh8aH9PXDcscMC70lJX2NBDHxrmJZLmzhjBwtl2u3FK2ndSI8Y7rTTQt9YQGXNJMLd3az6aJCW1xyXKysM5yB1r02vF1WXV+lllxEcdveQyGU2vuooBa+r5FRROhlCClumijMuPlOHbg3+pQeyzGaagLDM1+c8LId+DDoVWclyKRkfHkNfCle8lt0mxEb8POanh+CysO0Fs+6agxVKG69j9AESLL1u1/mXRJRg6CAKeUc19BqVIcs18JL3sre2g0AZ+bZrKNb4UrO4L5natizivixUVu/+bX16iLBMCcbEk2ZKgX9bVsK0khMbFbLscUqbrXBE9qLOcPKG84gKzMfy1CiTGtdktwrUBGS2ba9jbHHhGc+FmIa4UJeYGMAu90jhggLLFJjagCDTo4ACCiiwrUDl+O7KRqvnrze2TVjL8M3j6CszMvjKbX8X0jJrnYNlv1EYMHnc3Kd6POFkieTnHeHJn2AEzrb6cfECafUYYbnnT3+owBsTSS/Ac5UaJ3I8m2I6SQ9dIXVJ4nrIOVhe1Ymn50+v6o5I71hMGwvPyFWXwhHWZ80QvY0jHPS5DpFlNi390ZYHbNQGYbTNHYTRSDoIjHbShQPZ5mZlNH6bmyXAj1MT4F4rOyt5GqKeZOnkRo6Q6V0owSrv7mjvsgj5TjGNLb1XzDalwVoul4fj6Nzptdx9qGDZvSVpGLPdL4++LSw3w6HU+jwLlzfzIc5YHOm9B99ixvVpKWTVLMRQFzjdsc9yBrjOR4M+gFPYl6sWtTdUmPRfnig5HTgfs+sVH1nJpvLRld0rL4PDZrPy2sWhqe3p1YN88ZgWc9T+DE1Pt7h754WyDw2NzrFV7li2O23AKce6Kw9p5lwurzOs4TqT1RaqAWJtjhjCUEyVueizskxq+/R0Dpld/Uh/zzvnkJLMAd7OKWzYkTqTHajzx8ozK4ufXITLCP+mFSDUtOYKTO0qrzZQhwgb8th+03OdC5UpTH3KQmm2qozQlQooMCMB3z81o8IyqQoooEC1QPoIWt7MpWu2eoiqPtgO1g77MJzmt/3y1GQyk7TToWcJZE9HEPHgxMMPf9lTN2t6Hsvd5yjQ/qwZJGTPHg3qc/rlR0wStTp+g/K8Yynqnvx5COcUI238hbOvMiPkiJADXgHKOpl1M62zkz3rTqJQSqjFrMnal3jWjLlgm2ubu5gTqmdGxjzvOJZt7rO3uT0rjLuPIMB9EbeR2bkZb9u4emffoxC4+T6NrVls3PIRTxZVz9MzyGRPcxyXY42Alh0iu6cdJGvZIZo/cqZn5tyQN+8St6b3hH2+AC5rEUliZTwQC1llww2reJnKshBKkwecNIZdLPtosAvVZ4mT++3ympDWKyokf+mabJnd+5wFW+WaUy+7umaJyT6StvbxD/v4U3ldzZLX82Ofr+QpsuZyJ20N5U7b1P6CGYpgq4JrKTNaxctqUdZ+Nbfv2b51H7mwp7lGuC5kn/Vp45UersNy5cmVxZ8VUBy3Gg9HHaNikPe/b3f++SPajDcEZuUgzqXe+OdCmQbWcEJVniMQZYyVu7tSAQVmLeD4m1kXn4lXQAEF/hYoO/XiLW+2MM0vVrkZrbwLzxK/u4/j9wlurLhZB8HgTyNlp2TKS3FM7cvRjWIGGEogrQkjLA9y9tETHR9oqb1U79BnFNLPw/5QOJ3j4bk663bZaEuOuGL36XprmVrSliZmms1Ey7x0DpZ1J1GFOkc1/R1tc8syss0tTVwzjkB6+R1h2Ta3Dnm0NneceuVR+gtwO9Tw9WSoSARoedfEbUbzt6Et42nOV3YzExI5SMzNx822cuOdnmgohdvyLNiuP8ZHg5CYym8TK9MQd+xzN1hZFqSkvAiD0+YZgfQP3iFQmX1W+mhQJzPT9dRGKvPGC1p62oYHanYcP8vU83gOpknKlre9smW3+lls237Ep5TZNpLm8P3xQ7mT1OYDxa3UkNiLUuaueU2bIosHarnwXOMSqFoxhZg0Z7zl1qz67ShrlHhMec+FyhYzjb8yCzRnVKGtDs2BRuh5HvNcaKgSdZ2WDbu4SQEFFiDwgjxsdWU0sAIKKKDA1ATK97DWpZDuMF4+WrfV9dMRuL29PT4+jumhG6J8/27c2m0hvB6YmHlVc3hfLw/nPP/QA3h0dNQtTvdagAB1j1yEN3CHhZCpPi+9JgbqW4iHf3ky59/wRmoOtPFl5HHHbRdevHjBLvQCxNexbxvD4OF5/zdvmueko88inHccgp6dAB5e/c5puDuTMkd3d3ccN66ny4n3cMePK1nImtFJ1ZmVFMHzZtM293n913x029ydlv4E29yd5tfIBxfgDL25ueGeLT4ucc/GExM3Th2emLjZ+P3338N9YHz4Ih6e0Pf39/snnvu3i4uLLB7uunvew2cRNn/M7ioJvIvH2OY0hK08elBS8WablW1ucXkKpoAIzL6UV5sDVYahy+XTp0/lJr5+Oz09LdeXdSPWNL7YPjk5ecZCbONW5sg1ExSgmlG97+/vw6MoKQwnSHgUpc7zR33jUXSQK1IfAZIarr0htSEq0hmuvSOfEX0yMoV9Y7mnbRkJC+VOiaM6cv9DA0vsNRrzopemhwTQMxPWDNgnwDnFeUe0UIeb//Sgc1mmk4pccBlp7q0ig4ThL947hQyGdi1canAYv9t5XufCXGqF6VRAgWaBX5s3u1UBBRRQYPoC3MpzI5v2LtWlmSeuuk2uX5sAD7T00vK3toyb32aBHT0Gpx0o6XJzYvpsjX03fSIZfF8G0g0+lm7wRBqhAgoMLmCbOzjpMiK0zd1pOdrm7pR3DZFzhg54kvLMvtMR4QzuyQqFwT3j3HXH4/K9eFxmgQQ8130vGafrg++VYyfJ+fk5fSaVw19IKg8OfB3Il/0sE6xntwnfO6YOcZlDxOV0Ydd1Iz2Wy6sVoJrxN4vsk077qYYqqX+KfR7lTpZHbrNKZBLAdCkM/2poL8q9Nq6hTaGNHjbOjQcdPABDbNvEOey9U5sjtgwzr3OhZaYMpoACExf4v4mnz+QpoIACCrQRoGupTbDQo9QmpGEUUECBWQuEWXbIQvwB06yzY+IVUEABBRSYrIBt7mSLxoStRICfm8eBJjHL2aug4vodLfB9efh9f4ifLxrLIUE7OnRltHzTxlee/NQ+bmVOGsYD8Qv4uCYsMF0NwdLBNz2/A64cfwMIScoO7UcFFFBAgUkJcKGmOasbrNktqbQpg8fZLSXupYACCigwpoDjb8bU9lgKKKDArgTqfkpVHq/liPVyR9cooIACMxKIX0Kk3e4zSr9JVUABBRRQYC4CtrlzKSnTuVSBcqQLN8ADTt7Txo0JA9JgvHmq5yiWNLZuy3yNymibdBwSiTw4OODdGXy3yh9EvK+WcTnhIsarWBhC1HOUDEeMl8Q02e17bNK9XFZAAQUUUEABBRRQQIE5Cjj+Zo6lZpoVUECBXIC5nfNVNZ8rf4xVE9bVCiigwFwF4rzxjr+ZaxGabgUUUECBmQjY5s6koEzmMgV4d1I29oV8poNOsmzzGiyGngz+qlYGr8QDcfSRR//EQ5cLTG/DNSod/sJUN4xY4i/2jTA5zefPn/mpUv8xQzHOLCVpArJNflRAAQUUUEABBRRQQIGFCTj+ZmEFanYUUGClAvxIiz6jNpmv6w9qs69hFFBAgbkIxNft8QvX97Xh0wAADadJREFUuaTZdCqggAIKKDBHAdvcOZaaaV6MAONIyrzUjb/hTVXn5+fswvw05V591hBnGGLCvwx56RPV4PvyOEDGf/z4wSAbkhd7Tljgh0yXl5eMRuLlIIMctxwLFaJ1/M0gvEaigAIKKKCAAgoooMAsBH6dRSpNpAIKKKDARoGTk5PKrrdsR8ffZCB+VECBRQqEa52T3yyycHedqdevX+/6EMavgAIKLEnANndJpWleZidQdgIwpqRuHpc4OuTw8HDYnHJExrgMG+ewsfGbJQbZDDXOpi5tcT6wNAADfXq+1iqNzWUFFFBAAQUUUEABBRSYuIDz30y8gEyeAgoo0Fag7idu5f7X19flStcooIACixHgN6yPj49kx1+aLqZMd5oRB9zslNfIFVBg2QK2ucsuX3M3cQFemRRuetN0NvQMhGlvGA7iDJGp2FDLFMfPnz/L2HwkKU1co4ACCiiggAIKKKDAggUcf7PgwjVrCiiwLgF60OJEys05H3yu6ebDuVUBBRQYWSBe5fj578iH9nBzFOAX22kD+ubNmznmwjQroIACzyJgm/ss7B5UgSAQT8AIwi3N0dFR/Jgu8DucMDqkYYBOGt7lbQXqJhtmruJtozK8AgoooIACCiiggAIKzFfA8TfzLTtTroACCuQCLfvR4qTT+f5+VkABBRYhEK9ydV8/LCKXZmJIAd7dEIbg0JJabYaUNS4FFFi6gG3u0kvY/E1aoBzw0dAn8Pnz55CZ8/PzSedqtokriyNkxbHdsy1SE66AAgoooIACCiigQBcBx990UXMfBRRQYJoCDX1tWYJ9BVUG4kcFFFiMwMPDQ+j7dvKbxZTpCBn58OEDr1B5enq6uroa4XAeQgEFFFiGgG3uMsrRXMxX4P7+Pkt83auObm9vQ2A6DZj5L9vLj4MIVI6/YYT3/v7+IPEbiQIKKKCAAgoooIACCsxCwPE3sygmE6mAAgq0EqBbp667LdufH/pna/yogAIKLEMgXt/aD0lcRsbNhQIKKKCAAiML2OaODO7hFMgE0hdohk110/h9+vQpBIiz4GRR+bGnwN3dXWUMLbtoKvd1pQIKKKCAAgoooIACCsxRwPE3cyw106yAAgrUCpydndVuSzbwwyx+6J+scFEBBRRYggBXtouLC3Kyt7dX9/XDEvJpHhRQQAEFFHhuAdvc5y4Bj6/A33e8bRSY5+/x8ZGQl5eXTn7TRqxDmMrJb4jH8TcdMN1FAQUUUEABBRRQQIFZCzj+ZtbFZ+IVUECBXIDvm1u+XNzfveV2flZAgfkLxCtbXJh/nsyBAgoooIACUxSITW1cmGIqTZMCixY4OTnZmL/ffvvt5uaGYAwEOT093RjeAN0EHH/Tzc29FFBAAQUUUEABBRRYnoDjb5ZXpuZIAQXWLtCyBzxOF792L/OvgAJLEXh4eIiT3/Az36Vky3wooIACCigwOQHb3MkViQlapQBja7JXUHFuphIMuIm3x1+/fk03uTysQOX4G0qHt4QPeyBjU0ABBRRQQAEFFFBAgYkLOP5m4gVk8hRQQIGtBVpOgfPz58+rq6utY3cHBRRQYKoC8RfATK0/1TSaLgUUUEABBZYgYJu7hFI0D4sQyIZ9HB8fX//zx9AcXjUVfnXDFLnfv3/3zVO7K/Db29vKyA8PDyvXu1IBBRRQQAEFFFBAAQUWLOD4mwUXrllTQIH1CrScAuf8/Hy9RuZcAQWWJfDly5f7+3vy9P79e4YhLitz5kYBBRRQQIEJCdjmTqgwTMrqBd6+fcvYmr29vSDx+PjI8Dj+mPaGn9yw8uzs7O7uzsE3O60pdbMLx3LZ6dGNXAEFFFBAAQUUUEABBSYl4PibSRWHiVFAAQWGEeC7Z17uvjEup8DZSGQABRSYhQA/OQ0DCpnjva77exYZMZEKKKCAAgpMXMA2d+IFZPJWKMAQHF47xeul6ASIr6NizhtG3vz48YMBcys0GTPLzCt8c3NTeUSGRv3111+Vm1ypgAIKKKCAAgoooIACSxX4dakZM18KKKDAygV4/crBwcFGBL6x5pXwG4MZQAEFFJisAN838BvfkDy+ePDXvZMtKROmgAIKKDB3AdvcuZeg6V+wwId//hacwYlkjfFMTDIUEsMCI2zCPEOVyWN6ztevXzMWiolwWAhhGCPFe6korspdXKmAAgoooIACCiiggAJzF3D8zdxL0PQroIAC1QL7+/v83I1Jp6s3/3ctXUX0H/Fu+P+u8H8FFFBgTgJ8EUj/dej15tV7vnlqToVnWhVQQAEFZiVgmzur4jKxCigwvAA9Jxv7WMqjMgqHv2z9n3/+6c8GMhM/KqCAAgoooIACCiiwDAHfP7WMcjQXCiigQIUAA2vavG6cKXCcErmCz1UKKDAHgePj4zD45uPHjw4lnEOJmUYFFFBAgbkK2ObOteRMtwIKDCRQDqPpHLGDbzrTuaMCCiiggAIKKKCAAhMXcP6biReQyVNAAQV6CfAqFmaG2BgF31tfX19vDGYABRRQYFICjB0M078z3RcjDieVNhOjgAIKKKDAkgRsc5dUmuZFAQW6CdBz8u3bt7gvb5LirVLhX1ayEDeFXwgwyQ0L/Mv6sCYE4OElhnRBAQUUUEABBRRQQAEFFibg+JuFFajZUUABBf4l8PbtW17Iwgw3/1pbfLi5uWH8jS8gL2BcoYACkxbgZ6OMMqSn29dOTbqcTJwCCiigwPwFbHPnX4bmQAEF+grQZ/L09NQ3FvdXQAEFFFBAAQUUUECBRQv4/qlFF6+ZU0ABBX75hReyvHnzZqMEP+TyLVQblQyggAJTE6AT3ME3UysU06OAAgoosEgB29xFFquZUkABBRRQQAEFFFBAAQUUUECBAQWc/2ZATKNSQAEFJirADMl7e3vpdMdlQtl6cnJye3tbbnLNswswiRGTfDQk4927d6enpw0B3KSAAusU4Kr++++/N+S9uWlo2NFNCixVwDZ3qSVrvhRQQAEFFFi5gI8GK68AZl8BBRRQQAEFFFBgHAHH34zj7FEUUECB5xRguniG4BweHjYngjBMlvPly5fmYG4dX+D+n7+G4/LW+YatblJAgdUKcPHgDYOrzb4ZV6CDgG1uBzR3UUABBRRQQIHpC/hoMP0yMoUKKKCAAgoooIACCxDw/VMLKESzoIACCmwWePv27eXl5cZwFxcX19fXG4MZQAEFFFBAAQUUUEABBRRQQAEFFFBAAQUUUEABBRRQQAEFFFAgCjj+JlK4oIACCixcgPcTnZ2dbcwkb6G6u7vbGMwACiiggAIKKKCAAgoooIACCiiggAIKKKCAAgoooIACCiiggAJBwPE31gQFFFBgRQK8W+rjx48bM/zu3buHh4eNwQyggAIKKKCAAgoooIACCiiggAIKKKCAAgoooIACCiiggAIKKIDAi6enJyEUUEABBVYl8OHDh5ubm+Ysv3z58vv37/v7+83B3KqAAgoooIACCiiggAIKKKCAAgoooIACCiiggAIKKKCAAgoo4Pw31gEFFFBgdQLX19fv379vzvbPnz8PDw+dBadZya0KKKCAAgoooIACCiiggAIKKKCAAgoooIACCiiggAIKKKAAAo6/sRoooIACaxRgCM7GF1E5BGeNNcM8K6CAAgoooIACCiiggAIKKKCAAgoooIACCiiggAIKKKDA9gKOv9nezD0UUECBRQhcXV2dnZ01Z4UhOAcHB7e3t83B3KqAAgoooIACCiiggAIKKKCAAgoooIACCiiggAIKKKCAAgqsWcDxN2suffOugAJrF/jy5cvl5eVGhePjYwbrbAxmAAUUUEABBRRQQAEFFFBAAQUUUEABBRRQQAEFFFBAAQUUUGCdAi+enp7WmXNzrYACCigQBJje5uTkhKlumkF4X5WjcJqJ3KqAAgoooIACCiiggAIKKKCAAgoooIACCiiggAIKKKCAAusUcPzNOsvdXCuggAL/Enh4eGCSm8fHx3+tLT68efPm27dvr169Kra4QgEFFFBAAQUUUEABBRRQQAEFFFBAAQUUUEABBRRQQAEFFFivgO+fWm/Zm3MFFFAgCuzv7zMEhxlu4prKhfv7+729PebLqdzqSgUUUEABBRRQQAEFFFBAAQUUUEABBRRQQAEFFFBAAQUUUGCdAs5/s85yN9cKKKBAtcD19TWjcDa+i+qPP/44OjqqjsK1CiiggAIKKKCAAgoooIACCiiggAIKKKCAAgoooIACCiigwMoEnP9mZQVudhVQQIFGgQ8fPvAWqnfv3jWG+oW3UDUHcKsCCiiggAIKKKCAAgoooIACCiiggAIKKKCAAgoooIACCiiwHgHH36ynrM2pAgoo0Erg1atXvGHq69evL1++bLWDgRRQQAEFFFBAAQUUUEABBRRQQAEFFFBAAQUUUEABBRRQQIF1Czj+Zt3lb+4VUECBGoEwEQ7voqrZ7moFFFBAAQUUUEABBRRQQAEFFFBAAQUUUEABBRRQQAEFFFBAgf8XcPyNVUEBBRRQoFqAiXCurq6+f/9evo5qb2+veh/XKqCAAgoooIACCiiggAIKKKCAAgoooIACCiiggAIKKKCAAusTePH09LS+XJtjBRRQQIHtBHgj1ePjY9iHwTdHR0fb7W9oBRRQQAEFFFBAAQUUUEABBRRQQAEFFFBAAQUUUEABBRRQYLkC/wExqDjiDhY2AAAAAABJRU5ErkJggg=="/>
  <p:tag name="POWERPOINTLATEX_PIXELSPEREMHEIGHT#545B692C655D3D205C626567696E7B63617365737D20302026205C746578747B6966207D2065203D30205C257020205C5C20312026205C746578747B6966207D20693D302C2065203D30205C2570205C5C20545B692D312C655D2B545B692D312C652D20615F69205C25705D2026205C746578747B6F74686572776973657D2E205C656E647B63617365737D" val="116,6667"/>
  <p:tag name="POWERPOINTLATEX_BASELINEOFFSET#545B692C655D3D205C626567696E7B63617365737D20302026205C746578747B6966207D2065203D30205C257020205C5C20312026205C746578747B6966207D20693D302C2065203D30205C2570205C5C20545B692D312C655D2B545B692D312C652D20615F69205C25705D2026205C746578747B6F74686572776973657D2E205C656E647B63617365737D" val="215"/>
  <p:tag name="POWERPOINTLATEX_REFCOUNTER#545B692C655D3D205C626567696E7B63617365737D20302026205C746578747B6966207D2065203D30205C257020205C5C20312026205C746578747B6966207D20693D302C2065203D30205C2570205C5C20545B692D312C655D2B545B692D312C652D20615F69205C25705D2026205C746578747B6F74686572776973657D2E205C656E647B63617365737D" val="1"/>
  <p:tag name="POWERPOINTLATEX_CACHECONTENT#545B692C655D3D205C626567696E7B63617365737D20302026205C746578747B6966207D2065203D30205C257020205C5C20312026205C746578747B6966207D20693D302C2065203D30205C2570205C5C20545B692D312C655D2B545B692D312C28652D20615F6929205C25705D2026205C746578747B6F74686572776973657D2E205C656E647B63617365737D" val="iVBORw0KGgoAAAANSUhEUgAACLYAAAFdCAIAAACbpeHjAAAgAElEQVR4Aezd3ZXVOL6w8bfm9FpzN6ubAM5FUxFAhQAVARACVARQIQARFIQARAAdAhABdAKzFs3VOZe8zxnNqNWSrW17+3s/dQEuf+jjZ9m1t/6WfPbjx4//548CCigwmcAff/xxfX395s2bkAML9+/fnyw3E1ZAAQUUUEABBRRQQAEFFFBAAQUUUEABBRToJPC3Tnu5kwIKKDBI4NWrV7/++uvr16+//+fnt99+G5SSBymggAIKKKCAAgoooIACCiiggAIKKKCAAgqMKfDTmImZlgIKKPAfga9fvz569Ojz58//WeH/CiiggAIKKKCAAgoooIACCiiggAIKKKCAAisScBTRik6GRVFgNwIvXrw4Pz9vjA9dXFzspppWRAEFFFBAAQUUUEABBRRQQAEFFFBAAQUU2K6Ao4i2e+4suQJrFODNQwweaptN7ubm5uHDh2sst2VSQAEFFFBAAQUUUEABBRRQQAEFFFBAAQVOTMAQ0YmdcKurwJQCnz59unfvHm8dKjPhjURv3ry5e/duuck1CiiggAIKKKCAAgoooIACCiiggAIKKKCAAvMLONHc/ObmqMA+Bd6+fcskco3xIeJGHz9+ND60zxNvrRRQQAEFFFBAAQUUUEABBRRQQAEFFFBgmwKGiLZ53iy1AisTePXqFfPLNRbqwYMHHz58+OWXXxq3ulIBBRRQQAEFFFBAAQUUUEABBRRQQAEFFFBgEQFDRIuwm6kCuxJ48eLF1dVVY5UeP37M6KLGTa5UQAEFFFBAAQUUUEABBRRQQAEFFFBAAQUUWFDg7MePHwtmb9YKKLB1AcYPVeJDbN16BS2/AgoooIACCiiggAIKKKCAAgoooIACCiiwSwFDRLs8rVZKgZkEGCFUmV/O8UMznQazUUABBRRQQAEFFFBAAQUUUEABBRRQQAEF+gsYIupv5hEKKPAvgU+fPl1cXDRi3Llzh62Nm1ypgAIKKKCAAgoooIACCiiggAIKKKCAAgoosAYB30W0hrNgGRTYnsDXr1/v3bvXWO6ff/75zZs3jZtcqYACCiiggAIKKKCAAgoooIACCiiggAIKKLASAUNEKzkRFkOBjQkwv9z3798bC0186Pbt242bXKmAAgoooIACCiiggAIKKKCAAgoooIACCiiwEgFDRCs5ERZDgS0JPHv27PPnz40lfvz48f379xs3uVIBBRRQQAEFFFBAAQUUUEABBRRQQAEFFFBgPQK+i2g958KSKLANgQ8fPlxeXjaWlSnm/vjjj8ZNrlRAAQUUUEABBRRQQAEFFFBAAQUUUEABBRRYlYCjiFZ1OiyMAhsQuLq6aivl69ev2za5XgEFFFBAAQUUUEABBRRQQAEFFFBAAQUUUGBVAoaIVnU6LIwCaxdgirnff/+9sZR37tx5+PBh4yZXKqCAAgoooIACCiiggAIKKKCAAgqciMDXr19fvHjBmwju/uuH/qK3b9/OU/dPnz6Rpz1U82ibyz4EnGhuH+fRWigwhwCTyN26dastp/fv3/sWojYc1yuggAIKKKCAAgoooIACCiiggAK7F6DviNdUv3v3rqzpr7/++ubNG+I35aax1hCauri4+P79Owne3Nw8efJkrJRNR4EdCziKaMcn16opMLLA9fV1W4oMITI+1IbjegUUUEABBRRQQAEFFFBAAQUUUGD3AgwV4tniEB+6d+/ex48ff/z48e3bN54q5lempSF+w+ii6RwePXoU4kNkQURquoxMWYE9CTiKaE9n07ooMKEAD2Kcn5+3ZcBjII7hbcNxvQIKKKCAAgoooIACCiiggAIKKLBvgVevXsXXVz9//pxXFWT1jTs8ffp0ikARzy7/9ttvIVMiUh8+fMgK4K8KKNAoYIiokcWVCiiQCzA49/Xr1/naf/3+888/M464cZMrFVBAAQUUUEABBRRQQAEFFFDgoABfq/nSTQc3Iy34YX++azPk4sGDB06WdVDPHRYXIB5zeXkZilGJAMUoESEcnjb+5Zdfxip5Gh/i2uEiGjHxsQppOgqsU8AQ0TrPi6VSYF0C9bcQVf72r6salkYBBRRQQAEFFFBAAQUUUECBlQkwaQfzuqfvbgkTZIVAEYWlv5vOdGd3X9l5szh/CtBrRKMNM7wdfIw4PoI8VsPmCiI6Fa8XiuVUN3+eG5cU6CDgu4g6ILmLAicvwB/XigHvIaxsdZMCCiiggAIKKKCAAgoooIACCjQKMN0Wk7rH+BCPYPLiFrq8+eElLgwh4ih63ukB5y0vjSm4UoHFBegXim8AYoq5enkYSERwiH1Cw+a1BbT2+iGVreEKSuNDjE/yVQgVMTcpUAo4iqg0cY0CCuQCd+/e/fz5c772X7/znMgxf8sb0xy8knHNlJPXIcYPB7wm8c6dO4zN5yOCQ4wHw3qgAgoooIACCiiggAIKKHDiAvRrv3z5ki+b9G4/evSIfvDjv2PSkR2DQyTLLHN8+47O6cRZrGQHcj8+05i+CyciMHVXyadPn+h1iZjEOA+20jjdHH1KoQOHaChj6dL2HxNsXAgTM3IZxtBU2M3LpJHLlQrUBQwR1X3cqoAC/48IEM80tUGsYZY5PhnwsYBZm7NPBlmZ+37gyA73VwUUUEABBRRQQAEFFFBAgdMUSGM5QYCubR5PPNgVXuHK0vzy5cvt27fj/owZIhAVfw0LNzc3vpcoM/HXNoHZukrSWCaP5xKRaitSuv7s7Ixf379/T4goBF/5lcuKFPjhYd/0cogHEo7iuiOwSjw1rKSrh2eFQ5yJNU4xF61cUKC7gBPNdbdyTwVOVCA+09RYf/5yN66fbeWzZ88YKsTniRAfYnQznzB4aIUh+fzw0YEgFk+RUB4qwoMtfArnc9JsxTMjBRRQQAEFFFBAAQUUUECBTQvQ5V1+L6ZLmkEPg+vF7FhpmsR+sg7x2AOeZtE2vUe6j8sKIDBbVwkdLGlb7d5HFN5ZwLFEPXk0mZ4cgj1cVjz+S3CUJ5WJIRGC5boIPyyzhl6dq6srjqKfh94eAqvsHONDpECfjw1AAQX6CjiKqK+Y+ytwcgKVWeawIAyzlAgfRPjwET8i81GATxJtz3Dx+Tt+fOeThK/6XOqsma8CCiiggAIKKKCAAgoosC2BbLhPLDxfLYc9gMhRPOkY02mcv50ufh6FjPuEhTVM45EVyV/XJjBzV0mcMi44EOlhUFEXkzBOrmz8RGSJAIWBQTH2Q4JcbuzMDx1B/BA3YmV6KbED+7d1CnUpkvsocLIChohO9tRbcQW6CoTBv417M/KXQb6Nm6ZeyTMmPDwSZ5Zjojk+QNczzabHdfRxncutCiiggAIKKKCAAgoooIACCFSemxz20CTDJnjAMdo2Th+XfYENOzNPRveXtcT0XTgdgfm7StJZ5nDO5kusyMfoTpd3F7Wlk+ZuJ0+bkusVOCjgRHMHidxBgZMWqEeA0hcSzsnEJ4nLy8sYH2J48sH4EMXjkzTPs8RyMhi54wy58RAXFFBAAQUUUEABBRRQQAEFTk2g7ZsvAxqGUaTxIVIo3znESr7AEjpK0+dX40MpiMuZwCJdJYQt02KEwT3pmrZlhvuEKyhLoW3/cj0DmOIcd04xV/q4RoHuAoaIulu5pwKnKBD/3DZWnlFEjeunXplONctHCj4WdMyRB0wYmB93Jh0esYm/uqCAAgoooIACCiiggAIKKKBAJhBempKt5Ne29eWe6ZrsUUW+0rZNjcVgIwZYMDYivHCXX9N0XFYgE5i/q4SgVHx4l8Iw1VtWpPqvIUSUziZX3z/dSta8lCisId8s7Jru6bICChwUMER0kMgdFDhpgfrTHG3PUk1Kxny1aeCKKeZ6ZcdLieKnFj7KxI8UvRJxZwUUUEABBRRQQAEFFFBAgRMRKAf0UHHehtJlNouSKL5PN2wKveTlbmEN0SPehMTDjm1hpLYDXX9qAot0lWTRnfQNW138jwkRpWPvKu+l7lIM91FAAUNEtgEFFKgJZH/vs13rn2Wzncf6NX1Qi2APH5f7ppymQLSJD1J9U3B/BRRQQAEFFFBAAQUUUECB0xFgBA8PUPJdksgQU1oxsicbDNSdInsQc5Gv1d1L655bEUg7OmbrKmGU2zE+4fnddBxSx9ScYq4jlLsp0FHAEFFHKHdT4EQF6iGi+Z9jYgxQ+ukh/QzU/QxlR11fX3c/1j0VUEABBRRQQAEFFFBAAQVOUICxRHRMExniKcMBjypGsfQrLSvjLBdxBxcU6CuwVFfJkY2576ijwOIUc32bh/srcFDAENFBIndQ4KQFsr/3qcUiH2SzaeXSkcVp2erLvD4xfVCLMNjg57/qGblVAQUUUEABBRRQQAEFFFBAAQUUmFTgpLpK0o4gxvPN/+zypKfSxBVYRMAQ0SLsZqrANgR4NKNS0GGPe1QSPLiJZ7WykBWPcR08qnEHJgdI1798+TL91WUFFFBAAQUUUEABBRRQQAEFFFBg/QILdpVkjw5nPTYH6QbMU5dOMccMMbym62Au7qCAAgcFDBEdJHIHBU5XYMBf60mxeANhmv6dO3fSX3stZ8fyRqJ6PKxX4u6sgAIKKKCAAgoooIACCiiggAIKzCCwYFfJkY8Oh5BSOstLnevr169XV1dhH6JT2dip+rFuVUCBioAhogqOmxRQoCaQPS1S23WkbQRy0pS6f4xIjwrL5bEMTy53c40CCiiggAIKKKCAAgoooIACCiiwWoEFu0qyrpW+zxmHt19371yK8SHOhVPMrbZBWrAtChgi2uJZs8wKnKIAQ6ezamefRbKt9V/LY7MPVfXD3aqAAgoooIACCiiggAIKKKCAAgosK7BsVwnvAUoDPH0nmgshoouLiy6GTjHXRcl9FBgmYIhomJtHKaDA3AIfP37MsjxmRHN5rCGijNdfFVBAAQUUUEABBRRQQAEFFFBgzQKLd5VkAR7mguvIxWz/IUTU5SXT2RRzhIs65uJuCijQRcAQURcl91FAgeUFyhBOORKoeyl51CXbmaddun+UyY71VwUUUEABBRRQQAEFFFBAAQUUUGBmgcW7Sh48eJBWOUR90jVty6Hk2Yui23Z+9OhR3ORrAiKFCwqMJWCIaCxJ01FAgWkFPn/+nGWQDmfONg37tcxiWDoepYACCiiggAIKKKCAAgoooIACCkwtUPZjzNxVkgZvqGwZsmoTCHveu3evbYe4njFDsZqPHz++f/9+3OSCAgqMImCIaBRGE1FAgWkFphjfU35sKgdoT1srU1dAAQUUUEABBRRQQAEFFNigAHNkffr0aYovquvHoOLPnj2jm/727dtn//lh+eHDh+V7cdZfnU2XcIoW2LerhDla0jBPjOUchH39+jX7EPKp70kdr66uwj7MJTPbFHMfPnygkYcGTh27NG9uCy9evOAo9g8HMofekydPuGTqdXSrAosL/LR4CSyAAgoocFCgcahy+T6hg+mkO3B49irFxlzSQ1xWQAEFFFBAAQUUUEABBRQ4EQE6o/nOyPfEb9++scC/LKffIukZpx+5okHv9suXL7MdsmcTGUtBJ3K2T/z16dOnRF/irwsuhLowx1cqQDiBb9ZBBpx3797RiX9zc+M4j3nOVGMnxvxdJbTSOHiIBSIl5dz+GUiI9DDL3MHmnY5Somll6Uz0K5dkiGCFgBltnrbNDwWmgmXtqPL19XU4hCJxFBcCZ4eAGT+s515B4Q9WdqLqmKwCBwUMER0kcgcFFFheoPFzz+jFmieX0YttggoooIACCiiggAIKKKCAAqMLxLELg1PmO2bsNW5LJHQit209OMai7cAR14dhHDEGQMr0d/MGGvruY185XeTU9Pnz51T58vKS3vBK3GvEsp14UvN0YhzMhYggTSK2EFoC48zqp4aACjvQYOq7MSiHCyTsM9sUcxSeKhDmISAagp1EgmnVFIPChNhPbPmsZCvXAmEkDqFeXBoxFMS4OorNJnDOz8/fv39v9LR+xt26lIATzS0lb74KKNBDoPETCX99eyRR7Foe3phLcZwrFFBAAQUUUEABBRRQQAEFFDgJAbrL6dqOvf+MomAUFH3iRIDSXnKW2ZPv1OyAC9G1+viqk7CbvpKNnRhlX0evgpSHN+aSpZmO7zkY+KHxEDUhqlSPlxCbDJEk8pptijkmhQsj/2jnsXgsUNpQZUqeDmwiiEX0iJWEggiUchXE+BD7Mz1dOmqQPb0uspbjrysRMES0khNhMRRQoCbAn9va5pG2zZPLSIU1GQUUUEABBRRQQAEFFFBAgQkFvnz5QvcuD/4zmICRAQNyomf5R/ET+5pDgsRUil3+XMG7TAbkO8oh9JXT2Z1OlEfXPysrRSJQFINJx4/BGqUW+05knk6MLrnQVLhMgjb7V8aQMbAmDK1Lo0qNpymNxMTEG/cccWUc3pRGekg/vWxp5OH1QlQz7M9dou0lSaST1pRKEUkascAmpcAoAoaIRmE0EQUUmFaAqY2nzcDUFVBAAQUUUEABBRRQQAEFFEgE6NslHEKYJ7ypPu3nTfba5yL9+BcXF+nwETrBGSFxsLZEicLkeBzLKJCD+7vDMQKr6irhMonXCEEghteUVSOOEgI/hHyyGEy2czrFHO86qgQmswOP+ZXAD+EfxlGVTT0bXEX52SfMR5eON2rMPQ2YET8LF0jjnq5UYCkB30W0lLz5KqBAD4EuD630SO5fuza+wpGnOdLB8n3TdH8FFFBAAQUUUEABBRRQQIFdCtDPeyIjY+jHz2ra6x0qjLcIw0R4cUs9DHB8O+ErPB30U/QYHF82ggp0O0wa25ii4sd0lXCNcHgIAjG8hnAL0Z0wXRsTrDEiLQwyI75CPKkinE0x1xhtqhw+eFNot11COGF0HaeY5telkTMM8d27d6FgLNRH4w0uvwcqMFjAENFgOg9UQAEFFFBAAQUUUEABBRRQQAEFFDgVgfCm+n3XlvFDWXyI+eVCL3/fik89xoVAAu9J6luqmfcnRjJbhGPmqjVmR+yHGRppQkSDwk+6G1cQ8aGDYbNFppijnJUQUWM0jgp2iQ+RMmPyYogoZNQ2MV3K5bICswkYIpqN2owUUGC4wNSfLGPJyMhRRFHDBQUUUEABBRRQQAEFFFBAgSiQTTYV1+9mgcENae889eJVSeWkW/X6xunpiAfU9zxyK6OUjkxhhsOJIkyXyzq7SoiaMGaIAB5BEaofCkmMhJE0XWKNi0wxxzkiOMq/NNrGqA+jhbLzSOj0YKwrHpLdOoiTGSKKOC6sQcB3Ea3hLFgGBRRQQAEFFFBAAQUUUEABBRRQQAEFFhNg0jbmiMuypy87W3Pw1xgUISpwcOdjdmDASlngYxIc/VgCA8y3Nnqym0iQQAvBRWJFxB35ISLSJT40bIo5mm5In0d+z87O+Je8Qsinu1Vot20tKotHEknqFTrNpu9jTBIm3cvmngpMLeAooqmFTV8BBRRQQAEFFFBAAQUUUEABBRRQQIFVC/AKlmw2LYZ9NI6oqFSDLv7Y1T7DFB1EICqFcdPmBNJBbB3Dk4w6SuNwBG8Yt0Qj5IflLvPaBaWQHW2+RCMEFcfGha1d3ldUppOuYVhS90FI6YEuKzCFgKOIplA1TQUUUEABBRRQQAEFFFBAAQUUUEABBbYhQKwlfVdKKDRTafUtfezi5x08fY91/xMX6DvFHJEbRguF+BADtojx/PjxgyAl6wnAEOwhrsNQti7DiTgqxEcbh74RbcpOTWMkKdsn/bWcEjCLOaU7u6zA/AKGiOY3N0cFFFBAAQUUUEABBRRQQAEFFFBAAQXWIpCOwwhlYsatvkOImPktzMdFB3qXWcXWUnnLsQKBvlPMEQcinBOCN4wWIuJC84v1YIAOkaGbmxvWELY8ONostFvevNU49C0LERGO6ntplAGhbMReLLkLCiwiYIhoEXYzVUCBfgLZtK39Du6z92wZ9SmU+yqggAIKKKCAAgoooIACCigwlQAd6NmrVsip11RapECneRiHRD97l3EbU1XmlNKdrQdjhozi+DNOYJcp5tg/xl3ev3/fGNp58uRJjBIRUqo0DYJMxETLQGk4JAsRtb2vqJJ+LGrcpxxXFDe5oMD8AoaI5jc3RwUUWIWAf49XcRoshAIKKKCAAgoooIACCiigwKICr1+/LvPv0g9Ot/urV68YsXF5eRk6wRk/9OnTpzI112xFYJGukr5TzLF/DNswpWFlTA9RItokQ3bqIU/aMGHOdBxSPF808izA0zgZXdy/caEMwc4QdWssiSsVaBT4qXGtKxVQQIFVCTCMd57yND54Mk/W5qKAAgoooIACCiiggAIKKKDAzAL0gJdvIWqccYs9iR/QXc4PXd700bMQS8s4DEZsOL9cBJlhYR9dJcQU4/AdGh7hnzpdOiUde8Zj244iAkoL54cDK8GktsNjLCru0CV6GncOC+mVEtbMdu6ykvirAo0ChogaWVypgALrEvDxinWdD0ujgAIKKKCAAgoooIACCiiwC4GyB5xqEQE6OzvrUr8wQxdDNBiH0WV/9xlRYB9dJX2nmEtjQkRrDj7pyw6MNHr58iUHDpgCMbtACO30beqN4+q4cEZsCSalwJEChoiOBPRwBRSYQ6Dx8YojX+5XHt6YyxzVMw8FFFBAAQUUUEABBRRQQAEFlhDIesBDERjMUZaFgATfmsO/dHDzw4xbBzvoy3RcM5ZAYydG2dfRK7vy8MZceqVZ2fnZs2dxhM3z588PjvLJBr0xiVwl8biJECYhIgYSxTXdF7ILZMAsc1kKIWsun+5lcE8FphYwRDS1sOkroMAIAvM8GjNPLiNwmIQCCiiggAIKKKCAAgoooIACYwh8/PgxS4aQQOO4h2w3f11cYJ5OjOlyoZkRuQmMRCUJFx0kzd6b1XHONyJPpM/YOEYRNb5wqC3f8kVEHXNME2wMEQ0INaVpuqzAuAJ/Gzc5U1NAAQWmEGh8vOLIlyiWhzfmMkV1TFMBBRRQQAEFFFBAAQUUUECBNQjQb54Vw87rDGS1vzZ2YpR9Hb3KXx7emEuvNNt27jvFHOm8efMmTe3gqKO4c8irMVoT9ykXyv0HhIjKKCzxKoffldquWVDAENGC+GatgAJdBRo/kZTDn7sm96/9ysMbc+mVpjsroIACCiiggAIKKKCAAgoosBUBBkmURW2cZa7czTWLCzR2YpR9Hb3KWR7emEuvNBt37jvFXEgkjWj2KlgI7ZQhn8ayxZXl/gNeRFSSDogzxSK5oMAUAoaIplA1TQUUGFmg8W9w+WzLkbn2+nhxZF4eroACCiiggAIKKKCAAgoooMAKBRxFtMKT0lik7XaVDJhiDoEPHz6kDr36cIJVfO9Rmk5lOQsRDQjtZCmEvNLhU5Xc3aTAbAK+i2g2ajNSQIGjBPjbn/0tLx/E6J6Bj0p1t3JPBRRQQAEFFFBAAQUUUECBXQo0Pnm5oVFEfLUvZ/Faz5miH6P7TGjDir3RrpI0RpLNHVdxyDqFeGlWZedyE/vTj/T169eOJ2WUFxGVteOUNcb2ygK7RoHZBAwRzUZtRgoocJQAH1KzTwONn2U75pElFY66f/9+x8PdTQEFFFBAAQUUUEABBRRQQIFdCnTsQF+87vT1n5+fL16MegGePn364sWL+j7HbN1iV8mwKeZQynpybt261YuO2Azz1JFIxxZeDgDqO4qIIFM6M14oLU2iV7HdWYEZBJxobgZks1BAgREEyr/E2YeDXnmU4aUNPSfVq6burIACCiiggAIKKKCAAgoooECjQNnJ3ndkRmOy86wsO9/nybdXLmWYodfhB3feXFfJsCnmgkM2l8ywtpolUhEuz13f0T/lECLK/OTJk0qmblJgEQFDRIuwm6kCCvQWGPdzTxleKtPvXUQPUEABBRRQQAEFFFBAAQUUUGA7Ar/88ktW2DJolO2wnl8fPny48i/yxAOur68nFSsFyu6O7gUojy3T755a457DpphrTKrvyr5tOwsRDaB4/fp1Vsip20OWnb8q0FHAieY6QrmbAgosLMBAYAb6pE8JlZ9duhcxTScclX5M6Z6OeyqggAIKKKCAAgoooIACCiiwXYHsZTbDRmYsVf0PHz4slfVK8t1WV0k6xdzNzU3HCd/Goi6nk6mkfPyLiJgIMet64uJCoJKpmxRYSsBRREvJm68CCvQWyKI4jA7mb3bvVP51QPZCS98WOIzRoxRQQAEFFFBAAQUUUEABBTYtkE263n0arnqt6R8nAPD27dv6bm49XmArXSXZFHMD5lvL4pd922rYP0ukzT8bQsRufUcRvXz5Mku8nHcu28FfFVhKwBDRUvLmq4ACvQUeP36cHVP+zc52aPs1e5SjTLntQNcroIACCiiggAIKKKCAAgoosBuBrOO710iLNgSe5ry8vGTmj+zpzLb9XX+MQNmhsc6ukjSUNSxYwtO9KVTfthr2zxJJE0yXy6bb60VEXALZLHMPHjy4f/9+moXLCqxHwBDRes6FJVFAgQMCzJKcffQZ9rmnHIqeJXugHG5WQAEFFFBAAQUUUEABBRRQYBcCacc9FTpmuo7oQdiJ+BB98S9evIgrXZhIYBNdJaNMMZdFd4aNIuo4u13Z3cTAuO5nMOtlouSOqOuu557zCxgimt/cHBVQYLjA06dP04OzhzLSTZXld+/epVtJs3xFZ7qDywoooIACCiiggAIKKKCAAgrsUoCvw4xvSKtWjp9It9aXGTzBYAvm7WA6r/fv39d3dutYAivvKkmnmCN8OGCKuQB1cXGRivV6QTVl4NgsyJSmli7TjLO5Z9haBo3SQ9JlnkvO+p28FlIfl1coYIhohSfFIimgQKsAj3tkH31evXrVunfThmy0Lx9bfaypycl1CiiggAIKKKCAAgoooIACfxHoO2rhLwf/55e+s2P957gJ/3/+/Hma+rBnMUmBYRZ04of4EHGmjsM10qxdHiaw8q6SdKTazc3NsDpyFOHM9NVZvUJEIcCTHl4pRmOUNIv6tLt5O3kAACAASURBVB1Op1NaX3bzWmizcv16BAwRredcWBIFVidw69atSpn+53/+p7J1uk1EdNLnPq6vr3vlle0/bALcXjm6swIKKKCAAgoooIACCiigwA4Esi7pYcGeLM6UpbmIUhZgoCucbu6+JeHxzfPzc6pDLzz/Gh/qC3jk/qvtKmHMUGzkxIeObBhZ9KX75G+h8yc7vM28ccAQK8NQpLajwnqGSaXXOOOHer3EqJ64WxWYSMAQ0USwJqvAHgTqn3f/67/+a6lKpkN0+dP78OHDjiVhtG/6PBQDknxbYEc6d1NAAQUUUEABBRRQQAEFTlmgnMGC4TJduoxTNL6Txu7ysJ6vtGuY2YIypAMssjeppFUol0GgE/zq6opNHMivzuVeKs2wZoVdJWknzDFTzEW9rGU2xnLiznGBSFKYOI4yxJWVhSxZLo0wn02We5lCmGUxrGfSGsYP2elUKrlmhQJnP378WGGxLJICCqxBgD+iPATUVhL+Rvb9NNyW1ID1fM64vLyMBzIunpcfxl8bF8KY9/g0B7Mt+7bARihXKqCAAgoooIACCiiggAInLsD3xzCvFI9O8i2Srt7y3SSBiE5nJrqgO5h5OFhORwzEec4PJsLhHEsKIR1SZmHwK1uGnTtKyzRxMYJFn/jB2BXfqfkyHmRAYIyIHeLD8Mc6am1dJYwZii2Kq2CU2CFPCcc537hqqPJBPfqLXr582b0X6OzsLE0zXAsUnlsBUaIyWszO3DHopIqVpceMONMo9U1L4rICUwkQIvJHAQUUaBT48uVL5dbDH7zGo2ZbyWd0PjTHEvJ3upJ1NqEcf+ArO7tJAQUUUEABBRRQQAEFFFDglAXSARnxW+fBBeIlKRpfWg8e0rYDEZc0qXmW6cSnzz0WiW/9OGRZUylCQfS2x934Ys6abDd/XUpgPV0l6ZibEVtI1lVFo61Ts0Noq8jU9wxby2s/XAXkG/qguC7SpFhOa0pe2X2gS6buo8CyAk40F/+iuaCAAhsT4OEsHtCIH0yZQY4HNHjKKZs0mSdKeI4pTjjLX3TCRQcfhtqYhcVVQAEFFFBAAQUUUEABBRRQ4DgBvlPzDZqvzOEFwAwPYmAEIypYz3AQ/mWZkUbMKReGcRBPYme+g8884Om4Wu786JV0ldCQ4jz/tJMRWwhNMUz7Fk4k8Zj6GQ3xG/qO0hF+lUOyWebYM4yNI1+iQVwaXBdcBVwLrAlXRKwpeRGROjjJTSV3NymwiIATzS3CbqYKbENgzRPNpYJ88mDIcPpXnDgQI/TZJw7yZZmV19fX/qlO6VxWQAEFFFBAAQUUUEABBRRYoQBxF0IyCxaML9rEgegT52t1mLA9fNGmi5xRFHT6O6fcgmenS9bLdpXQeuM8/0RNRm/MxHvi3I+M7yFa02jCpHBENGm6NOOOZUhTJk1ae/aSBeZXJCbEpREqGK4Inkvu/p7sxqK6UoEFBQwRLYhv1gqsXWArIaLgSGmJEvHDp4QYGeJzAH+t+fDq59e1tzbLp4ACCiiggAIKKKCAAgoooIACowos0lXCmKE4sIZxZlPETtJXZ9HtQ8CmjACF+BCczBTXPaLJwKD0DHR5KVe6v8sKbFHAENEWz5plVmAmgW2FiGZCMRsFFFBAAQUUUEABBRRQQAEFFFBAgSYBxtwwD1vYwtO6DGZq2muEdUSJSD+MJeL5YIJSMRZFdxazyITpEHvFqCgtkyumhesVXkoPdFmBDQn4LqINnSyLqoACCiiggAIKKKCAAgoooIACCiiggAIKrFSAAT2hZIRtCM9MV0qGDRGOCu8iYs43pnoL7wdi/fn5OfGhMLooxo26lISZabLdug8/yg70VwU2JGCIaEMny6IqoIACCiiggAIKKKCAAgoooIACCiiggAIrFSBUw/t7KBzxoXLyt9ELzQunedcRgSJGFIV3DpEFyzc3N4wl4sVCvXLMQkShIr1ScGcFtijgRHNbPGuWWYGZBJxobiZos1FAAQUUUEABBRRQQAEFFFBAAQUUWFTAFxEtym/miwk4imgxejNWQAEFFFBAAQUUUEABBRRQQAEFFFBAAQUUWFygfG0So5EWL5UFUGAGAUNEMyCbhQIKKKCAAgoooIACCiiggAIKKKCAAgoooMBKBbJZ5ijlxcXFSstqsRQYVcAQ0aicJqaAAgoooIACCiiggAIKKKCAAgoooIACCiiwKYEsRPTrr7/O8C6lTQlZ2N0KGCLa7am1YgoooIACCiiggAIKKKCAAgoooIACCiiggAIHBT5//pzu4yxzqYbL+xYwRLTv82vtFFBAAQUUUEABBRRQQAEFFFBAAQUUUEABBVoFfBFRK40bTkDAENEJnGSrqIACCiiggAIKKKCAAgoooIACCiiggAIKKNAkkM0yxy537txp2tF1CuxQwBDRDk+qVVJAAQUUUEABBRRQQAEFFFBAAQUUUEABBRToIvDu3btst9u3b2dr/FWBvQoYItrrmbVeCiiggAIKKKCAAgoooIACCiiggAIKKKCAAq0CX79+ffLkye+//57t8erVKzZlK/1VgV0K/LTLWlkpBRRQQAEFFFBAAQUUUEABBRRQQAEFFFBAAQUygbdv3z569Chbmf16dXWVrvn111+NGKUgLu9JwFFEezqb1kUBBRRQQAEFFFBAAQUUUEABBRRQQAEFFFCgVeDNmzet21o2lMOMWnZ0tQLbE3AU0fbOmSVWQAEFFFBAAQUUUEABBRRQQAEFFFBAAQUUGCBwfX1969YtDvz555+zBVZ++/aNf79//x4X+PXevXv8648CuxQwRLTL02qlFFBAAQUUUEABBRRQQAEFFFBAAQUUUEABBXKBu3fv8qqhfK2/K3CqAk40d6pn3noroIACCiiggAIKKKCAAgoooIACCiiggAIKKKDACQsYIjrhk2/VFVBAAQUUUEABBRRQQAEFFFBAAQUUUEABBRRQ4FQFDBGd6pm33gp0EAjzsbbt+M9//rNtk+sVUEABBRRQQAEFFFBAAQUUUEABBRRQQAEFVi5giGjlJ8jiKbCkQHgvX1sJ/v73v7dtcr0CCiiggAIKKKCAAgoooIACCiiggAIKKKDAygUMEa38BFk8BdYr8I9//GO9hbNkCiiggAIKKKCAAgoooIACCiiggAIKKKCAAlUBQ0RVHjcqoIACCiiggAIKKKCAAgoooIACCiiggAIKKKCAAnsUMES0x7NqnRRQQAEFFFBAAQUUUEABBRRQQAEFFFBAAQUUUECBqoAhoiqPGxVQQAEFFFBAAQUUUEABBRRQQAEFFFBAAQUUUECBPQoYItrjWbVOCiiggAIKKKCAAgoooIACCiiggAIKKKCAAgoooEBVwBBRlceNCiiggAIKKKCAAgoooIACCiiggAIKKKCAAgoooMAeBQwR7fGsWicFFFBAAQUUUEABBRRQQAEFFFBAAQUUUEABBRRQoCpgiKjK40YFFFBAAQUUUEABBRRQQAEFFFBAAQUUUEABBRRQYI8Choj2eFatkwIKKKCAAgoooIACCiiggAIKKKCAAgoooIACCihQFTBEVOVxowIKKKCAAgoooIACCiiggAIKKKCAAgoooIACCiiwRwFDRHs8q9ZJAQUUUEABBRRQQAEFFFBAAQUUUEABBRRQQAEFFKgKGCKq8rhRAQUUUEABBRRQQAEFFFBAAQUUUEABBRRQQAEFFNijgCGiPZ5V66SAAgoooIACCiiggAIKKKCAAgoooIACCiiggAIKVAUMEVV53KiAAgoooIACCiiggAIKKKCAAgoooIACCiiggAIK7FHAENEez6p1UkABBRRQQAEFFFBAAQUUUEABBRRQQAEFFFBAAQWqAoaIqjxuVEABBRRQQAEFFFBAAQUUUEABBRRQQAEFFFBAAQX2KGCIaI9n1TopoIACCiiggAIKKKCAAgoooIACCiiggAIKKKCAAlUBQ0RVHjcqoIACCiiggAIKKKCAAgoooIACCiiggAIKKKCAAnsUMES0x7NqnRRQQAEFFFBAAQUUUEABBRRQQAEFFFBAAQUUUECBqoAhoiqPGxVQQAEFFFBAAQUUUEABBRRQQAEFFFBAAQUUUECBPQoYItrjWbVOCiiggAIKKKCAAgoooIACCiiggAIKKKCAAgoooEBVwBBRlceNCiiggAIKKKCAAgoooIACCiiggAIKKKCAAgoooMAeBQwR7fGsWicFFFBAAQUUUEABBRRQQAEFFFBAAQUUUEABBRRQoCpgiKjK40YFFFBAAQUUUEABBRRQQAEFFFBAAQUUUEABBRRQYI8Choj2eFatkwIKKKCAAgoooIACCiiggAIKKKCAAgoooIACCihQFTBEVOVxowIKKKCAAgoooIACCiiggAIKKKCAAgoooIACCiiwRwFDRHs8q9ZJAQUUUEABBRRQQAEFFFBAAQUUUEABBRRQQAEFFKgKGCKq8rhRAQUUUEABBRRQQAEFFFBAAQUUUEABBRRQQAEFFNijgCGiPZ5V66SAAgoooIACCiiggAIKKKCAAgoooIACCiiggAIKVAUMEVV53KiAAgoooIACCiiggAIKKKCAAgoooIACCiiggAIK7FHAENEez6p1UkABBRRQQAEFFFBAAQUUUEABBRRQQAEFFFBAAQWqAoaIqjxuVEABBRRQQAEFFFBAAQUUUEABBRRQQAEFFFBAAQX2KPDTzir1xx9/fPz4sV6p+/fv13dwaxeBDx8+1HfTue7jVgUUUEABBRRQQAEFFFBAAQUUUEABBRRQQAEFFhTYW4jo999/v7y8rIN++fLl9u3b9X3cWhf4+vXrQWdidXfv3q2n41YFFFBAAQUUUEABBRRQQAEFFFBAAQUUUEABBRRYRMCJ5hZhN1MFFFBAAQUUUEABBRRQQAEFFFBAAQUUUEABBRRQYEkBQ0RL6pu3AgoooIACCiiggAIKKKCAAgoooIACCiiggAIKTCHAbFgvXrzglSjMd8XPw4cP3759O0VGZZqfPn0KOZabVrVmbxPNpbjfvn375Zdf0jUujyXATH0/fvwoU+OSOz8/L9e7RgEFFFBAAQUUUEABBRRQQAEFFFBAAQUUUECBeQT++OOPx48fv3v3Ls3u8+fPrPn111/fvHlD/CbdNO4y/eT37t37/v07Ob569erJkyfjpj9iaq0hIspN6UfM6fikfv755+vra6M+x0uaggIdBbiLVfa8detWZaubFFBAAQUUUEABBRRQQAEFFFBAAQUUUECB+QUYKvTo0aOQL6Ga58+fExAiaPTx48eXL1/+9ttvFxcXrHz27NlEZSP32LNKRGqiXEZJtjlE9OHDh6urq1EyGDcRzhxjwcZNs29q4Pz++++cV4an9T3W/RXYlgBD8SoFJmpb2eomBRRQQAEFFFBAAQUUUEABBRRQQAEFFFBgZgFGv8ToRhoHYvAJXfr8hB0YjkLnJ9PQjV48sojDbwhQ8evoWYyYYPO7iF6/fj1iHiMmtWyXNLMHMsHa5eUlLYx/V35qR2Q3qZMViLHuRgFHETWyuFIBBRRQQAEFFFBAAQUUUECBvgI82x7elkHX09m/fkJXJv2YfZNyfwUUUOCUBdLRL0+fPm0cJ8S0bzc3NygxoohOfu7AI4qRIKOUQoKEM5jRbsTEp0iqOUSUzdAXMibehSlVYjTWly9fiLDxNprGn7ZqP3jwoHIgCbKVxDmcWQIbo0GMIppCoUuazB5I7owfijtzpmd7t1XM1AUF5hSojyJa+RjJOaHMSwEFFFBAAQUUUEABBRRQQIFhAvQ4MWUOT2HyPDt9TWHqGr5x89Qmv/KYMrEiejyHJe5RCiigwEkJEOyJ88sRX6iMECJKRAwCHO603HJHuc1yPyfMT4LRnKE4639vTkOIKAt7QMloLHqKYcKUP1pM20dVK3Vr7DgmHVKuHEiCbCVxsuARCU4n+UbNsFDJNNtz9F/5O12mSUCrXOkaBXYjkMZEy0rduXOnXOkaBRRQQAEFFFBAAQUUUEABBRToKEBX2/n5eXxWm4ez6YKjk5EfHsvmYWvSIVbEZDZZf13H9Mfdjb5BuuxG6Ugdt2CmpoACCgQBoj5xVqQyuJApcUMLw1TCbZaoBPfebJ/uv4b7edqbypAb0uyewlJ7NryLKJ1ljmowpqdvYKYxcBLDd92ryigwTlKcN3DZ/uj41zotf2MwLN3BZQU2LZDe1MqKrL/9c1sPQw+J3hN+LqvgGgUUUEABBRRQQAEFFFBAAQW6CNCTyHxEfE2mq4o+Lnoe+3aXlbnQdRi7m0g2++qaTlXEsfR70k13fKZlMbqs4eUL1Dr2ElASA0Vd3ObZh3PBW0/oj40niEFp9KPSJbJgm5mn7uayLYGp2yp3qnhTRaZLPIKbeYg+0M/JsfwQm2esSPeORAa6EE8hnRiaCieFu3rbXGurO2vZTHHpvFLcRLKtHX8NzzhkVUWk4+HZbrEbmmSzTeWvaXSKupQ7DF6TVSf8Om4Wg8u2ngOZKjBCcS7WUzBLMkygHpcdluZsR71//557cWiQzC46W75mpIACCiiggAIKKKCAAgoosDOBsqeL3qojO4WyNOlRSdEaOxaX+m6b9vbEbp/BHX1pNV0+RoAWyLCz2PURT022QEuzj+4YZ489XmC2tko4I7b/7qGNcAgdidxjYySCBQLz3Oiym3PU4LJi/zRHrrV4OGlu6CaZTzQXZ8qjPoMfB4iJxFPCQuqVrj+4HA9c8EVEFDJMTZiWlnaz1LMbaTFcVmA6AR5CaUs8XphtOyy7nulEGYafRe+XLZK5K6CAAgoooIACCiiggAIKbFGA/jGeK89KznCNxlcSZLu1/cp8RGma9DPy8oV058a+tcqX9PTY0Zcba5o+pT16jiZ4UIC5lxgqxMi20PVBvyUdlTFsydmJ0SNaGn2qDFljrMPBZN1BgdEFZmurtPD0ztm96zJ0+3Ms3YnMSMSlRLCHmzxjgxiHxFygZ2dnRAG4S4cfllnDZcXwI44iTMvlRiQpHWpJCpuYYi6c7jxEFGeZa3xaoUsTwbHsliXgNDiaEscxpFG4LiUZdx8GFMcoES2MWy0DfsfNwtQUWJVAffLN7vfZOSvFHwM+Z3O3ibeyOXM3LwUUUEABBRRQQAEFFFBAgf0JtH3BHNx1xlfXNOhCfxf9kplb49CQxpXZgVP8mkazYvrLdtPFYpzgAu2HKbAIDoW60xNNZIh+SzoqY+8rO9A9wp7xXSycRE7Z4PEAJ+hslY8XmLmtZvfkGFM4WJHQyRlvdFxKvPuN0ULEioj9sJVrh3gHQaPwQ4IkzqVHdJ/IENXkciNkG+e1417d9ofjYGEW2eEv7yKiPiHURg27T7eXlTsN1sVNx/Qm4xvS6X5eY77jLnC35WfcNE1NgdUKNF7LsbTHXNQxkbEWiGZRWn7i3XyslE1HAQUUUEABBRRQQAEFFFDgxAXoE2wUKJ+QbtytXJnGh9hKF2S5D12NMQYQt8b+x7hmwYVVFWZBh5mzpgOEsQux7REBYohGpQxspQMnzMzEUUy4Qjf6hgY3VKrmppULzN9Ws17B7mHs0MnJrZ7gSIyzwkusiJ+OzuktkfhQmk7HFBbc7S+jiGKoLUaYB5SMXtryqFF6kxnJVabsGgUUmEigMoCdYPjgKPLxpSWSzwNW/PCZhmJwz2XIJ0M7s78Ex2dkCgoooIACCiiggAIKKKCAAgqE7vXSoXv/Y3Zs9nR52rEY9+TbLs+nx19Z4NelvonHaXVieXz5QqSYc4H+63RSfc5LPT4Uykaz4XzFctLeHEsUNVyYSGCRtprNftk9lEDXYrifZyl0x2FUSYyJbGuKuVDHv4SIQgcr1eguWEpFjnTTMSGi8LDG4L+7aTFcVkCB7gKN13I4vPHza/eUj9yTYDafp/nhlkUcKz47Q+CKj0cM8Fx8xOGRFfRwBRRQQAEFFFBAAQUUUECB9QiUAZJQtrb19ZJnvfP0d7U9bM6TkUwgxldg+vdZ4Nd6ytNtpfczVpYuPl++MB11PWV6Y+KYNlpO97mOGAmRDlYjnfrLBerFcKsCBwXmb6sEpWIPIcXrOy1nCD3E6+tgBdMdyJon18OazU0xF4r9Z4iIyoQe4Wy4a1rhg8vcX9KTEfav/LU7mCA78FeQf8N56rK/+yigwPECXMuV2yKB5OOzOD4FbrtEg/icysBHPqFyE+Pj0TER7uOLZAoKKKCAAgoooIACCiiggAI7EygH9FBBIiVdBnCUFNmMHfX+LqJHzJ9B/35bGKlMf6I1fN3mzRz8EOJaajDTRFXbSrJMqZI+y9t3CijelRI7zem8jT3aW6m+5dyQwCJtNevGjG+u6eh2TIgofZKeJ9oXv113rHK625/vIgqzzMFxzI0+vVXFbI4ZQkQiIeZU/5MZ83JBAQVGEahM2sZHiu4TcY5SmCwR/tJka/xVAQUUUEABBRRQQAEFFFBAgekEGMHDdHP0/dELyZdiOgQHv80lm8jI/q7pztrOUo4DuagXjXBACySF+IIrunDpXRmQyM5Urc4UAou01TDIZHB1QgC1HPpyMEHC5zEgssUp5kIF/xxFFHqE01N4kKDcIYqkm46c9CnEAI9MJC2PywoocFAgvpms3PPIu0SZoGsUUEABBRRQQAEFFFBAAQUUWLkAT1TTFcgYmiM71rMuyNAvufK6W7zFBRgDlLacYT0z2VHHzCO1OIgFWK3AUm01vUDA6Xtr7TvqKPjvYIq5UJF/h4jiLHPZzaJva2sMER05iiiEiHyqou+5cH8FBgswy1w28j1Nys8QqYbLCiiggAIKKKCAAgoooIACCiigwKQC2bRy6cRW3fNlZv60f5Ue1+zNWN2Tck8F2gROqq2mVyJP229xirlwHv8dIgojBojlHFOTxhcREbI78tUgIUTEeN62lud6BRQYV4Cx820JEkU+5i7RlqzrFVBAAQUUUEABBRRQQAEFFFBAAQVKAQauZSMkBr8lJHuOP847V2bqGgUGCCzYVrNhQ9klc7AuA+apS6eYo7902bdyHKxgfYd/h4hCj/AKhxARdgoVsFe6fiLdqsCIApUQ0dOnT0fMyKQUUEABBRRQQAEFFFBAAQUUUEABBSoCWS/NMS/jyI5lOihmlqpk7SYFegks2FaHzRQXaxdCSukwu7ipcYGYxdXVVdhEdCobO9V4yJpX/jtExEgdKnPkO8qmmGUu2GUh7jWDWjYFti5QBvxjjYgiHzkoMCblggIKKKCAAgoooIACCiiggAIKKKDAQYGsx7V7L3aZcnls5V3U5eGuUaAusGBbzdp231FBYRqzbChSpbIxPsQ+m55iLtTxzxBRgKjU/OCmrBGE/Y+M7tAf/eXLF2fGPIjvDgqMJVCJe1c2jZW76SiggAIKKKCAAgoooIACCiiggAIKBAEe5M0osq7wbGv91/LYxu7ceiJuVaBRYNm2ygxkaYCn70Rzvd50s6cp5sKp/HeICER+Gs9ux5UTvYiI3BcZtcCZZgJBTM7OzviX8VX7C1N9+vTp2bNnVBNhqhl+WKay5SXdsRm429YFOPWfP39urAXxoSPvEo3JulIBBRRQQAEFFFBAAQUUUEABBRRQoFHg48eP2fpjJtQqjzVElPH662CBxdvqxcVFWvj4/pp0ZeMy0y2GEFGXt3xlU8wRRGhMc1sr/x0iOr7QjTeUI4cQHV+qASkQOCFMwmCxUCPCj0Qd3717d3l5eeREfAMKM8UhtOMnT57Q189lw1vpqCbXANXkOQL+ZZnKPnr0CIT9RcWm8NxZmtfX1401onkQUGzc5EoFFFBAAQUUUEABBRRQQAEFFFBAgSkEyh7XciRQ93zLZ3/p9uzek949I/c8QYHF2+qDBw9S9hD1Sde0LYeSZ2/qatuZbvO4aTfzNBoiiuf0/xYIihA4oQHxzhUmuCOEyE882cROGHPzlwM29Qt3fMp/fn7Oq8PCaDtieDc3N0zOSDXZyr8sM1gkxIqIiu0jELqps7RkYTndbXfPeBUsWT7zVkABBRRQQAEFFFBAAQUUUEABBU5JoJzrhV67cQHKLMZN39RORKBsSDO31TR4g3kZsmo7EWHPLmNd6DuN1SR8sOlIQaphiOhPDcYPERThd3rDOd8MownbGDwUGzQtZqOTsDEEhOBQvDaIizL6j5BYGFEUFXiagD2JE4TAKaOpHEsUcfa9QIAwfdNaWlmihl0GWqaHuKyAAgoooIACCiiggAIKKKDAXgX4Bk0n0l7HXtAnRr8nHUS8koB/d/nyha20zCnaWOzkjAjl/GBx08oXfInGek7QGtoq96s0zBNjOQeVGE3BPoR86ntSx9h3ymA+bpX1/cfaSuc89+TwjphwTz4YnuCP1IsXL+KdnGPp2iUKwCXTWKqfGtf2XQlQGJWSHsgdJ0ZZ0vXrXAYutCFG1ZQTyjFTZ6wg3eXlDuusVCgV554gajo6hCrUJw2jtRFMCvOT0vSnuMjXLHaaZWu7D3Jd1FvLaXJZawUUUEABBRRQQAEFFFBAgX0L0P1HXxDdKUy4wgL/shx7h6g735frj9XSncIM/5lS1h1P9wvddtk+8denT5/O2beW9iDRrccP9WVOHX6Ywelgp2QstgtjCaS9eTHN8n1CcVOXhbSTM+zfmEuXpJbaJ1xZPOKfXo80V6oWrlNqRKOlE59u3t2M81hKu2O+ja1o/rbKPTMOkGCBDn96uetVCJEeBkscvNmmo5RoWvVkx9rKH4gQwaKFk2a8J1NgKljWjirzGpFwCPtzFBcCZ4eAGT+s5y8Xhc8r+2OMn0YU/niMkXa/NNI/tNwUuh8cJitsK3M4B/HUdk928T3L+cHev3/fsVQxZsCcex0PYc+oxLnoeJS7LS5QtpNwHrmJ9LqOFq9IKEAYAxebIgvco1ZSNouhgAIKKKCAAgoooIACCiiwCYH0S2XjMh1t9YrQA9N4YPeVc3atxNLSHRQ7gtLugoP1rWu4dYBAY4/rka2Crp6sBdKLN0G3OgAAIABJREFUMqBsixxCy6QdpuUP/d1p5xXL4SUaYTd7hOY5U+tpq2kLoSUcrH7o9j/YYU5SseFxkzyY7Cg7EPEiU0oYixdv1GF92vLJka2hOvxLgeOdnE3czMOmUIuYYCjnOKOIYnQuSrGQno90/QqXeUqC2DIFixG2rJBpUJpNBKvzUFt2wDp+JQoah7+FEnH6uwfPOYMBhBjj+utLjJS/kdmZWsd5+L8rmbD5audqoz2nYfAUjQZThqPTHVxWQAEFFFBAAQUUUEABBRRQQIGtC9AzFl++kM6dwzJ9GqGzhd4/BhKlW7de6/WXv3FkRtrPO6AK5eGNuQxIeepDmOQmHZZHZIt+y7K3jY4s9qQTn45NujTpGiUq1r07dOpa7DX9xlZUNrZe1S8Pb8wlS5NgFS9bCSsJk9TnRmKMDvc3mkq9hdB3ytCckCbNaZ4p5rgthwZPj3fsmaeclDbEYig5PbpxMCszy4VC0vjLEnLr5pKJMtzw0zCBIaL/O7mBj7hcY294hA7tYCv/8mc7iw9xVdSbe1vVCEi2bVrJei7U2MRXUqSyGDQwrtVy/eJrwqfAshjcKeINqNzqGgUUUEABBRRQQAEFFFBAAQV2LMDz13TA0SXCvzx/HZ4t7lVfOmF4QDs7hJXpk9b02dEPmO0z8687fvnCzJKjZ0fbGz3NMsF5cinz7b6Ga8SXaHTnWmTPeVpRl1zozOSOHZ6GZ3+CQGW8JBDReR5GRzQOgUoZ02fr07GV6T6jL4eABf35WfdsDBGRI39NuDrCe4ZCXdLAT1Yk0qGmMV4QrqkQDflbtuuAX+mdL08PUb6s9ANSnucQyh/+NsdgYJZv+SFg/VULt860InzmqEdN053DcgzMlkNQy52XXcNDAcsWoEvu6UfALvvPsw+fTeOJTnOs3FDS3VxWQAEFFFBAAQUUUEABBRRQYJcCdP7Q78a3Zh6+pifxYB/idhF45JyePV6+0PhWpPS54U10v2z3RJQlT/HLrSeyhqvv4uIi7byiz6pLJyd937RtlDiW7t8T4Vqqmqtqq9y04x2bwEnjI/vEjULgh5BPvaufw+OtjwEA5cC1Kczp26cnmQhL2dSzwVWUn32oJusZb8TfrEp50ps8t/1wgbD/CKOIGju+CWdVSrOqTWHEFn8IG4cQUdQsNrj+qsWnP1LnrBbpprbleGa5Ebfts5L1XPlpBHUlpUqLwVXaFoNMd5t5mftCPMtp1saHUg2XFVBAAQUUUEABBRRQQAEFFOAbdHz4ek8adESu+eULJ/5agfKh/OPbHq9CKBPBua1ftNx5zjX042fXXa8+K3oLw9AKuvjrYYAjK3XiDRW9tbVV7tg09RAEokuW/k+iOyF8woRhhANCjygd5vQqV84+wcXYo8sgisZoU+XwwZtCu40hnEo6IbQR4kNdGjlBkDgehoUwCMkQ0b8jQG3iNJqsieNYOStr2ERdyjJ3aSJp4ePgKm6m6/wjkZaW5Y3OB5jVYs5fuVeG202Waa+/tdmx/qqAAgoooIACCiiggAIKKKDAXgXoH0yHMuyjmqH3c50vX6BvytcK7KOZDavFVl6iYUMddn6nPorYD/OFEmIkGhR+0hy5nxMfOjgkaJEp5ihnJUSUdfuHSlHBjp3/DAWJIaKQEYHYUw8RxQhQ2yCssg+djvW0Pa1tmRqlpzkUj1kL+5YzXgB8Suh7rPuvX6AxPtQ94Lz+ClpCBRRQQAEFFFBAAQUUUEABBcYV4FvzuAkunlp8Pjg+Jp8Vqexi6tgLmaUz7Nc4udOww+c5ip7Z6TKabfIuMlrbA+IbeomGDZVLYJ1tlfsVXeXc6LiVcamGQhIjYQRIWywgvZwXmWKOAhAc5V+CWI33W2aTSwvJMj3/B2Nd8ZDsDxlxMkJEx76LCOIyckVOjRWIRVnPQriPVwYGZX8LK3uupFLlH3WGAfU9HURZw92t4wWzkrpbjI4CnN8y9snbqngYqm9T6ZijuymggAIKKKCAAgoooIACCiigwNoEVv7yBbov6NRaG1paHrpAy464dAeXhwls6yUaNtRhZ3m2o+jt5G09xIqIO/JDRKRLfIioR7y6u08xR9MN6RNzPTs741/yCiGf7vUNAYu2u18WkqRs5fuKKnllU00S2cHk2FFEjaHytgpUCrfUJsKG9IzH850VgzOarWmbjy7bbalfaetZK6EkvcpMCoy/C+OmkenbgpequPl2FAh/YstGwlix2SbT7FhUd1NAAQUUUEABBRRQQAEFFFBAgUkFwour2zqO6CPKnguf/8lpyjCpgImvU2BzL9Gwoa6zIR1TqjjDFomEW+XB1OhcTaMMBG8Yt0T0hB+Wu8xrF7II2TXeb+nazeY7bbuBHyxt3IFhSceOIqKGMbm4sKEQEWFeAmVtQ7GyIUQ8GtAlxhgd5l8oh4ZQhi6nI0Q4cbi8vAztjFaIzPxVMMfpBDih3I+y+BCtmvuO8aHp2E1ZAQUUUEABBRRQQAEFFFBAgRUKxAhQW2dX2cu08pcvrBDZIg0QoGVmXbIk4ks0Bkh6yGCBvlPM0bXOjTTEh0Jf648fPxiHxHoCMHSz09/OSJUugzHinG3sX5a/jMU0RpLKA+OackpAynbqo4iiTrnA+cjQjw/KlbmMuIY2V95AGQlUziXKnrQGTj8/BAyoJguxJEQRbm5u2j4fxN1c2JwA0e/y8R8+8JUtZHNVs8AKKKCAAgoooIACCiiggAIKKNBLIPR6VboXs16myp698nVnBeoC6TiMsCePv/d9MwKjAsJD0rRbOznr4G7NBPpOMUdPO+Gc0LtOvzoxobSvlSEZRIaYq4yJu+ibff/+fb1Bhnbb2KVPObNoBeGovpdGGgUIFae7+KgQUQxqpY4DSpYevp7l7A8hBVt5iChrIkGSVsW8h11UacHccKlj25iqLom4z5oFsigxgUAf/1nz+bJsCiiggAIKKKCAAgoooIACCkwnsLOXL0wHtWDK2VtDpivJbBkdrAJDiEIXebpnry5ZUvAlGqnePMuzNaEZMuo7xRz7x7gLEaA0PhTxQx9siBKxc+M+YefYRR+PTRey/v8uk4elh7McixrX02N8VIiovGJJekDJYoFWtZANpyV21zcoN3N1siYScqfYZTG4lojkhX9pdvzwsaDSNMsUXLNFAc54OoqIhzJYw1MVW6yLZVZAAQUUUEABBRRQQAEFFFBAgWME6BCo9AlkT07Tj1R/8v2YknjsnALZA8RzZt0lr6w/NhzSpbeZkRy8SYHDY38144e6zOvVpVTus4jAIm217xRz7B/75HnXeyV8QJSIPbm1EvKstEwGbxDmbASnkWcBnsbJ6BqPjSvjBRLX0D98VIgo1j+myEKXizbdf53LvLUlE+8Vr16kUoxiy/Ll77fvE8pMTvlX7lMEq6MA4SKi3Fyw/AU1QBhZXFBAAQUUUEABBRRQQAEFFFDgxAU29/KFvZ4vevbmqdpK+oXoAc9ik1S/ccYt9iR+QOctP3R500fNQrTiaXhfohE15lnYR1ulIz3Oc0jDO/ju9nRKOpzjsW3mhDBp4fxwYCWY1HZ4GYsZEIhJr5SQEefOEFGzeRmyToeYNR+z9NoyBjggkLh0Jcx/QgGC1fyNvLy8TPPg5sJKokQ+DZSyuKyAAgoooIACCiiggAIKKKDAyQrQg5nVff1PTmcF3sevPN2/j4p0rEXZA86BdHj6Eo2OgAvuto+2mvb/01l60DONCRGtORhqZQee4H/58iUHVgYSteWbXSCEdvq+L6ZxMAk9w8NDROXIJkpPyQZEwNqqveD6LETEyMSD53jB0pI1p6MsQOMsc+VurjkdAeJAX758IUqURowZTsSa58+fP3v27HQorKkCCiiggAIKKKCAAgoooIACCjQKZN1i9C/to7uvsbJrXtk4MiN9icCAwpeHN+YyIOXjD8l6wEOCjd2bBCQodviXDm5+fInG8f7HpNDYisrG1iuL8vDGXHqlWdmZftHYX0o36cGbXjbojfBBJfG4iXA7IaIyDB93qCxkF8iAwSFZCiEvLp/hIaLGFAcMbqpUe6lNZRBvo89KDGgoS5mb72wC3OCYk5BLNRt2Rviai7ptssvZimdGCiiggAIKKKCAAgoooIACCiiwoMAWX76wINekWc8zMmOeXLpA+RKNLkrr3GeeVjRdLtz3iNwEW6KSXR6jz0LpHcMidMySPr2yBCAqb4Mrz3I5XKdjjmlSjQEdIgiGiFKlfy9nJ5j45Prn4Gp8f1djmL2hwrtYxXVS/iFZT82Ixx4MPs9WWobEceNjKGIWJeI2wUr+XfmYudmgzEgBBRRQQAEFFFBAAQUUUECBUxPIusWofjr50qlpLFtfepPKAjT2AZa7ta0pD2/Mpe3wSddn/VTk5ePvk4KPmHhjKyobW68cy8Mbc+mVZtvO6V2uyxRzpJPt1r3jl7xo6nTA9goRldGdASGisvOc8AH9wIaI8oaxpzfydW+aucLWfuesnZ+fr7zUzDV58C1nc1ahMUrEHYq/vtwvjBLNeS7MSwEFFFBAAQUUUEABBRRQQIGVCGQhovW/fGElblMUo7FDvJx9q1fW5eGNufRKc5SdfYnGKIxLJdLYisrG1qt45eGNufRKs3HnvlPMhUTSiGavgoXQThnyaSxbXFnuP+BFRCVpKMzfYja9FsqRTRzOaJsdxCTKqQDTKGKq9OrVK0YXNd6/0t3mWS7H2U06OeM8leqeS3pNdj9q5j3LK3nmApTZUaTyFsa0m0SJVtKwyzK7RgEFFFBAAQUUUEABBRRQQAEFJhLYzcsXJvKZOdnGLuByaMWRpSq7ho5McMTDHUU0IuakSW23rQ6YYg7J7FUdvS6iYBXfe9TxvGQdywOGEGUphHxD4GPgKKLGFAeUrCPBnLtlz0pwghubOEVigkLOJT9tO8xZ7HLMRxk0mrM8M+fFuDyaX2OznLkkbdkRseNlP21bl1pPs3n//j1/brMYMq3asURLnRTzVUABBRRQQAEFFFBAAQUUUGApgaxbbPGXL/AAazkz0lI4Zb50G079uDxZ0EuTZp314aSbDi43PhC8khdVNIa+VlK2LrAn3lAh2mhbTQeHZHPHVc57dlX2HarB/lzITIvV8QbClZvlOCAQU9YuBj4MEf3lXBM2zLgfP378lz3+8wunMOy5hvhQKFR2HfZtmv+p2Vb/z4K3W63G7OXmTsQN4vLyMsuZ5s29hisiW++vCiiggAIKKKCAAgoooIACCiiwS4G1vXzB1wrQzIiRZH2VjaGUjg0ySyocteZXsHfsQO9Y/Yl2s6EG2C221WFTzFHf7FLqO1SDbnzmxCKRji28HBfRN0REkKmchYu3ooRzN3CiubJYJNe3ZKEEq/o3e1aCsrWFiMJ8dMzHup7yZ3H1Y54pSCvFbY7GWg40TvdxedMCfBSId4S0Itw4er02LT3WZQUUUEABBRRQQAEFFFBAAQUU2JbA2l6+UHZortCzsY90xHKW3a1Z33SvvMrwUtad2Cu1cXcuO9m38vi7DTW0hM211WFTzIXKZh3vw9pqlkjlgirvM31HrZRDiCjzkydPQqZDQkTlyCbSItGOUa9KbRfflGHRsssJ3EIhQzCpLYDUWJHw7iKU6JGfIuKSXYflTb+xVPWVnGvGl/C3Z82DJetVcGsXgRcvXhC+Lvfk0yHh9HK9axRQQAEFFFBAAQUUUEABBRRQYGcC2ZPTcQ6ispq8fIEuy2NiFWWa5ZrwWoFy/XrW0B069WsFsu4+6n4Me3lsmf5SvGUfbBk0Wqps9XxtqMGnbEtle6tLplvLY8v00/0HLA+bYm5ARuUhfdt2FiIaQJHd3ilSeu8aMtFcVqZQyQElK3WWXcNwmSx21xYBYk4zmil/BrqPxORmEZ/F4FgMGYE0bqCIZn11dRUNqQsBnvL2GnfossBppbR8JiCE0GV/99muAPHRxncA8rGPZtC9qW9XwJIroIACCiiggAIKKKCAAgoocLIC63z5gq8V4FlzBvqk41TKrvPujTZNJxyV9pJ3T2eiPemBTGtH1+tEGY2erA0V0m211XSKuZubm5mHvvQa2lEO1+kbiCHqkV37XFzpqIAho4j2GiLKpGjZbdx0mrM1DbXV7yyMH4rxobgna1gffz1+gWhQNvHdMUN/aHwMWMOEFvP+/fvji2cKKxfgdLfFRPm4QHtYefktngIKKKCAAgoooIACCiiggAIKDBYonzFv6yUIfVxZH9TgfD3woEAWxQkPhR88qnGHrKuwMlCs8fCpV2az3mWP8g/O3ZdoDKbre+BW2mo2xVycb617fbP4Zd+2GvbPEmnLvYzFtMUs2lIIsYx0azaV2pAQUZZESL1vydIyrXOZu1LjEBzCwpyYLNRWr0IZHwr7dw8y1dOPW58/fx6XWSj/uqdbK8vcOhlQEuJD/PGYOY5aKZibJhXI2k/Mi9tW2+fCuI8LCiiggAIKKKCAAgoooIACCiiwXYGsu4+OvsZuMSoYupvsKJjtXJfUZZdxx8Jkz8eXKdfT8SUadR+3li1qqbZaPxdpKCu79dUPjFsJr8ZlFnqNCor7Z4mkCabLWWSXTb1eRMRz/1mMgAB/Nl9U7xARc6M1hsX6zqCX1nMly9lZyX6NhQyTubV1psfd0oV0jGS6HslxxyESy3n69GnMgtDUgMEf3O7Pz88pM0Ey/jU+FD13v8CHv7T9pPWlLY3bVtPEXVZAAQUUUEABBRRQQAEFFFBAgQUFJn35woL12kfWdNdkPe/Dut3Ljp0s2ToXL9GgU5Ss6S3kXzrZWVM/pO/WtOOeY+k4HdCxmWVKsJMC083rSzQymSl+XUlbrVdtlCnmssBBY7ikUoywf8de9/J6545dSTzblF3mlLx8902PEBHXJNdSdq3GLLNgVFy/oYUs/tYY9GLcGbcVbi69BqBVRo2V5/hIMc5ROiozawT1xBlkB0KIgXEgv7Y9MFJPx63bFaiMbEvfdLXdClpyBRRQQAEFFFBAAQUUUEABBRTIBLLBJWxtmy6o78sXsoz8dZhA9kTvsG7YbJYj0uze7+dLNIaduBM8avG2WjdPp5jr28Ofppy90J14Qbq1vkwZ2CELMrUdQkSmvD93DygQGM4u/MYXyvwlRET5CKMR/Ig/RIMZdkTYgFsGIZNK9zGbzs7OiH2xP0fxExNhYStx2rQRl6cWHG7BxHv6DkCrxGnKXNoaRPf1tJLYyGgE6bun2hIheMhZDpPLcSxtZdz3JLXl6/q1CXClp1dBWjza6lYu5LTYLiuggAIKKKCAAgoooIACCigwikDf58QbM+07H1FjIlOvHPHlC1MX9UTSz+YNotZ9O+7oaE4DS3Rv9urkyXqZI3ulrzju02shm7cpLXOvdHyJRi+uEXdevK3W65KOfrm5uanvXNlKD2o6SKNXD38I8KSHVzIqZ5lj57brMUuHqz6tL1tbXyjzI/mpDHbJMhjwKyVIsppqMVXjj+6AbGJwhTp++fIlpECy4ekJiOLKXomXZz1kxPpe6XTcmbqnj3uQC1Gf7FgqxZWQvl2Q2rEm263Xr+DEtjHPGe9VPHfuIlD5tEoL6ZLC4vuUtzLiXouXygIooIACCiiggAIKKKCAAgpsWiD2eISFYV06ab8T6azki3ban0ap6CxqPFOh8Ef2HTWm7MouAmnj6dtysufXy37CegHSrLMLoW9S9YzYmj27PKCDN3b9c5EOOPxgCd3hoEDaYGZuq5WypVfB8fexLJzZPWRAs+QiYghKpahxU3Y5xKuvS8d7yCgeUrlU/1/Mj4U0qBAPHmWBZpFmNN1y+idt2C2Ao1K+tEHjMyzNUF/OaEiNCyN0WGM7qQxNLS0/2ZE1a/g3O61UrWO7rJ87Q0R1n61srdwKuP2tvBbZDTo0ddp89zv1yito8RRQQAEFFFBAAQUUUEABBeYXiJ3OaY9Kl066tKj00KWHh+WVfNFOC0ZHalrssBx6V+kxKDe5Zh6BtNuN89UWySsLkzW80C1Z7lZZk3aWpk2F5QGpVTIKm9LsuleTY7kk47GNzfhg1u4wisCCbbWt/OlVMMp9jDBBei10jDlFmY5RhtieQ178yhXHMgttNQ3r0wPpF63/tTrjmLQyW19mrrw4FSDQ3afUzCrOxGuMZMSOQcQg0m64rTCHXrbbkb8yNR8Bm14vmBqQY5hzkLow5C2MiaZGTBtI1rQVqjZivajL+fl5KCQ5Zq93GlB4D1lEgDZzeXnZmDWNh1GKjZvmXJm9V42LnbZNk2OoZmXgf2jwofGnpeVasK2mIC4roIACCiiggAIKKKCAAicuQP9GmMknft8s3wYRiOhXCQ/j8mWT5fTbZZza62AioeuJFEKPDSmzwIsb5jwLvKcgvGeITKkIPQNp7mErpaJzaXBvW5qgy8MEsh4b4osHXzARplyLvSVEXLJOlS4lYV67tndUD0uwninXDh28cfIu+sQPTotHpdAI1ymXJP31I3Z41kvr1kaBpdpqY2FYyQx4sUUdEzVI0+dVO3HOt/K2me4Zl8O9tPtVQ/ggHstCuBa4CXNFE61onHCSS55+3VhZukPpLz1w366Hmza3lT7iqMbJXnP5KR5F5SStuZB9yxYDoVSNc9H3cPdfjwAf++KllC10jIpPV5e0mWVlG/brzi7D6eRNWQEFFFBAAQUUUEABBRQ4EYH0efPu3zSz8UBpJ1X3RMKe9HHPT02msZx89Q4FoBZ0fbKejoK4cv6ymWMU4IyknTb1sTLZ+9SPGfFD50lsHrGVsjBRpwodp6HhhbzIhasyIoQFKOikorc9FgyZxbutskKe8q9LtdXSnMskNpIRW0jWRXkwGBHCAZQEmbKQ5ZryL1G4Csg33AS4LtKkWE5rSkbZX6Uyi7Dmb1HHhZkFQptI//rOXACzU6AikL3NLN1z8KsC00RcVkABBRRQQAEFFFBAAQUUUECBVQnQvRjDAEwSw0P3PMDOYA6eQKeznmfSWbOqAp9mYRipxrmIcRF6aRgfwCCbbNIXxnAwjCZ279ChTLjo4FicCilTNxFhCj2ZpMYygxXYP45Pqhw7YBOVogrxJRoMD2JgBA2S9bRD/g2Nk7FNYRgHTZSdQZh5+N2Aqp3OIUu11UyYhhQ7M2knI7YQmiIXQsyOeExcblwI8Rsu3nS8aeOeYSX33mxrGBtHvtyuuRi5LrhFcy2wJlwRsabkRfTh4CjDkL4TzWXO8/3K+Edu0zSjY+7O8xW3W078bXCiuW5Ua98rGw2aFZdgNbeebOWcv/K5hI8jjMEPmfLJoG/u4ZNTjN4vW52+hXd/BRRQQAEFFFBAAQUUUECBfQvwpXXAV91RTOiwopOR/ke6/vnqTY8qXY3O2TWK7biJ0HXD3IBpJ3LsKolzTJEjK6+vrzv2FPctIb3S9FOHWFHfY7vvT02JA9EmqVeISIWakjVBTZqo7bM75iJ7LttWuZfGQCY9gaPfWon3xJlIK12mYbZGmi7NuGMZ0pQ5cbR2ekTTM5jerlkfrggiDsyAl+52cPmng3u4w0QC3NdIOb45aaJcTFaBYQL1P658WFw2tNkx2F6pe7gXd7wjV9JxkwIKKKCAAgoooIACCiiggAKjCyz4dZW+xb7di6NX3wS7CNB1ww/hGaJE/NBJnUZQ6CwmdjJp+CQ8fUuXd5fSHrNPqOkxKXjssgLhDC7SVhkzFONDjDOb4tbK1RdfncVYN/r8y1zi27x6lSFGnsLp43LOzuNYt2tHEWWw8/3KqAVu3FOELuerQ5GTo4gKkg2v4PbNPa6xAjM8IdKYrysVUEABBRRQQAEFFFBAAQUUUEABBdYgELoBmTWLoQxrKI9lUCATYMxNHJ5BfIXBTNkOY/1KuJT0Q0SHoCnP1sdAO5cJw/jCdIjEh+L6g1lTWgJO6W68iIje2nTNWMu+i2gsyX7p0DiIDzE6rAwq9kvIvRWYTKAMTcesaL204firCwoooIACCiiggAIKKKCAAgoooIACJyUQOsR5jPikam1lNyQQJvGiwIRtCM9MV3J6+AlHhXcRMWiJqd7C+4FYzztZiA9xmVCY7vEhilo+uD9RfIi8DBFN1zZqKYc3R4VXVNX2c5sCywnEd1Q2FqG8TzXu5koFFFBAAQUUUEABBRRQQAEFFFBAgf0J+BKN/Z3TndWIUE3o3uw1vdtgBN74xYRhBIp47D68c4ikWL65ueFR+75vzci6Xuv9tIPLHA50orkjAQceTgiRiOLOZpnDguZOaDSg8Heib9MfqOlh0wgwRvLWrVttaTuOuE3G9QoooIACCiiggAIKKKCAAgoooMDuBXb5Eo3dnzUruBUBxiGlRX369Ol0L4Z3FFFKPdMyp5P4EOfVWeZmEjebQQK0z8pg4SyUPSgHD1JAAQUUUEABBRRQQAEFFFBAAQUU2J6AL9HY3jmzxNsRKF+bVHkhyPHVMkR0vGG/FLiB8ooqjgn/9jvYvRWYV6ASIiLMyTCjeYtjbgoooIACCiiggAIKKKCAAgoooIACywv4Eo3lz4El2K9A+Wj+xcXFdNU1RDSdbXPKV1dXbGBSQocQNQO5dk0ClRARxYzvfFtTkS2LAgoooIACCiiggAIKKKCAAgoooMC0AiFExLteps3G1BU4SYEsREQP7aShBENEs7YyXlrFCebtUizMmrGZKTBIoB4i+v333wel6kEKKKCAAgoooIACCiiggAIKKKCAAlsV8CUaWz1zlnsjAp8/f05LOuksc2RkiCjVnnb51atXL1++/Pnnn7Mw4LS5mroCRwgYIjoCz0MVUEABBRRQQAEFFFBAAQUUUECBvQn4Eo29nVHrszKBmV9ERO0NEc3UBDi1YYo54kOTjgubqT5mcxoCRDQrFXUUUQXHTQoooIACCiiggAIKKKCAAgoooMD+BHyJxv7OqTValUA5vIQ5ySYtoSGiSXn/TJzOdHrbeXfL3bt3/1zrkgLrFrh161algN+/f69sdZMCCiiggAIBQoBBAAAgAElEQVQKKKCAAgoooIACCiigwJ4EfInGns6mdVmnwLt377KC3b59O1sz7q+GiMb1bE3tyZMnf/zxh/GhViA3bFDg27dvGyy1RVZAAQUUUEABBRRQQAEFFFBAAQUU6C3gSzR6k3mAAn0EmMWRIEI5bxOXHpv6pNRv35/67b6pvd+8edP4JpX79+9vqh4rLWw5KyIFLVvwSktvsboJ1Cea65aGeymggAIKKKCAAgoooIACCiiggAIKbFvAl2hs+/xZ+rUKvH379tGjR/XShdkd4z6EPMaNGO05RJTZRcQvX75MPTgr5rXXBVrh5eXlXmtnvRRQQAEFFFBAAQUUUEABBRRQQAEFFFAgCoSXaPCWFCdJiiYuKHC8AKNc+iYy+iCNPYeI+uK6vwIKKKCAAgoooIACCiiggAIKKKCAAgoooEAmwPxX/GQr/VUBBY4UuL6+Di+DZzKnbIGUw2s+eB98XGDlvXv3jsw0O9wQUQbirwoooIACCiiggAIKKKCAAgoooIACCiiggAIKKKDAtAIMy+NVQ9PmcSj1vYWIMP3x48ehWrv9WAFm6tP5WESPV0ABBRRQQAEFFFBAAQUUUEABBRRQQAEFFFBgOYG/LZe1OSuggAIKKKCAAgoooIACCiiggAIKKKCAAgoooIACCiwjYIhoGXdzVUABBRRQQAEFFFBAAQUUUEABBRRQQAEFFFBAAQUWFDBEtCC+WSuggAIKKKCAAgoooIACCiiggAIKKKCAAgoooIACywgYIlrG3VwVUEABBRRQQAEFFFBAAQUUUEABBRRQQAEFFFBAgQUFDBEtiG/WCiiggAIKKKCAAgoooIACCiiggAIKKKCAAgoooMAyAoaIlnE3VwUUUEABBRRQQAEFFFBAAQUUUEABBRRQQAEFFFBgQQFDRAvim7UCCiiggAIKKKCAAgoooIACCiiggAIKKKCAAgoosIyAIaJl3M1VAQUUUEABBRRQQAEFFFBAAQUUUEABBRRQQAEFFFhQwBDRgvhmrYACCiiggAIKKKCAAgoooIACCiiggAIKKKCAAgosI2CIaBl3c1VAAQUUUEABBRRQQAEFFFBAAQUUUEABBRRQQAEFFhQwRLQgvlkroIACCiiggAIKKKCAAgoooIACCiiggAIKKKCAAssIGCJaxt1cFVBAAQUUUEABBRRQQAEFFFBAAQUUUEABBRRQQIEFBQwRLYhv1goooIACCiiggAIKKKCAAgoooIACCiiggAIKKKDAMgKGiJZxN1cFFFBAAQUUUEABBRRQQAEFFFBAAQUUUEABBRRQYEEBQ0QL4pu1AgoooIACCiiggAIKKKCAAgoooIACCiiggAIKKLCMgCGiZdzNVQEFFFBAAQUUUEABBRRQQAEFFFBAAQUUUEABBRRYUMAQ0YL4Zq2AAgoooIACCiiggAIKKKCAAgoooIACCiiggAIKLCNgiGgZd3NVQAEFFFBAAQUUUEABBRRQQAEFFFBAAQUUUEABBRYUMES0IL5ZK6CAAgoooIACCiiggAIKKKCAAgoooIACCiiggALLCBgiWsbdXBVQQAEFFFBAAQUUUEABBRRQQAEFFFBAAQUUUECBBQUMES2Ib9YKKKCAAgoooIACCiiggAIKKKCAAgoooIACCiigwDIChoiWcTdXBRRQQAEFFFBAAQUUUEABBRRQQAEFFFBAAQUUUGBBAUNEC+KbtQIKKKCAAgoooIACCiiggAIKKKCAAgoooIACCiiwjIAhomXczVUBBRRQQAEFFFBAAQUUUEABBRRQQAEFFFBAAQUUWFDAENGC+GatgAIKKKCAAgoooIACCiiggAIKKKCAAgoooIACCiwjYIhoGXdzVUABBRRQQAEFFFBAAQUUUEABBRRQQAEFFFBAAQUWFDBEtCC+WSuggAIKKKCAAgoooIACCiiggAIKKKCAAgoooIACywgYIlrG3VwVUEABBRRQQAEFFFBAAQUUUEABBRRQQAEFFFBAgQUFDBEtiG/WCiiggAIKKKCAAgoooIACCiiggAIKKKCAAgoooMAyAoaIlnE3VwUUUEABBRRQQAEFFFBAAQUUUEABBRRQQAEFFFBgQQFDRAvim7UCCiiggAIKKKCAAgoooIACCiiggAIKKKCAAgoosIyAIaJl3M1VgR0I/POf/9xBLayCAgoooIACCiiggAIKKKCAAgoooIACCihwmgKGiE7zvFtrBUYQ+N///d8RUjEJBRRQQAEFFFBAAQUUUEABBRRQQAEFFFBAgSUEDBEtoW6eCuxC4L//+793UQ8roYACCiiggAIKKKCAAgoooIACCiiggAIKnKKAIaJTPOvWWQEFFFBAAQUUUEABBRRQQAEFFFBAAQUUUEABBU5cwBDRiTcAq6+AAgoooIACCiiggAIKKKCAAgoooIACCiiggAKnKGCI6BTPunVWQAEFFFBAAQUUUEABBRRQQAEFFFBAAQUUUECBExcwRHTiDcDqK6CAAgoooIACCiiggAIKKKCAAgoooIACCiigwCkKGCI6xbNunRVQQAEFFFBAAQUUUEABBRRQQAEFFFBAAQUUUODEBX468fpbfQUUUGA2gT/++OPjx4/17O7fv1/fwa0K7Ezgw4cP9Rp5UdR9TnmrN9VTPvsnUnca+evXrx88eHD79u0TqbLV3JDAs2fPHj9+PH/j/Pr167t373777bdv377B9euvvz569Ojhw4cz0H369Ikqk+Pbt29nyO74LPyUdbyhKSiggAIKKHAKAmc/fvw4hXpaRwUUGCDAF7Dz8/O2A+/cucPXpLatri8F4Lq4uCjXp2u+fPky/zfttAAuKzCnQP0mE0pCYPXu3btzlsq8tiLgTXUrZ8pyDhOghd+7d+/79+9v3ryZp/t7WDk96jQF4l/wOdsnQVMiNMSHSnPCNpRk0g8MVJlP8lyS5H5zc/PkyZOyGKtaE89RpVR+yqrguEkBBRRQQIHTEXCiudM519ZUAQUUUEABBRRQQAEFNiDAGIXQGf306VPjQxs4YadXRB5pIkxCvRnBw3CiGQC4KG7duhXiQ0RPiW3wtCsDid6/f8+vv//+O5fMixcvpisJNQ3xIbIgIjVdRqasgAIKKKCAAgrMLGCIaGZws1NAAQUUUEABBRRQQAEFWgVevXpFZzSbGTAxaZd3awncoEAHAYbRhCjRy5cvpx5SEy8KyvX8+XPmTwsDhn755RcmpOXXUJLr6+uJ4lXk8vnz56BCRMpZcDs0EHdRQAEFFFBAgc0I+C6izZwqC6qAAnsS4JlHvtPuqUbWRYEBAjyD3DjhbZepUQZk5yE7FvCmuuOTe2pVoyv86uqKWvMKIpZPrfrWd1sCRIYYWENghpdmUfKJWiwRoHBRkAXj6hqDQCFGxW7Eq4jlMOnciJ+0CQjx6qNwan7++WcS38Rp8lPWJk7T2grJdI58puK65l8G5zFgzoDo2s6R5VFAAQWmEDBENIWqaSqgwLQCfP+Mz/FNm1Pn1Pm6yNfjEb+Lds7ZHRVQQIFjBbypHivo8QqMJMBUWqErnDc+sjxSqiajwIQCBGzoRyZExA+fh0cf90aHdRhURx3q6RMl4gsCxSCcE15NdHzXNs+sXF5eUsEoSPp+4I8aLmxagDfeMSYvRIPiv1mNGMx6/HWUpemvCiiggAIrFDBEtMKTYpEUUKAmkD5IWNtv9m1MgL742wLA8Wmv2c+8GSqwbQFvqpXz5021guOm0QXorQtd4fSDxyELo+diggqMLsBzBrwZiPAMI3hG/zxMDzWd16HMdGfXC09JGOLD/vwQ2mEoHocwmKZ+VNtWwl08AZZuZYq5xT/tp+VxWYFjBPjaGF7udUwiHquAAgoosA8B30W0j/NoLRQ4IQGe3VtnbenQWbBg9CvxBZgvwzx9zL8+7bXguQhZ89gpD5nyw6lZvDAWQIGKgDfVRhxvqo0sC67c/U2VoRL0PgfhcefIWvCsmfXpCBDUDJ+ECXOO+MmHpNIu7DicqAIbw0gMJOLY8/Nzgjq9isTFSHCIj3BZfIgKbmWKuYqPmxRQQIGOAgTd6WE4OzvjfsgwTe6NHQ90NwUU2KKAIaItnjXLrMBJC6RfFCMEvSpMTc7XNp5h/PLlC1Mn84KTxp+2r3Y8Zlg5kATZSuIczsOMjdEgnpqM5Zl5gY4zck8nweCLuhPUzHwW0uwYecAZCQ+x0mzSTS4rsDYBb6rlGfGmWposu+YUbqp8kuGvBs7O6rNsYzP3YQJ0IMYHDmjMY/UkpkEakiWXg8ULLyVit5t//YRAEZ/K6OhkEx+PucM3JkIYif5QnrK6desW+XI98u2Aw+POTjEXKVzYhwDR0/B9ma+6fGHh2/Q+6mUtRhGgefDsaehh4H7IDZAb6Vj39lFKaCIKKDCyQGMXqisVUEABBAiKVO44zJI/v1IW4CFUw6OClYBQWcLG/nrSKfesr4mPKEai+v5sTbPuVeaDKfMNNhYjLvAp/+CB7jCFAL178SywQAfFFLnsO8305sOFs+/KLls7b6qN/t5UG1mWWnkKN9XYMTfgA8lS58V8FSgFiOKEj0DcRcutfdfwaTn9QMVn744phJtG/CT8/v378q7OtUb4J/ywnGbErxzLR5H0T+QoNepY/ql381PW1MLbTZ+vLem1wDJX03arY8kHC3DbzFpC+NX2MJjUAxVYv4CjiBrve65UQIGVCsTnEykf30J5qoV35HZ5ojDWJ43TxJVdpq2IO4cF8k0/QxMwy3aY89fGQQB86Z2zDOYVpyVJW6ksCqxcIG2u3lTjyfKmGikWXDidmypjF3iDS6BOL8kF8c1agWEC8bMxd9Hjh7OnERrK0/3DdohUxTs5A4MoDF0zdHoS+2ErH5J5KJ7vEeEnJE4QiPITPgk3H8YSxS8IBI28Noc1CY/alkAchLetYlva0QXa7njZbXn0fE1QAQUWFPhpwbzNWgEFFOglwBe2+PZmvt0x7Uyvw8POMYX02PBNMl3TZZnP0PTp8N2SnVcYj4lfa7vUxX0GCzBdCY2Kn9gTMTgpD1RgZgFvqr3Avan24hq88wneVGPTogeceV0G03mgAosLMJkbMZgQ8uRhcz5g93qQKyt/9smq+4ft8MGej+j8mUsLQKyInyyXtl/jhckO9Jam6bQd4noF5hQg8Mmzj1xoXHcj5ktAlADqiAma1BYFQhdHWXLbRmniGgV2I2CIaDen0ooosH8BeuFDJfmKOCw+xOExkdRrWIiIFDgwPGLDzLxpgjMv890ge9KHxyT9KjvFWeDLWGhCTH4Snjz1g/IUzqY5j0C8H3pTzcC9qWYg0/3qTfXFixexIyb7Uz4duykrMJ0ATTqEiPiAxBt9eLvP4Lyyof/d+8H5DMzfNa4sUugeE0rLSbHjn0hGFxm7TXFcXokAUy9+/vw5vGdrJUWyGLsRoF3RusrqdA/Vl8e6RgEFVi7gRHMrP0EWTwEF/hSIXSeDBzjzbHLZoc8HncHRlDjlxbKflvgeS4dmkCJqNfj78J/WLrUI0PZoh/zwZCufm2Nz4oE7TgGTk8Qm0ZKAqxVYkQAtOZTGm2p2VrypZiDT/XriN1WGONCHHnj583337t3pqE1ZgdkEGEgU8uKvDPMoDsuXqyN+yiIFPmj1Sid8Mo/x117HkjUvaQ+HOMVcLzp3nlMgvUDmzNe8TkEg9i1klW1bn+3mrwoosEUBRxFt8axZZgVOUYBva+FpPh7lG9yHEp8HTAUHDyEiEaYpD0ktHhigQ5OftF4uTypAlwG9Dzxgxb/2601KvbnEecyZPineZ7Dy+dy9qdabljfVus/oW0/zpsoz4FEyXY4rXVBgiwIEPuPrtehPHBYlyqI78SN3R5BjQkROMdcR2d2WFWBKg2ULYO47FqC/he8yMVgeasp3Xt7HvONaWzUFTlzAENGJNwCrr8BmBOJD7sf0oYweIop83ee+iIe4sEUB5kTaYrEt82wCtJDQq0Xv2MpDRN5UZ2sVZlQROOWbKmHa2I3OgyaDH3+p8LpJgUUEGJ1PZCgMVGXINbNDD5jt7cju7zDqaMAwC54PiN8XnGJukfZjpl0E+AsyoHl3Sdl9FAgCfJHhaUju5Hy14Y5K7NwpN20bCuxbwBDRvs+vtVNgPwLhjbV8VTsmGBO/8qUux4wiCn3B4UHFNE2XFVDgNAVil1ZcWK2DN9XVnhoLdiIC6SMvcbq5E6m71dy9AHPNxblMad4DQkRZ93cI+XR36zvqKKRMt3t8ap4cYxW65+ueCswjkL2pa55MzeXUBHh4xXlKTu2kW99TFvBdRKd89q27AgcE6l+u/vnPfx44frzNcUKkY/pQRn8REfULvcCGiMY71aakgAJzCHhTnUPZPBSoCsQhROzlk7lVKjduT4AnuuIkzAwkGjbX3PzVTqeYY6zt4JeVzl9yczw1AS6rU6uy9VVAAQUUmFTAENGkvCauwLYF6k/B//3vf5+temFCJCIxx0zDMvoQIqofnnA0RDRbSzAjBRQYRcCb6iiMJqLAYIH0sVxf/jyY0QPXLJA27HTMXMcyZ8OGskFFBxOpf4tpPDydYo7CDxj51JisKxWYQqDxi+0UGZmmAgoooMCJCBgiOpETbTUVGF/gH//4x/iJtqQYJkRKv2q27Fhb3fhJOj7hWDuyfVuYaO7IRNqTd4sCCigwiYA31UlYTVSBzgLpECIm0e18nDsqsBmBdEQOf3QYvdqr6PXJDA4m1fcpLiYbSKeYGxDTOlgkd1BgLIE4FnysBE1HAQUUUEABQ0S2AQUUWLtA/BA8RYjomBcRAee7iNbeeiyfAgoUAt5UCxJXKDCrAJNuhc8P5MpQCQcrzKpvZnMJMEtb+hBVGL3aPfNsjH7fUUHhEsuGIlVyj/Eh9nGKuQqUm9Yg4Fuy1nAWLIMCCiiwMwFDRDs7oVZHgR0KhK+UxHKOmRC88UVEfG9kqvRjyML3z4uLi2MS8VgFFFBgTgFvqnNqm5cCpUDaV37koypl4q5RYD0C6UCivp3afOxPAzx9J5rr9RHdKebW02YsSRcBR7l1UXIfBRRQQIFeAoaIenG5swIKLCAQvlKucAgRYafAcUzsagFQs1RAgdMW8KZ62uff2i8vkPaVp33oy5fMEigwqkAaAf38+XPfueayZ7DiB++DZSSjECLq8hLTbIq59D1hBzNyBwXmF3j27FnfiOn8hTRHBRRQQIHNCRgi2twps8AKnJwA3/F4ivDhw4fH1LzxRUTpF9fBiY+SyODcPVABBRToK+BNta+Y+yswogCzzKW9e36KGNHWpNYmQIQmHQmUjp/rUtTsNV0h6tPlwPCxP53mrnJUGqbtW8JKsm5SYAoB/oKkr7KbIgvTVEABBRQ4TQFDRKd53q21AlsS4Ath9++EbRWbIkTEJHVfvnz58OFDW6auV0ABBVYo4E11hSfFIp2OQPqBhLetOBD5dE79adY0HQn07t27Xghp8IYD02unnk7Ys0v8lTFDDG8KqTFjgS8Gq8O6dVkBRrx1adXLFtLcFVBAAQU2KmCIaKMnzmIrcEIC9J4c2YHC5+n0id1gd/yLiEjnyFcZDTuLfJvlGywmZ2dn/Mv4KsNUwyQ9ahQBnmdkygvaJJcDbTL8sEzLfPv27ShZmMi4Av93S/3ll2PS9KZ6jJ7HnrhAOkxh/s4+79jrb358zOMPKH9GuVHzJ5V/+Qu73b+naSPvHuMJp4m6p4fHWM7Bk9hxPtV0ijnitbNNMcfnds5p+LxEHbt8XmLqvBcvXsTP/xzLCK0nT55wRR/UcIcZBGhLnKD0yo0XL6dplG9qtM/z8/PyK+0MtWvMgiqHmxVNMfzQPqksK/tOKdmYfrkyRQ6XT0Tmm8gAZMpJmlxE3GApNmeQdDiJVIR/ywKwf1pl9uHXcre9rqH6WCE2rIKcoPILI2ew8TsjO3NvpDkNy4ujRm8tg0vigQpsSOCnDZXVoiqggALDBBq/kabfOYclO/9RfCzjgcowpooQFz98T+CRTH6Yi2O73QfzS5rj8QJ88mamC/o60y+rtMlbt259+/YtjFOhZdLncnNzw3et43M0hfUIeFNdz7mwJJsTSLu5O06EdXwdvWMfbzh1CvS+XV9fp++p4k8qf0P5e8otlx9aC//SaxZLwmmlObGeLra4cm0LWSPnoyy9yd0L+fTpU2od9mcBpVSgMZ3QaduFJR2lxGeVxtRGX0mnZzjLnF8Sj5/ky/Mbss4aRmwVnHp+SIpvNBR+zW1gdMNVJUh74/Nw+HYWChbOEcvh4mUhxixpz33PFJc5LT/LIhUg8XiNpOvT5efPnx+8cNL968t033Ozovm17XZ1dUWzJNNeF3tbaqznSy6ppTmCHL5xcAVRfX4gYiUFIw5RSSpsIrrDl5TKbtx7s60kSxbpSspDIuRI7llNudGxMt354DKjGMM54ozXy5YlRVHLgNbBAvBljXTQI9+08LRnVtJ02YGF8J2OhZgpZ7ZXNK68gzG0lNsdp480Q/r/v72zv9rkJvL2O5wNABwCdgQ+hAATgXEKngjGDgETgU0I3gwMIQARDBuCcQaz11IvdYqSWq1Wf/f9e/6Y0a3WR+mSVF1StbpprzWZXoYz5b99+5arf/3rX73e/sDmo6W/aqUUgdsT+Kg/ERABEZggwFvUGjqOW/tEvstFp1eZW6NYTR0saLRysIeW1v7jjz+a5FhydI1lTw8jLy1T6TcnwLxIs+b4kbZ5o1KBDL/kYbXtiTiqCWPls1Qbm25R+TBxkgBX/ul7TLT9ynKulE1KdSVAZe8n8DCl6rdy040H6LcDNHZ/byrlFAHumNF4iJYeWRg2NhG4s/itljSeBWtwquTT4xHY5SRAS5eKFE2OnuxmewCtXVFkDsx24q2u4iEAAhK6eFEnxP61GrlqzeFfBHb7n6t0ul0yvF5gj6j3tbJ6WndYmtQFDFRifIaaGCh5Oj32VP9gc5MyzqCx8KJ7TZSW6pLAbgFae31MEmCIpry0fWV3IHk0Ayg/TQSAgz16dEgzOx28FVM8KdAlpwor32o3mFEDU0gibDN9qvBqvMtMc6oJpiJpi4vqgajfpjJaPNV5LgLtxFyl32P6djiOYZj4aEm5IExKh+wy0PUpZfvnTqOlXamuisCTCPy/JzVGbREBEdiWQFw/+K3aA0vv2dvKtqi0ZK1aE6ZslEUlL0qM1eL00vphthzPm8w4MsbWlVdnS1aCbQnEZYx1NybvtlWcW1pa89DetCiK4jHOHYivfGKCqXBUPo3yp7KfGO9rISbmiWLsXXVUO67WpFT3xv6a5bsO8ZF2a6Wadm327tNjNPberXh2+WjOuLlJeEqX2p4mMwIgaSBZ5GVBxVtGdTezLXk0CWbvrbZvO7uJGcuEeVuAra66MZ+6GGldv0XJvZfTHr3LE1tBCf2GVsx4LyvL235uAPs29hoTcBZj1MYM49n0NNBNSh8ew4Ge6hxpnLDU6MOPVpuyou1pDHteT+Oi0nC/ujTgU8BKa2uPSJj0bVOBkmkFf1H9uswEXC14i5wDrUiCkT4p4SRMLHkq7PP3MS4ihwAcMPb0vilwR5SotktInbLhaGnXq6si8CQCchE9qTfVFhHYmEBcP/it2gOL7tkbS7akuGorZleYS2roTYt17vQ67SQrmsRmrFeN3Wja3qVTepHdMB1d4L1sgWqv3bBlHxnAcbDROmzx2YYweo2Dr7Vms5AgTttFy9qewndN4+v5U5TMrk3zwmPv+Gg/pb1Sqt4pDw48TKnaLr9NnF1nzZEa+8HDb++msSfoWpQA+5XtGu0uzM033Y4vbv7RLm/mImPAacQ907hR6wks4Mm4T6VL6WdULIeZGcahtJ3SzqbJ41ulvnGcmmA/3eqAMCqlc30R7+OHNb8q/x0joRcnYGNAptal+T62QIg9btNq8wcEGUg+YQlYAxlarn9Su9LPOLqsnLEx5lPACiknTqqXn+6TsCz9hEuqrqmq0zYOAKuLf6uzDxoUnpB6FgQGTjUjzSEvnVutCw3GpamMRoarDLmofr1e5IEn5ZcMiUQkMlJ+tFg8LwWWucoYR+okyzTVmNjv/be2mAtRdx0tVbEVKQLPICAX0TP6Ua0QgV0IYCK4NVAG+u/ZuwjXXagbKLEJ7edKustelhB7y2Vom3SpXLPPpmRORmfKq58HE4ibDtbdjMCDZdijOtYJPnot0N6ziDK41V5disSUHo7KZ2xh6UUdHHCFw8Q8uOrDqvM2xiExpaB2lUpKdVe8Fyn8YUo17vV07rMMdMTBGntAQmWBQOqmnvGQtphdCbPPeGWkbgaYwGOixltPdfvPEwC2XQXZj0dnN6yqbeCSm1T0Jn+ESdxjAnlbCHTei+9rZbV79oCroIsrL8b2okrTFK6O5HaBabTQ6bMDvl1geTU2kPKtjeZpoPYyfRljS1cfmQObBklp9HNONkPPDDL5U43m2DDa5bRKiKyljWVOnHGOhWleoitj2DRI1fGzTNaIMX3i9fbca7y0crz1ZEdmr65/weiVuqXUOXJS3x0wWlxUBUTgYQR+4VNXAREQARF4JIHqtyLNzL1Fe/napH2/0b50WsocPyDJVT5xWaZRjAisIcCXS+MnnSkKc/93v/tdZ5k+3eJnZjvzKtkFCUipXrBTJNJdCMRPmvsmyLbCS2Nvy3On0vgcd7yxMhiSx6haL3fetAFqyfj6dzX9RSLTUMeyHRDsq6++ckR8Hx4U/sl0Avx89+4dxZKm/HJ7rA47mewWg2DffvttvLpf2Mz4tJVZre6P//pjF5jd7fgZ+WpiIuN2PEuGMbxThSs+EvjnP//59u1bX3kxGdG3McFsmIEaPZQMxf/+7/+ezXV6ApqJ7cfoZRr2CBOVG+mx/xcNS2ZlXPYyT/s5u5YwOZMkDeF9tRLT0EHMxLKPkk6zLJ9++mnMG8NcSn4arlYLibks/Ktf/cpVlsV0ZvSi4OlOJgata05P0Ah09ngqwQc59TLm0z8/LxcAACAASURBVNXZn559NiUJThktPYIpjQjckYBcRHfsNcksAiKwgMDddzPNKMSsxEAsm73IyCuzK0YEZgmwLrJtF0+J4T5g7pM9PlPmpSlwOwJSqrfrMgl8EQLpGY6luzw9rZDG7qF0ehp2S9lojmKwrVk182IaC1d3PKubm2Xes2LSUI+O0kUi4fvhYXxrLHciGL751x8BflILPpW2f4jqIsC0m7xImKWJGy4idznEMmlRY8c5pkwOwri3HpMpvJ4AgyeO3rHx8/XXX8cZQZnp1rBezm1LwHpnNYrM/X6aUiNVTceqnKjH5BEpD7JUM1oksybWTn91ih07xYrC98DcrLorysgyJglZuof7maS8uNzwVqby2z9dSwwM2pJMuy6uuhbyemezxASzatwTnzVaXAAFROBhBOQieliHqjkiIAL/QQCbu1x38TxL56LrP8o64wfym/mYbGWXxQ4Y+U8Cd2lalFnhyxLA8o6bKcjJ02csbhcJ7MvpgTXGooqU+AACUqoHQFYVTyXgytAa6E/1btVeaeytSO5aDlt76cbKY0A9h0VMqrj7aTHcWzvdS7u2q1F4uvunidDIWF7CyuXpKBxFbMiCApuEP/ZPOdzM7WkWI3u+fqB5EfZSkkUxdgoBDlUrHc9WKo3WzbbFsyRNMrAF7EUp0CDA4Il7+hzeqvZmowS/lNwJyWHsyS4SYLE55SmZkrDUSOUgn8qb1COzZulzacmhMrWInhLA4/FzMLmqx2gQCZ2D8iEBEuLEml0cMVpI74UTAGynpweeSfOPTfOxQZs0TGxCNUyjfPtlWNun9lYrIvI6o2VKQsWLwL0IyEV0r/6StCIgAssIRFPec3baHJ7+xACvmqB27LnS1DapkoF4o6adSFVVdxLAxC9HVBpyPUX5NBx7lKynCqU5jID3ZqyxHCfx6qXCUqqX6o5XEybtlaR985U0pLFXAjwsO9uXcSSw+8bWc3/t5bC5vgZOO4yx+f0NjynZbGVDFl8RblH+OCXQs4mMD8k3i8HYiZ2ZZeVjinNmiX+pq3zxVBSvDNutc6qn3GtlGZFtdrs5VvHJJ5/En2zOwiTGKLyeAMPAB4+VlvwQi6rgkEScFMyIzpMui2rZMDHS9h/ssHpjA4npnPVwSCkHOCdRmREDb91ADP6SByIiRQ8w0RgYKJaqGykmtnBZWv+qKnHwYzplLdUYU0FpDFdTro+EmxcSwx7ZE0jutGqW64yWqniKFIE7EpCL6I69JplFQAR6Cdx9N9MMx2QUeuOxd/0hHYuMryP3ZAqIwBgBBl45wJY+MsnCyXdGpjydY+Ip1ykEpFRPwa5Kn0Eg7ZWkjd2VbZTGXgnwmOy4FtL576V7duXD+FvZfliVeE0G9lJn0aWhftZbZ+P+bOfOLEAQntftcu/DIjL/HGGKwhzq98RYddWeYos5aYYps3+WsycoB4lfUmCMQDlPe7ySjbriaCRZWX4j7/GXBsZkmvVpQTHVBHuOJ16tzpqYoBpO7tikdatZqpEDDa+WY5Flaf2enqQl8CuzwmrUFS+ZAxKnXf/ZxJh9aThp+EUOb6+rfBjCL3ngaqPFBVNABO5LQC6i+/adJBcBEZgncOvdTPcATS1CSrOy8yGmeXBK8fIEGH7lgiq9GaMHkq+By8+09mRXmqsRkFK9Wo9InhsRSHtk6SHrNQ2Rxl5D78i85RZhGdOWp1TCm5zQ5bl73nbFPjX/bn6gIT0gkvY62+3d6irOHj+s0/OKOTw3mN+2cc9Uxcfz8eNH9mSJxwHDtjWtgHzPcSJy2dyv9lTZoUv3xNOGLMROIbxVT12wHDo9rbmSB2JA5nRIghGy+bwbkGoqy/r2TpUc47mRpaHL1Fv6aJoVmPB2uoSjMBbe1qeCJkwkUUqMrrLeMiaNQBKUy7Qyl8VYyqX3mqnSZuOTdwdHTo+eTMVaIcnRGNNccLRE8RQWgZsSkIvoph0nsUVABOYJ+JIsJh22NWMhx4Rt0dhYKCbTsJHyGIFVy5MIlM8zsqpZuk5jy8l2ZBicU57OJ0F7fFukVB/fxWrgrgTSTm5j72OpGNLYS4mdkp6HqZObkBtrcp/MCpY8CuyELi2hrAL3STQpy73IMsuamARhTVGdebl5+Rxh55H2tjOyaYs7x1CTnm3r+Ooqdo3Z8eTrIxTCczDsVLZLM0NoqqdShw6sU9KuOsIcT7hN4O5XyxmRNsEHGlj6C8sjEQPF7pSllHZpRen2V81ech6uN2VkRnR6YqJgyc8ULw2Hy9V62eqycA4sltO8JyNF0XBTMoe5iFgtosdiK9CTqNBFXcCyka89mZqNRXm4bH7qdE85G0gZx0bLbC1KIAK3ICAX0S26SUKKgAiMEEiLLisiPbwzUu5RebBXsE19TZuqLZ81O8zyS5Lo5/MIsN/hD9t66xYNMEpghWBbTgzjgcfHvF4FrkNASvU6fSFJ7khgp31baexbDAZ2x8ot4EU3VmtmujtvYtYm3b5++7vskbhj2LNZXJawJsYPNFNIz3kC0vuGLNuUVSccB/fdS9Te+oQn3TRlzyf4Ax3qojqi4wl71Y8MlGNmvfOgPJ5CP+LLvCbA6hTYXNToqLbChzmXSqycJrPyJ8/BbPqeBOULP0pXR1mOjUDcS1GR0qKed11a+QBZ+pxfKUZ/TFS5lovO5bEYHD8sCdsK02shcUPmq40WF1sBEbg1gf+6tfQSXgREQAQaBNKiy1IOLL0aVex6icdt+JuqIhlGmIxHntLAtgPvdZagGJ3YvuVya4qe4tsEqsuVnrnDwGAZQ3bfw2I9c33/EGJv9eJ+bzh7wbNPFrd7wa8evK7zesuAlGrJZKsYKdWtSF65nHTT3GrT7Y4a+wUHfLWbGmZedSSXt5WeW3O1qBiZtlOnnBkxy43CS18xR3q/2fFKusYeJbu9pMQgx9XXMHWwTsuOM4BMhLRzPbAr7YaHd8qGJxS9zJcN0EeHEWYsjX24ZdfeiW6J/SqqejuSauqvvZSZibZ0nThce1tOVkZxFY9guAYbeobS7PaBnkGk+KgBa67ZRpl7aeBxhHYr2lfRnNVbHgqTP/LSEPx/3L/QeLNNKOu64GgphVSMCNyRgFxEd+w1ySwCItBFwEyQlHSTtXQq8/ifmJKpdQdbfhh2Oz0NvQYmRvDS3ZY11T01L4vhuHSxZmLHl7uZpGTHk7UNf6yfGZMEHAuDhAdsj/RcetWLAsymzz77bFGWzsR80aEz5Wwy1lqzL8aZLWR9gqR2rEAp1fVgKUFKdROML1jITTX2Cw748mN+A8qzVMKb3GSRjeckuI/bjXtgw2526uG0cLvRA7O51idgJ9E9Xlgys3dSTAJPT+0xXBWGbVBMJv5mN3mr2csOHRgV0fSyWsr98WrtiuwhUH2EaBPCFJLmQrWuHiF3TXOMx7Ha9uGqy4zpEY0eYujDnmRL07BmR2PEXKiRhmrCwcw4YbSg7WlXdBG1M1IFeskcnAdvFODxYg347t272MwY/r+l4//8j3MANZ4ztF/nHe2CoyW2TmERuC8BuYju23eSXAREoEUAkyiZ3aTGumo/pNMq8UrX3KJyoY60/NiQKtm6JCcGsBflIlrPv9ywoEwWGG/evOkpHCsfE58BucceU48AS9PY2mlproPTVzvlYBmkVPcDLqW6H9vHl1xVDhfX2C844G2PL41GdsRSzOzP1N3Db2FKFfEISPWh7JTsjj/j+47safp2K6JPCGOmfDgmZScBz3CwaUvGxkGilMt/pg5lnbLUdqp23E5b2y72SwWqVmLpgRhgQiFpPVWta6DkO2bBYVCKzbSqHkYpU6aYAYdQKoGfzMcycn0MXhBKjl3f9vTYqt9UGfqB2e2sKISbS8OtYvR6VNn6dqUSOGSJeFGjpgTxJy1Ci/JH69Co5ev4YmLCTiDGnztaoiQKi8B9CchFdN++k+QiIAItAlUjGwuplec+15K5zB7Bka4v1sM8cIoMm9jfW1HnoPqRfrKtxL5gOWnDwiSs7kOxuGWRY/9i0/NHL8zup1ytyagF/qqtvoioQO5cYu0qsJTqfnilVPdj+/iSq7rr4hr7BQd8+WQPI5Nbz9LxmfTwQAlLa7x1et7Z5TuJGK6zpnI6k9fpw8P4ZGez2sWz9NL8HXjLXCrBasQem61aCToJ+BDqTL8m2ZF1rZFzj7zRZeLlA2QrJgOTy8XYPIC/J67l254eS+mLXAJxUcDVhovI9FKnKtu8mWhgdFH0089WQXdz9giNykfgGhr7pUbLLDQlEIENCchFtCFMFSUCInAhAtUl0zPW0jwwmMxltxoP6wBsPv4Oq04VHUmgPLyPi6L6mOqRUu1XF5uVUx8JGKj0+++/t/cqAI3NpoESLptFSnXXrpFS3RXvgwu/qcZ+tQFf6k/uEY39r+qILW9VzzBrq41dH4ndwj6jlYPTtMdqjZu2ZOzESz9SPt47ThEtOsuOkZDs+c4aI5xyaHH1UrvhUdo7hi/1PNwdAXbKXOXMDW7pubrO6s5Nxso9aRt8OVVPj51NxNHiHPD3RBdRwzntOwaLnDTbkkElfvjwAYEbcpY1ohh5BzheoioT0r/UaCn5KEYE9iPwi/2KVskiIAIicCKB6pJpYOl1YhOmqk42JclOtPymhFT8fQmkh5RpiPYa7tubG0oupbohTBX1mgQ2eTdRQieNnYBc8GfpCUDIAYu0VMJT22cXhBB39HCPHSBhtI17XjGHSClZvw/P6io7qN3MMv3AqCidxPirbneeuw1KV0XgYQTw9yQ1WK7urckWHx8GNZ90BDL1ikvLi0vpXIWAwEiIo4ijnNUjzrEtMcwnXR/8hGJsqcIicB0CchFdpy8kiQiIwGYEqqvxgQc2NxNo04KSEXm65bdp41TYyQSqB18WGfQnN0DV70NASnUfrir1pQlU9e0iItUSpLEXMTwgcbmJT6UDzoDkUbhXR8f3Au3hK039yJkhP6DT84o5yx4drove1Wa9mTooiVT+LNP7QYEycTWG/dMI1tIMDK1q4Yo0AgcMV6GGwKtxjl4fGwClp4dbvGmJ9Ka4lDftDPhwMp93dJb7peMDOIpQy6isjx8/cjwItYymSn6yUirSVO2cVxstJRnFiMBOBOQi2gmsihUBETiTQLnoQppnLJlK8zGZiWdyV90PJaBTRA/t2AXNklJdAEtJRWCCQNoNiecqJnKMREtjj1DbM090PHg9S41StslSOfft6DQRnMlWAXYhl75ijqrTe/wWuYjMteNOqc6GpBvr0iFBLakEq/ciO8KdEK6fbO/hGgkcWVes9wrh6ozb6S55hfaW6/d0ihEhLYanAdKJxjTH0QOlHwWFZv7jRW+/PIYM519xFyEhYtPFeIygUR38NCG+Vc/Fe7XR4g1XQAT2JiAX0d6EVb4IiMAJBKpLpoGl1wmiz1WZHhTCnLrRa0bmGqfr5xOoLsbu9ajy+RCfKIGU6hN7VW06mkDa1Cgf/18qkDT2UmKnpK96DtKW36xg5VGk+5q1ez8AHvdPy13XKdSpm6r7lVN5ibf0//jHPxpp4iX2RlONAx1atg4ls/QoUpRK4ZJA0tuWoKp7y7ztmLKQal3tQnqufvvtt7xqjH97Ep+Vptr29XfJs5ozWy+3gLS84ms9ydNjq/7SmURvJnVRqoKpvLOCHZyAtrCVwZdcaTutKIcBDUlYkLBMRuSDR8vBnaLqXpmAXESv3Ptquwg8lsBTdzNZeaamlVbjYztVDTuPwNKdrPMkVc17EUiax6pJC9S96t6zXCnVPemq7Ewg7YyX+4M5w9BvaewhbDtmKjs67Qz21F0q4TUamCPp7Mq9+dcfA4YHuss9uB6pOtOkwpd6XzprsWRjr5gjb3LYpNk6K4NtWaZCGrnWdyhU08Eyqnv//n2jUl0aIFA9rtff0Y0ayx3tal2NEjovoYKoq1REndmPSVbViptwPkb+gVqiM9uyR0+PT/AyGYnTDkB6hJQEOJz4N72hzmrZ+18kx/Hz1VdfLa2IA0+Y5aXMEYuV+YKjZSlMpReBMQJyEY1xUy4REIHrEsAuKQ1KlqMP2DQxay+ir1qNJOBhHBb/oIiJFRaBWQLlnsiuWzmz8ijBFQhIqdILUqpXGIp3lyE991ruDy5toDT2UmIXST+wEZw8Cowl9uDK5pjvp2H+cQn7EOuRAnEysdGGzcxr2Siw/wRMWW87JpnlaSK08y66OvaKOasizccx4ycV0hA+dSgpl57+KbdNkXlgW7YhpC5N9Ut/R08xrE7SNX7fqYruEs86vZx05enJuzSnR87k5iFL9PRYmCFRVfXp9XF4i6MCt/fSwxNt3yPJtmnoNSZIbMui8hE+eYlKbfmCo2URQyUWgWECchENo1NGERCBixIozQgEfYbNnYwt1thT60lW+3BIa/KLdpjEuhKBch1SbkFeSV7JcgQBKVUoS6keMdSeXkfaGV9/j5bGvumQSSNhthXsJqfzIlNmLd8Ab5h/lIN3igRsTfLNcD4FgU/FHsdmR2/AcTUruSVIxxeWNr+zFpLFB6dKD0p/OQMplxpL6cY61aENSdKigJTVj3Y0StClTgJpw5pc610X1RIGhkFnE26RrHSZJL13i1b0C8kdPPU47XXfoU3wkomXny7FB0ln83ohuwa4v4yVj5co+gurxlJqPhU9e7SMkVQuEVhKQC6ipcSUXgRE4OoE0qLLxE0W2NXbUJMPMytZSKVtZPl4jMhSTjmQasUrTgT+P4G0dxNtdDF6TQJSqlKqrznyN2910q7pnj5WXSpTGnsM4665SudB6rXZ2svd5KpZ656kKfMPDwqjjneRcSzSK3XPEF6iGO8J1gfSUF/a/E4B4ivmvvvuu4NfHpDcYG2Z6anEpNqhjUK4K6X9UOY+BBpZdGmYQLngSvAHSi5LwBFVev0HSr5vlpIz08RdJsPtwhfOYZp4yGa4qM0zlt5H8+74qj+dFooCpLzuM4aY2e0lz5j9gHB1+dBZb3R4Vw/tla17/GjpRKdkIrCGgFxEa+gprwiIwBUJVM2RpUuvCzbMLT+XrbSN7NKJbx922RS4L4H0fueqXT7QOtZm7NfYqw8GsivLiQSkVKVUTxx+T6o6bf+lPeKxlkpjj3E7MlfpESlj2vLEx8MtZdWsNV2dhoSXjPuHBFxNX62Pvo1y29qzrwmkoe5OqTVlprzsqHLW0yJp48D71pJ7danxY+lTIUlI/1neVasd6unLgDfWLx18asrrfYUADoY0Z9dvRpf9FffEG1RLl3Mj8b0usUwoJ0I5WZY2CrAUsr6cpfX2pC81la33bXgkJ1AqkGEZFQ5j0k7tWF5G7MFu8iQeP8tBXqaZiilHQkr5gqMlEdBPEdiDgFxEe1BVmSIgAqcRKJ/LQxTsp9ONpPVEkpmF5ZQ2m7wKMy6nHEieTIGbErBvojCkWRvs4XFJRnncPBomxsR8+/Ytq5fyUejhMpXxGAJSqnCWUj1msJ1Vy95KNbYrbt+nffOYrD8sjd3P6qyUsdPHZEgWIHt/VQvQ9kDjy9ZidbYBnYoiQXQLbXLHj5VaOA31qvBlrkUxsdVlG3uKSj6ApSgsfSpkqt7SFpo6+FUtgftyem6MrWRswmpiRW5CgFc4pnJSF6Sr7Z/0YJx3JEaTd46B6BWwWmbHqk3AW/iWtuUMHz9vl+6V7Q468mryA9FZeHo6zc602DfV15n3gDYyyIcPb8VxPqVXTxwtLMBRubYY3+n07QEdpCpEoCQgF1HJRDEiIAI3JlB9ROiyRmE/aAys9DxjMgq9KE7TY1xiV2mt6EyeFOCFA+/evWOc08v8y55I4xUEYw2P+yyUwMBjKTtWlOdiDiIwJn56eNkTKHBZAlKqUqqXHZybCHaAUo1yxvMTaMV4aSwsjT3G7chcpT02u6UbxePtYckCnPI52f5g1ejl5ksh7EWmR6YwL+M4jOMzyrAyHHfDq+KtLH+TV8ylXcjEfFZCS5/wTuUqb6yLNlLTEgDJ93hgaEr414znTpGG7hoXUbm1zasRO8GmgUqu2bFqc7zM2Fnjkcnwk6XhzWSxwzFjYphrnL7rnJtjtazJlW7iFAUB+rRnLZ9YMSbRJKZv06U1Eq7JW553HCgtTT0v4azRwtkveo2RycziXxbmmy/GvY0KiMDBBOQiOhi4qhMBEdiXQLnoor4pw2JfUTYtPa6ureCpRpkp1vmygk1lVGG7E+AxpfJtM8Rs+/gSj/emJ9rKx137m4p7CQueAcxS58cff+zPqJQXISClKqV6kaG4hxjHKNUoedrcX7QvHMvxsDS2o7hyINls0SvTFput/3KLrerIYRfVdhWrZxGmnitP29zp7t+Wrf9qbG+aAv2FTKWk4Y4IzuWLm6YypvhENcqcUpY/bQu7cwu+PEFCgdVbbVkRMTy1kExBGVdVUJtH4oLFlPViGSFjnjkGgI9YK23Rp7NKV8eslW6DefOp5yi2DXBfTlNp2NvBxLTJUvrktpV5TWl4F+K4oihb9Zeuo7IWBkNkxS0AdwXJ6Os9DmuWAszGcIsZe9Awbn2kG2is9PjRwqxP903k2XwxHtuosAgcSUAuoiNpqy4RuBmB9oH02UeWTmlt9eUSDcPiFCHXVzpl+bFuZJGJoakv1q6HfMES0qaAS7i5RzAtpUpT2KtuB9j9ZM/F/EOsYMtlbTu7rl6BgJSqlOoVxuFOMhymVF3+ZJDETRBPszQgjb2U2PHp379/Hyvt7HeMuuouYdpPtJLtTl3dS+VezB4xucrzTPH+jm25x206+UGTJyZiGQtHRP1HMcq62FGNe+iLXETm4InZy/I9prqhP6WLPJcF2GyN7SVSxlVCtN9PRkiyiJhuA9vfaZLil13q10yu3LZ/0Z3Hw7N70anHTfgnrycKc+wlBDZZAF51nG8i6iaFpEltZaZxMlVRSmaDIUVO5e2MX7nnMyaMzzX0arv7Dh4t8aYZAU7FxzQKi8D1CchFdP0+koQiIAK9BHiso2rEtH1dvaWfmi4+IoQg6aeLZo8Opd0iv6rAAQTKPYUyZliMqaIY9mwkDRdbZmQZGfez2LkYWAPzYNdnn32GzBj3/Du8NC3FU8xhBKRUpVQPG2xTFZV6r4yZyjsbP1XU5krVJUETxv396maxJ+4MSGN3gjoxGb6Z6D/wza+GSNzW+YYfCXB7pB3h0qzlHm37U9WtRgph1JX7dFQRzeYyQUO8/kvJH5a8pP3lVFOyt+6zeNFRjGppiV5yblWzWKR1aMo+lb66oU+kHUWaymXx0Itdxt5oe/O0XZquLiXARI6Tl75Y6vLE1RHdgXTowFGkNFURozF4TDOkLO2GxzFGyvSzndev+sS0mEWFcFNL+/48DLcUFJ2FDCyZWY+4VI1AEpiUZUwj+5pLZe8gdufULvMiSacu6pQ5cVjqMmTAL+07dK9Pk9ltjYNHS6LhDKfiPYECInAPAh/1JwIiIALTBBqKjNXmdL6jr2CsNAwILh0tUK2+uBOEwLUkrbjYF5iDZVKzEVlslJcUcwyB6iBkpnz48GETAeIGUxwPhPHobFJFLCRWx/5UvNQOM9Q9b3WstrNzFWLeQEqbTX+dBP4I86U05AAfKVWgSakOjJxtszxMqRqcuN2PqtyKmGtdlOfBGnurJjy7nHhfo4/YaG6017ehzYJNu6XcaFJee6pjqQUYhyIiDZimSYzqT1Okdk/fcMBTV8SytO1VUSFgctq/JedqLu/ZToBxqlIRP637ZuHEjNgYa6wjlxkB1pRTBfL4yDjwAMhufmfXx6evyLhIUSeqcTBQ1NT4944mkEqY+lm97XbOBS/TjWFk87+lhTAyGeeenYDpQ69lKkB3GJ9FS7CElOro2X5uU8J0xqeWLlrW0fuR0tRg6JQkJat2ZVtppAlishGZSp76SfdB3nL1ryIPGy3lODFRiZ9qkeJF4EYE3iBrVCgKi4AIiEAkwJn6xlM/RyoQHo9iwRyFwYDgJ//y1EaMj/LHMNYGf2aBxQcwiTzmtWw0wZ81Q+yl7whGSH91NcZfOjViV2kdNJaWHCkpPEsgPQll4xDDlCdAG+MQw5FeY+Ax3mIV/Ox8TIxcPAdnZxpiCRZmnZkEK9MsjeGpZEasPxXFcmX2PQ/IwPrNHhmmaawrytfa9IjB42OcQLKUsO1H1FP4rmm8j5iMA0evdpUtFS6lKqWahsRZP5PuerBSNcKuJeznVqbUiRr7rJFzu3oZ6v5wN/cI7m48/pxaQT/yvLw9+M891N9AxX3Qj+OkO76bl4tul1QUjeFUZpJqzU/auMiQ6K8rljxgV1cr4rsg/vR6aWxXs9itpB/gmzdvYjlmXNmCi/3Q6okHjCKOlDlGTEpszjXW/n2trIjuxHDqESSJs7UUjElK5/oUnk1flpBiEAATPa47ML8ZijGZ3xQaBjzl2ID3O28UMpbGqKNGFJfpDQa8q6/+QlgaMK2qhcS6PEzJ6MwoEtlB7VV7Sg+wVLH3b1MXbomplGhjJhStJiOBxiLOG07Ksu1e78pAtEgpCtfUlORlRcmoYMMEPVYm64np70o6AsLWlYTjSs2PwFqNXAUv4XKIliIxU+hx03VkTNsdZfoYs99oibUk2n6pp3WeWAERuC6BG7mzJKoIiMDxBLg3N/TXYU/W0HBMkIYkKy+xqD6ALbW4nJikAzViinkJDp9irZtA5JEDhStLDwEIexdsEmDh0VOvpyF9qtdGxdJyvMB2gIEalQC1lE+BMQJZrbFWdMEYisS0S25fjZyPmZ5tefqv0nDjAIT+XKeklFIFu5TqKWMvVhonu+uQNYGlyvBgpUrbbU/K21gq1chnUfgsjb1IyBdP7PcIBgBKOJ4lYi6wk2uamX/TwKBzo9L2q+m8UT/eKAnCeIH9JfSkTKN9wxt6PJy00uSIDUkaCfnj1TLsDexsGpx97lvAyFOv9S8aKRZFOLaULGxElmIsjYnNjNUtLefF09MXsTfpQTqLeXSzGQAAD0JJREFUKQleBgZ/sCVNustgV5NgPToKjzoBSSiZ4WRVMyl8RDXqcgUSG9ITjrqrHNU9JZCmc+YmZUVGWkokBKyx8EQe4DsQViVcajQ8Lls6pfVkse2NKhZdilNyqRlDS102AovqTYnHujIppViIdbH3IFY3icvxTxOgGpec3A2TbJ0/vS5nsn60pKqjnFbL0i5LBeqnCFyHwCoNcp1mSBIREIGdCKRlid9rLYAFsFO9ZbHlzTgJM/wTY6Wsbo8YDFkXsm22TtVOrrjMiJub8Bkrc6ouxVcJRAvee3NNYMCmxGi2rmchZAY0Auw6jLHa42CjOqomxldiToBxuMnCKXJm4lT74pqRvjIBzjUldKmkVEEhperj4axAnOyuSdYEbqFU4618eB9kqsuO19hTkii+SoCbWhwAjPZ0P8X2rlp0TJaYkbsMfzZZBkZRKqoq6vpIRqNPZ6RdX6CVELcguZdtVayVA0yXeRasbTTzb6cMsXCrxTPSv9HWimFLOTUwvIT+QFS897Ky+tt4TEqmKn3qM9FHTjXAONmWNrW3l+qzy8M4Q6syT0VGaz/Ox6n01XjzH/T0FC3FtdDDGc3Ws0FxNRcREFwn92NxdN4cxoNHDgTGunLKRRT1JzonrTtQcfaXxgZtIfGA8J5l89HiJXuAJiM8kjMmYzM9gQIicFMCchHdtOMktggcRMC3O9PN234OWDAHyX3JalgVOEZsl2EZMcqxscxK5l8MqR5TeLg6ZUwE6EcsV3rQ/tLVnp+WkULsrydLOw3jCju1nWb9VYYZCw8WML5CI0C9jEaM420HIWR8smy7nF7PoV2C60zgtFPq6noCUqrrGV6hhBdUqq4o9tPeR2rsK4yi28lgHWR7TAwDbhncXtl1wkJotyUagWTkFjxw/43Kk0L22+Hyjctta3E7hGJnibV5Vq/6Xi3lY5BU0xBpExlh+mWIJVM4P1PhqX8ZITCM2/Ep/djP+1pZY+09IBdzivnLfPRJTf/avMZ4pgf7B8lSaSnZqvZ5QeCpy0M4o68SZ1uMAKExW5dSnUq/Xz+iyRkztGWgCrDQ6fwdQGCKjMcjPw2p3lYQz7oPUUljf4TRhEwTNOpA273eMnD6aClFUowIXJyAvkX0b82k/0VABGoEeKmrfxGkvM69vPrK7DKlYiDgL4snjAG05h3i4ikCTsA+J4BtzQDzyLsHoubBvo9vuL540/wV1Sx46JqLS3t38aRU796D15T/AKVqVXjz2TTp/+qA51JABIYJ8Ikj+9yRlbDfCLRP7GxbSxSenffhr2406DFD/VuM7Nhih5RGu9/u2djt/+xi9UNEDUl2unRfK2snICpWBERABERABETgF0IgAiIgAg0C7T0L+/ZgI7suiYAI7E3AntWKDy3uXaPKFwEREIEHEzhAqbLdHE9X2NfCH4xUTbsaATwrLhLP47etfU+5NMCXxn/++WfLxYMsm9TCkwHu3ELyPfxDCMwMxS2EzIT5cDomFh+39+bjX6Hed+/eEQPJfv9Q+el1muDFKiACIiACIiACIiACJxKQi+hE+KpaBO5BIO5iJIlZNekx+cREP0XgYAJ///vfqVEuooOxqzoREIGnEjhGqX7zzTcO0Le8PUYBEdiPAN4O99xQC68ESHVxPgYfyfqjyXFgxwGfqlv0E8+NpeeobnR0LSqkJ7ER4NVVJAbXl19+yQEgvFzE834F3Lp2umiRj6p8tK7fvdQjs9KIgAiIgAiIgAiIwDABuYiG0SmjCLwKARZFjaaWq51GYl0SARHYnIBtl/BGlM1LVoEiIAIi8IIEjlGqvD/TzihAmAdu1m/Hv2BPqcljBKLnBkdL6eT44x//GH1IY7XwDJkfj6vWMlYsqxKbOPiH8NaMFdKf6+uvv+ZYoX/ohalKXo7+8M0MzhItfQtuWjS5BuiXRylFQAREQAREQAREYCcCchHtBFbFisBzCLTfgZBWO89ptloiAjchYFsw7Xl6k6Y8QcxPPvnEmuGBJ7RKbRCBVyJwmFK1AwqGNu7avxJstfVoAnhuoulePgeG5wNHCE6dpf6P1JJ4xGerI0RUYYd7+NrzYedvqBFHEe+IAx318i9hvoeU2tvz004oekpZbo5CAREQAREQAREQgdMJyEV0ehdIABG4OgGWRo01TFwBXr0lkk8EHkfAtnJ4EPWAZ2kfB2+XBvE4tj0X/P79+10qUKEiIAJ7EjhSqbLH7ccIcBGx9bxny1S2CPwfgegf4mf5ljmOEBG/3qlj5VAU3iZcLARe/E8fInrxAaDmi4AIiIAIiMDFCchFdPEOkngicAkC5QLSxeJNFOWax68qIAIisCsBe/C8MUN3rV2FVwnwwigeNB57xLhaoCJFQAQOI3CwUo2Hh+KhosPaq4pejYB/y4eGl0eF8FNuMgX43JG9k41aNLBtjCXnHJF6RbCR0b8iIAIiIAIiIAJXICAX0RV6QTKIwNUJ8Fw8y8gpKeMGx1QaxYuACOxBwGZf+aKYPepSmSIgAiLweAIHK1Xe5fXFF18YVU5d6CDR4wfY6Q2ML0EtXRT2xAlOnZVHk/0Q0q9//Ws9MGGdnlxEkFkJ+fSxJAFEQAREQAREQASeREAuoif1ptoiAjsS8MVeWQdv7demRolFMSKwN4Fvv/2WY3y80Ey7DHujVvkiIAKvQOAUpRrPWMTwKwBXG48n4O82LKtm/GPSk2Dle+HiEaLvvvuurOg1Y/Qhotfsd7VaBERABERABO5CQC6iu/SU5BSBkwmwXGwcJNKmxsndo+pfjwAfzDDHbcN9+3pU1GIREAERGCRwllL99NNPfRudg0SIMdgAZROBDgLxC1j+LjjyYedjTmDqp8MuHUXmJP7yW07IUV2+/JK/y5dyN77z+pKE1GgREAEREAEREIGTCchFdHIHqHoRuBGBxk603jV3o36UqM8g8O7dOxqy/m0wz6ChVoiACIjASgInKlXexOVnOxq21soGKrsIGAGcQLzljDAuIl51iBeHs8i4J4nkS0UrzyXjauJ8M4XjbdLqwIdc6XjzKe9pFBABERABERABERCBEwnIRXQifFUtAjcj0DhIxGqQ11PcrD0SVwRuS4DJyHbD+rfB3BaABBcBERCBLQmcrlR/+OEHaw9v+uI9XVu2TWWJwH8SwAnEYTUeMcEnxNvPzGPEUTYiOdP2n2mX/aIEXE2WhyG90tu0rO5rp2ZeJwFXok6l6acIiIAIiIAIiIAIrCQgF9FKgMouAq9FoPE8oN4191pDQa09j8D333/PFswmb4M5rxGqWQREQASuQuAKSpX9YvcS8Z4ufeLxKoPjuXLgFsWj8/Fff3/72984yra+rV9++aUVwlcS9Yo5QwFk2MZ3+lk8aodL65mrBBEQAREQAREQARHYhIBcRJtgVCEi8CoEfv/730+9O5uDRKw2XwWE2ikCJxHgdfb2NiQe+9XzuSd1gqoVARF4DoHrKFVMLDbWIYtB5VvtzwGtljydAKsAziTRSlYKL/5qAQ4Cvvn332effVZ9wA5bjkv/TvVGh4qePj/UPhEQAREQARG4OgG5iK7eQ5JPBK5GwJ9yLQXTZ5ZLJooRgW0J8CAq54f4WgDfD9i2ZJUmAiIgAi9I4FJKlY31L774gl7gIQA9dvOCo/G+TcYpYq+Y4+V1uF3v25BNJG+slabKL48ZTaVUvAiIgAiIgAiIgAjsQeC/9ihUZYqACDyYAAcXWPlMPd9KPG+reHDz1TQROJcAryvh71wZVLsIiIAIPIbA1ZQqW+08AcBpDDbcf/Ob33C06DGo1ZCnEuCFabYusEdYntrM/nZ98803n3zyCekBkgJE/vTTT/zLYUEP8HPqJQ1c0p8IiIAIiIAIiIAIHEBALqIDIKsKEXgaATYseFF+9bUJbGrwDKwefZ3tctxsPGhZJtOr20smink2gerjxnqc9tmdvkfrpFT3oKoyTyHAozbmJWLb/ccff5RhcEovqNJOAnw3C18mic0/pFfggoL5y6eGOgHunUxW1t6EVb4IiIAIiIAIPIPAGz5R+YyWqBUiIAIHE7D9i2ql2tGoYmHTx1bR1asW+eHDB72OvMFHlx5GgEePeRd/u1F6q16bzytflVJ95d5/fNvdypIOfHxf37eB5h/iqQ4ee8L4lwV7ta6UlXW1HpE8IiACIiACInBZAvoW0WW7RoKJwNUJ8KJ8HhisSslzr6xJqpcUKQIiIAIiIAIiIAIi0CaAB9S+S8TDJbKp2qx09SwCDE78Q59//jmOTPmHzuoF1SsCIiACIiACIiAC6wnIRbSeoUoQgRclwKskWBBWvUS8X/vt27c8WviiaNRsERABERABERABEVhHgO8SfffddxhavMV3XUnKLQLbE8Bzydd03r9/jztT75fbnq9KFAEREAEREAEREIEDCehFcwfCVlUi8EQCjff88NIJfEhaND6x29UmERABERABERABERABERABERABERABERABERCB2xPQKaLbd6EaIALnEuBd+VNniXj1BC+g0FmicztItYuACIiACIiACIiACIiACIiACIiACIiACIiACIhAlYBcRFUsihQBEVhAYNZLpHfoL6CppCIgAiIgAiIgAiIgAiIgAiIgAiIgAiIgAiIgAiJwCAG5iA7BrEpE4OkE+EStfa62bKidJfrzn/9cXlKMCIiACIiACIiACIiACIiACIiACIiACIiACIiACIjAWQTkIjqLvOoVgacR4JtDfJfoiy++KBv2888/v3379ttvvy0vKUYEREAEREAEREAEREAEREAEREAEREAEREAEREAEROAUAm8+fvx4SsWqVARE4KkEvv/++3fv3lVb99vf/vaHH37AmVS9qkgREAEREAEREAEREAEREAEREAEREAEREAEREAEREIHDCOgU0WGoVZEIvAqBr7766sOHD59//nnZ4L/85S9/+tOfynjFiIAIiIAIiIAIiIAIiIAIiIAIiIAIiIAIiIAIiIAIHExALqKDgas6EXgJAnyaiJfO/eEPfyhb+9NPP5WRihEBERABERABERABERABERABERABERABERABERABETiYgFxEBwNXdSLwQgS+/vprjhNVv070QhTUVBEQAREQAREQAREQAREQAREQAREQAREQAREQARG4JAF9i+iS3SKhROBZBDhRZO+X++Uvf/nNN9/oW0TP6l61RgREQAREQAREQAREQAREQAREQAREQAREQARE4JYE/hf9i4I9hswmxwAAAABJRU5ErkJggg=="/>
  <p:tag name="POWERPOINTLATEX_PIXELSPEREMHEIGHT#545B692C655D3D205C626567696E7B63617365737D20302026205C746578747B6966207D2065203D30205C257020205C5C20312026205C746578747B6966207D20693D302C2065203D30205C2570205C5C20545B692D312C655D2B545B692D312C28652D20615F6929205C25705D2026205C746578747B6F74686572776973657D2E205C656E647B63617365737D" val="83,33334"/>
  <p:tag name="POWERPOINTLATEX_BASELINEOFFSET#545B692C655D3D205C626567696E7B63617365737D20302026205C746578747B6966207D2065203D30205C257020205C5C20312026205C746578747B6966207D20693D302C2065203D30205C2570205C5C20545B692D312C655D2B545B692D312C28652D20615F6929205C25705D2026205C746578747B6F74686572776973657D2E205C656E647B63617365737D" val="154"/>
  <p:tag name="POWERPOINTLATEX_REFCOUNTER#545B692C655D3D205C626567696E7B63617365737D20302026205C746578747B6966207D2065203D30205C257020205C5C20312026205C746578747B6966207D20693D302C2065203D30205C2570205C5C20545B692D312C655D2B545B692D312C28652D20615F6929205C25705D2026205C746578747B6F74686572776973657D2E205C656E647B63617365737D" val="2"/>
  <p:tag name="POWERPOINTLATEX_REFCOUNTER#545B692C655D3D205C626567696E7B63617365737D20302026205C746578747B6966207D2065203C3020205C5C20312026205C746578747B6966207D20653D693D30205C5C20545B692D312C655D2B545B692D312C652D20615F695D2026205C746578747B6F74686572776973657D2E205C656E647B63617365737D" val="1"/>
  <p:tag name="POWERPOINTLATEX_CACHECONTENT#545B692C655D3D205C626567696E7B63617365737D20302026205C746578747B6966207D2065203D3020205C5C20312026205C746578747B6966207D20653D693D30205C5C20545B692D312C655D2B545B692D312C652D20615F695D2026205C746578747B6F74686572776973657D2E205C656E647B63617365737D" val="iVBORw0KGgoAAAANSUhEUgAACLoAAAGjCAIAAACuAXkEAAAgAElEQVR4Aezdy7HUSro24Gb3HncAcSLOnIUFgAkbLABMACwATAAsYGECYAFgAmAB4MA5AYx69Hfwv93qk62t26qLqkqXZw1ApUqlMp9UqVT5KVOXfv369Rd/BAgQILCHwPPnz589e1ZlcO3atdevX5+dne2Rn00JECBAgAABAgQIECBAgAABAgQIECBwVIHfjro3OyNAgMCyBN6/f5/I0NOnT3/+39/nz5/fvn27rFqqDQECBAgQIECAAAECBAgQIECAAAECCxf4feH1Uz0CBAgcRuDHjx/379//8OHDYbKXKwECBAgQIECAAAECBAgQIECAAAECBI4nYHTR8aztiQCBxQi8efMmk871xYouX768mJqqCAECBAgQIECAAAECBAgQIECAAAECaxC45NlFa2hmdSRAYCyBDCp68ODBwHRziRV9+/btypUrY+1RPgQIECBAgAABAgQIECBAgAABAgQIEDi0gNFFhxaWPwECyxH49OlTBhUNxIpu3LghVrSc9lYTAgQIECBAgAABAgQIECBAgAABAqsREC5aTVOrKAEC+wmcn5/funXr58+ffdlk1FHiScYV9flYT4AAAQIECBAgQIAAAQIECBAgQIDAZAV+n2zJFIwAAQLTEXj48OGrV68GyvP69et79+4NJPAWAQIECBAgQIAAAQIECBAgQIAAAQIEJisgXDTZplEwAgSmIpA40MAEdHlY0YcPH27evDmV4ioHAQIECBAgQIAAAQIECBAgQIAAAQIEthQQLtoSTHICBFYmcPv27USD+iqdWNHHjx/Pzs76ElhPgAABAgQIECBAgAABAgQIECBAgACB6QsIF02/jZSQAIGTCWTM0OfPn/t2n1jRt2/fPKyoz8d6AgQIECBAgAABAgQIECBAgAABAgTmIvDbXAqqnAQIEDiywIWxoowrEis6cqPYHQECBAgQIECAAAECBAgQIECAAAEChxAQLjqEqjwJEJi9QOagGxhXlOplhjpz0M2+mVWAAAECBAgQIECAAAECBAgQIECAAIF/CQgXORAIECDQFHj48OHA84qS+t27dxl71NzMawIECBAgQIAAAQIECBAgQIAAAQIECMxTQLhonu2m1AQIHEzg+fPnr169Gsj+2bNnGXs0kMBbBAgQIECAAAECBAgQIECAAAECBAgQmJfApV+/fs2rxEpLgACBwwm8f//+zp07A/nfvXv3zZs3Awm8RYAAAQIECBAgQIAAAQIECBAgQIAAgdkJCBfNrskUmACBQwn8+PHj2rVrP3/+7NvB5cuXv337duXKlb4E1hMgQIAAAQIECBAgQIAAAQIECBAgQGCOAiajm2OrKTMBAgcRuH///kCsKLt8/fq1WNFB6GVKgAABAgQIECBAgAABAgQIECBAgMBJBYSLTspv5wQITEYgjyz68OHDQHEePHjgkUUDPt4iQIAAAQIECBAgQIAAAQIECBAgQGC+Aiajm2/bKTkBAqMJZBq6q1evDmf3/ft3Q4uGibxLgAABAgQIECBAgAABAgQIECBAgMBMBYwummnDKTYBAmMKZBq64eyePXsmVjRM5F0CBAgQIECAAAECBAgQIECAAAECBOYrYHTRfNtOyQkQGEfg/fv3d+7cGcjr2rVrX79+HUjgLQIECBAgQIAAAQIECBAgQIAAAQIECMxawOiiWTefwhMgMILAo0ePhnN5/PjxcALvEiBAgAABAgQIECBAgAABAgQIECBAYNYCwkWzbj6FJ0BgX4Hz8/Nv374N5HL58uWHDx8OJPAWAQIECBAgQIAAAQIECBAgMDuBPMY4fQL37t07Ozu79H9/WU4nQKYhmV11FJgAAQL7C5iMbn9DORAgMGOBPJHo58+fAxXIU4uePHkykMBbBAgQIECAAAECBAgQIECAwIwEPn36lB/7b9++HShz5qV/+fLl7du3B9J4iwABAgsTEC5aWIOqDgECWwi8efPm/v37wxt8//49IaXhNN4lQIAAAQIECBAgQIAAAQIEpi+QEUUPHjxoBIqy5o8//kh8KD0Anz9/fv36df6t6pKIkRlHpt+sSkiAwFgCv4+VkXwIECAwO4HcTDRc5rt374oVDRN5lwABAgQIECBAgAABAgQIzEIgg4oSFqpPMZJf/a9evWr88K/3FeRpxwkjGWM0i/ZVSAIE9hfw7KL9DeVAgMAsBXKZWG4X6qtA7jDqe2s661ORTJeXi9f6bMu52L1582bugcpEzLl5ajqlVRICBAgQIECAAAECBAgQINAQeP78efWTNj9m8/M2v3MbCfZ/mccR3bp1qx4revz4cSYdqceKkubOnTv1NNnvhbOS7F82ORAYRUAH0SiMK8/EZHQrPwBUn8B6BRJKyT1EA/W/fPnylAMtKVvueEoVGheynTXK/VO5DnY/VCeOlQQIECBAgAABAgQIECBwKoH8ts0v1vbdnPnBO+KDhNONnlhRvY65PTS3V9bXZDm3XbZLkvXv3r3zg7ph5eV0BHQQTactFlAS4aIFNKIqECCwi8ClS5eGN+u8dhze5Gjv5qL5xYsX9d3l8jp/N27cuHr1atZ/+/btw4cPmXC5HkzKuwkv5fK3vqFlAgQIECBAgAABAgQIECBwKoF79+41niRUSvLx48exfsBmCFH913Hml/v69WvZUbWQPvfqB3VjfV6OG7tq528NgZ0FdBDtTGfDTgHhok4WKwkQWLhAxptfOJx8mncP5Yo2Q+MTDSotlLBWrlzrw+fLW1lITZ8+fVpPn2FGGeZfT2OZAAECBAgQIECAAAECBAgcXyC/cK9fv96339wTmdnh+t7dfH17cpHO3/sD4SK/ozfXlvJoAjqIjka9qh0JF62quVWWAIF/CwzcvlSMfv36VZYnslBNo1wKk+nyMn5okxHxjfqOdc1dSmKBAAECBAgQIECAAAECBAhsK5B7GXOD48BW+/8wb0ekOocWVWVoDEIqBctP7/ysLi8tEDi5gA6ikzfBUgvw21Irpl4ECBAYEOgb6l42SUClLE9koX0pkIH5m8SKUv6MMcrNUKUimadurBH9JU8LBAgQIECAAAECBAgQIEBgK4Hv379vlX6HxI2J3JNDpujoy6fzrdypKVbUJ2b9SQR0EJ2EfSU7FS5aSUOrJgEC/xHIIy7/86JnaWrhomqIcb2wubnp7OysvmZ4OTdt3b17t6TJ0zs3DDWVTSwQIECAAAECBAgQIECAAIERBTLQZyC3xGkG3t3wrTzBt5Gy/tO48VZ+ODd6A1KG3HDZSOYlgRMK6CA6If4adi1ctIZWVkcCBP4ksMml3o0bN/60zalf5HlF9SJkqNAOwZ6MMapfbcchT0SsZ2uZAAECBAgQIECAAAECBAgcTWD4ocLD725SyAzCaCTLj+LhOy+zSZ5slB/dGWn08uXLPAnY5BwNQy9PK6CD6LT+i9+7ZxctvolVkACBpkACLRdGjDIiPnMWN7c80evGYzlzdZsncO5WlkSMGhfcmdHOte9umLYiQIAAAQIECBAgQIAAgT0F+h5flF++CdXs+cM8t0g2JqPzKN8928vmpxXQQXRa/zXs3eiiNbSyOhIg8CeBBEj+9Lr1Ilele16StrLcfUWmzmuMne+cTHnDHWTC5cZg/0b0aMN8JCNAgAABAgQIECBAgAABAvsLJKLz7NmzRj753Zpf7vv/ME/AqZ1zY42XBOYioINoLi0163IKF826+RSeAIGtBTIu5+fPn8Ob3bp1azjBMd9tB4eePn26TwEypr6+ea6ez8/P62ssEyBAgAABAgQIECBAgACBowkkYvTly5cEjfJUofwEzpN683SW4SnjNiybcNGGUJLNQkAH0Syaae6FNBnd3FtQ+QkQ2E4g0xA3pnltb58v4IlEUHLnSCN2lYcqZWW7zJuvScDs6tWr9fT7zG5Xz8cyAQIECBAgQIAAAQIECBCYjkBiTo2IUYJSHuI7nQZSks0FdBBtbiXlPgJGF+2jZ1sCBOYn0LhS7KxAY7q2zjTHWdkekr//3HEZzp+YU738GW6VZxrV11gmQIAAAQIECBAgQIAAAQLLE8jtksurlBqtQUAH0RpaeQp1FC6aQisoAwECxxPYJFw0kcvHDAN6+/ZtgyaP5Wys2eFlY8RScmhfduyQrU0IECBAgAABAgQIECBAgAABAgTGFdBBNK6n3AYEhIsGcLxFgMACBS58cFHqPJHRRa9evWo3wM2bN9srt13TGF2UzT9//py5obfNR3oCBAgQIECAAAECBAgQIECAAIGDCuggOiivzOsCwkV1DcsECCxfYJPRRY1H+5wKpX01MNawp/bootSxPZLpVBW3XwIECBAgQIAAAQIECBAgQIAAgUpAB5Ej4WgCwkVHo7YjAgQIbCGQsT7tyFZnmGeLTP8vaefwqdevX//f+/4nQIAAAQIECBAgQIAAAQIECBA4vYAOotO3wZpKIFy0ptZWVwIE/vKX79+/X8gw1iCeC3c0kODDhw/td8cq2JUrV9qZZz669kprCBAgQIAAAQIECBAgQIAAAQIETiWgg+hU8uvcr3DROttdrQkQmLpA59VA56ig3WrSGXl6//79brnZigABAgQIECBAgAABAgQIECBAYHQBHUSjk8pwQEC4aADHWwQIEDiZQOfVwIgPVerMqnOnJyOwYwIECBAgQIAAAQIECBAgQIDAugU6+2o6e3V2c+rMqnOnu+Vvq3kJCBfNq72UlgCBVQj8+PHj58+f7ap2DglqJ9tkTWdW5qPbhE4aAgQIECBAgAABAgQIECBAgMARBHQQHQHZLuoCwkV1DcsECBCYhMDHjx87y9F5x0dnygtXdmbVt98Lc5OAAAECBAgQIECAAAECBAgQIEBgXIG+jprOXp3ddt2ZVd9+d9uFrWYk8PuMyqqoBAgQWInAt2/fOmvaOSSoM+WFKzuz6hzSdGFWEhAgQIAAAQIECBAgQIAAgREFMqLi+/fvyfDs7GzEbGVFYHYCOohm12RzL7Bw0dxbUPkJEFigQN/VwIhV7bx5JPl/+vTp5s2bI+5IVgQIECBAgAABAgQIECBAoC6QH56JBuWGxfyb37/VQv7NcrW+SvzgwYPz8/P6hn3LCS91vlXFnOpvZS99iUuyK1eulOVZLKRGedJM/gJYN8x9ordu3frjjz/u3r0r8DaLpmwXMg3aXjnuGh1E43rOPTfhorm3oPITILBAgb6rgb6v8BEJ2hfTI2YuKwIECBAgQIAAAQIECBBYucCbN2/u378/LkIyTLBkkzyf/utvOGV+F88iYpQo0evXr1+9etX3HOLExv4VRfqQSido9PLlS0Gj4aaf4Ls6iCbYKMsuknDRsttX7QgQmKVA39XAiJXpnIwu+R9h1yPWQlYECBAgQIAAAQIECBAgQGBtAl+/fn3x4kUCRY2KJyaUvxs3buRm0wS98gM/4aK3b98mWRauX7+eiNHDhw8bW3k5ZYEj9NLoIJryAXD8sgkXHd/cHgkQIHCBQO4A6kzR9xXemXi3lX273i03WxEgQIAAAQIECBAgQIAAgbrAEX7Y1ne3sOWMKHr27FliRfV6Xbt27fHjx51xoKzMJpnWrwoaPXr0KBt2pqxnaHk6An29NEf4HPXtejo4SnIIgd8Okak8CRAgQGAfgRPOCHeE+1b2kbEtAQIECBAgQIAAAQIECMxa4Pbt27/+9Zdfvl++fMl0ahkQs2eN3r9/X+XZ+DdxlEbO2VcjTfvlZGeiyzx+qVEjVpQBQxlsNBABSnWyYeJJFUUiRknfYPFysgI6iCbbNEstmHDRUltWvQgQmLHACe/gOOGFyIwbTNEJECBAgAABAgQIECBAYEuBhDHyKJ179+4l2HP37t0tt15d8kDlEU317oJMOpd420CgqG70/PnzpK/W5FFG9bcsT1mg3uJHLqcOoiODT2R3wkUTaQjFIECAwFEFMpHxUfdnZwQIECBAgAABAgQIECBAoEdAAKMH5p+rM5vczZs3q9nkSrIMk/r06VPibWXNhQsFuZHVhRtKsGwBHUTLbt9taydctK2Y9AQIEDisQC4ED7uDwdxPeN/KYLm8SYAAAQIECBAgQIAAAQKLFUg4ZLF1269imTguE9B9/vy5nk1iRRmSVV+zyXJ90r+EmjbZRJrTCuggOq3/OvcuXLTOdldrAgQIECBAgAABAgQIECBAgAABAgSmK5BY0a1btxq3dSZ6tEOsKJWsP5PpJPOMZT69S3P+S1BTmG26nxYlG0lAuGgkSNkQIEBgEQInuWRchJxKECBAgAABAgQIECBAgACB0QQysqQdK0ru7969220fpx2q8ubNm7lPgpcxXmVCv92aYF5b6SCaV3uNVVrhorEk5UOAAIFxBHwfj+MoFwIECBAgQIAAAQIECBAgMFuBzB3XGFeUqjx79myr5xXVa//t27fyMoGosmxhsgI6iCbbNAsumHDRghtX1QgQIECAAAECBAgQIECAAAECBAgQmJnAkydPGs8rSgUyDV3W71yT169fV9smn/rEdDtnuNWGmYnuwYMHly9f3mqrSSW+cePGy5cvJ1UkhSEwusDvo+coQwIECBAgQIAAAQIECBAgQIAAAQIECBDYQSAPyHnx4kV7wwwtaq/ccE1monv16lWVOGGbDbcaN9n5v/7GzVNuBAiMK2B00bieciNAgMC+AlevXt03C9sTIECAAAECBAgQIECAAAEC8xS4f/9+u+AZEpQBOu31G65JiKia2i7je04VLtqwqJIVAR1EhcLC0QSEi45GbUcECBCYkIAJcCfUGIpCgAABAgQIECBAgAABAgT+JZAROPWHDBWVx48fl+VtFzKF3du3b6utMsbo+DPRbVtg6Y8poIPomNrT35fJ6KbfRkpIgACB4wm4deV41vZEgAABAgQIECBAgAABAgT+LPD06dM/r/j3q4cPH3auH16ZOegyVunDhw9Vsowr2meI0vC+vLswAR1EC2vQDatjdNGGUJIRIEDgSAJu8zkStN0QIECAAAECBAgQIECAAIEpCbx586aaMq5RqLt37zbWXPgygaIMKkqPfz1WlKFLF24owXQEdBBNpy3WUxKji9bT1mpKgACBiwUyi/HFiaQgQIAAAQIECBAgQIAAAQIExhbITHGdWXY+zagz5devXxMfytRzJUpUJXv58uVu45M692LlGgR0EK2hldt1FC5qm1hDgACBiQp03mQ0blmNNR7XU24ECBAgQIAAAQIECBAgQGATgYwHasR4ylY3btzIu+VlFqrnzaSXIA86ynL+/fz588ePH9v9BpmA7tmzZ8ap1PUWsNxu6NErpYNodNJZZChcNItmUkgCBNYlkDs4Dv3F35e/m0fWdaipLQECBAgQIECAAAECBAhMQ6AvVpTSXb9+fdsy/vHHH5nCLsOSBIq2pZtUeh1Ek2qONRRGuGgNrayOBAjMTODatWu5Lahd6Oruofb6Ede4eWRETFkRIECAAAECBAgQIECAAIENBV6/fr1hynqyhBPyQz7dCFnIv7du3cpQpLOzs3oay/MV0EE037abacmFi2bacIpNgMCSBY4Qs+mLPOVCZMmy6kaAAAECBAgQIECAAAECBCYp0HnbaEqaKeZu3rw5ySIr1MEFdBAdnNgO/izw259fekWAAAECpxfoi9n0zSA3Yon7dj3iLmRFgAABAgQIECBAgAABAgQINATy/KHGmuqlWFEny0pW9vXS6CBayQFw/GoKFx3f3B4JECBwgUDf1UDfkKALsut6u+/Com/XXXlYR4AAAQIECBAgQIAAAQIECIwg8OnTp85cMrNc53orVyLQ10ujg2glB8DxqylcdHxzeyRAgMAFAn2Xg30xnguy63q778LCMzC7tKwjQIAAAQIECBAgQIAAAQIHFOj7kZ5nER1wr7KevIAOosk30dIKKFy0tBZVHwIEFiBwhJtHOge5912FLIBUFQgQIECAAAECBAgQIECAwGQF+m4P9Tt9sk12nILpIDqOs70UAeGiQmGBAAECUxE4Ozu7fPlyuzR9l4/tlBeu6czKXUsXuklAgAABAgQIECBAgAABAgRGFzC6aHTSZWSog2gZ7TijWggXzaixFJUAgRUJdEZu+i4ft3X58eNH5ybuWupksZIAAQIECBAgQIAAAQIECJxE4ObNmyfZ7yF2eu/evUtz/ktbfP369RAyw3nqIBr28e64AsJF43rKjQABAuMI/PHHH+2MOmeQaye7cE1fPp07vTA3CQgQIECAAAECBAgQIECAAIF9BK5evdrevHPekXayWax58+bN27dvZ1HUvkJ+/vz50aNHfe8ebn1nX01fx862xejLp3On22Yu/RwFhIvm2GrKTIDA8gU6v5j7vsW35ejMJ5ehGeO8bVbSEyBAgAABAgQIECBAgAABAnsKdEaGOmNIe+7I5rMT0EE0uyabdYGFi2bdfApPgMBiBTLGuX2x2PnAoR0IOsNF9+/f3yErmxAgQIAAAQIECBAgQIAAAQJ7Cly7dq2dQ7tboJ1mLmsyE93du3dnXaNM4P/y5cvjg+sgOr75mvcoXLTm1ld3AgQmLfDgwYN2+T59+tReue2ajx8/tjfJdVt7pTUECBAgQIAAAQIECBAgQIDAoQXWMNtH5qPLo5R/zfYvHTKnaiYdRIf+AMq/CAgXFQoLBAgQmJZA53CfzkjPtuXOfLuNTXKDz+3btxsrvSRAgAABAgQIECBAgAABAgSOI5DBK8fZ0fv3769cuXJ+fn6c3dnL/gI6iPY3lMOGAsJFG0JJRoAAgWMLZLhx+2Lxw4cPe5Yj9/K0J6N7+vTpntnanAABAgQIECBAgAABAgQIENhZoP2ImvaP950zLxt+/fr1zp07mev+7du3ZaWFiQvoIJp4Ay2peMJFS2pNdSFAYGkC7SjO/uGizhw6xzUvTVN9CBAgQIAAAQIECBAgQIDAVAXaI0jGeoBxqXHuH71161b18tmzZ2W9hekL6CCafhsto4TCRctoR7UgQGCZAnkUZONxl7lYzLDxfWr7+vXrxuaPHz/OOPTGSi8JECBAgAABAgQIECBAgACBowlkBEmjByC7HuUBxlUVqlhRFYJ6+fJldne0qtnR/gI6iPY3lMMmAsJFmyhJQ4AAgZMJ5Bquse8XL1401mz+MleHjfHmeWpR+xaVzTOUkgABAgQIECBAgAABAgQIEBhFIHdzNvLpnCCkkWaTl5mDLrGoana7jCt6+PDhJltJMykBHUSTao6lFka4aKktq14ECCxE4Pbt23fv3q1XJheLO99e1B5snjWGFtV5LRMgQIAAAQIECBAgQIDAFAS+f/++ZzHaObTX7LmLcTdPFKcxwOjVq1f77+LNmzfXr1+vxhWlE+DJkyf75ymH4wvoIDq++Qr3KFy0wkZXZQIEZiaQq8OMAaoXerdHDeVmosbIpASi3FJUh7VMgAABAgQIECBAgAABAscXyM/V9k73f3JPO4dqeE17X9NZ05hAPgXeZ0b6TDGSSczKU5GSuVjRdNp6h5LoINoBzSZbCQgXbcUlMQECsxf4+9//fmEdrl69emGaYybI6J/G8PPPnz8/f/582zKUC8Rqw9yyNMptStsWQ3oCBAgQIECAAAECBAgQIFAXaMyaXr2VH8KJdtSTbbWcITXt9Akgda5vpzzVmjxSqDEl3aNHj3YrzPn5eX74V7ZZ+PLlS0JHu2Vlq4kI6CCaSEMsuBjCRQtuXFUjQKBD4K9//WvH2smvyvXiu3fv6sXMA4e2usbNRWGCTCWHDFdKhqahKyAWCBAgQIAAAQIECBAgQODIAokGZa71jHfpe6TurVu3EvNIms3jRiXPxh2TpWpZnx/I+UG9VbZl8yMs5PbQ+qT0GWC0bZgnaGdnZ4kzVeOrEn/K+K2sOULh7eLQAjqIDi288vwv/fr1a+UEqk+AwKoE8rVaj5p01j133EzzKioj0O/cuVMv8yaTDudaOVfD9fFJuasosaJp1rFeO8sECBAgQIAAAQIECBAgsDCBPH+l/vt029plbvbEQhpbZZb1USbPePny5XQmbG9U6saNG5lKbviHfDoN4lAfqpWwU/oNhrdqYHo5CwEdRLNopjkW0uiiObaaMhMgsFKBXFUnlJVgT6l/7sDKytwSVdY0FnLDVNLXr8Vzsfjx40cXiw0oLwkQIECAAAECBAgQIECAwHQEEhVLfKg8yTh3vl6/fj3DjKrhVukHyF9iBnmZwFJujb106VJuMC2xovz2TwdC+gT8/J9Om45YEh1EI2LKqi7we/2FZQIECBCYuECu8zKEPCPTy1D9hIIyPD/3GWUIUf6tHryUsepZnyvL+oM9c5WZ+4y2HcM+cRDFI0CAAAECBAgQIECAAAECixTI7/c//vgjw4PyW776dZ9oUAkIdVY56RMoSv+Ayec7fZa0UgfRklpzOnUxGd102kJJCBA4hsCsJ6OrA2WKuVwv5qqxHhCqJ6gvZ4BRpiqezpj6etksEyBAgAABAgQIECBAgACB0wpUz0aacogl44RyV2gmC8ntoaUfIHeF5vd+/qq7SDPi5LSM9n4SAR1EJ2Ff6k6Fi5basupFgEC3wGLCRaV6GX5eXTJmZHquGqv1uWTMMKMMNsolY24sMva8cFkgQIAAAQIECBAgQIAAAQIECCxPQAfR8tr0+DUSLjq+uT0SIHBKgeWFi06pad8ECBAgQIAAAQIECBAgQIAAAQIECCxC4LdF1EIlCBAgQIAAAQIECBAgQIAAAQIECBAgQIAAAQIEdhQQLtoRzmYECBAgQIAAAQIECBAgQIAAAQIECBAgQIAAgWUICBctox3VggABAgQIECBAgAABAgQIECBAgAABAgQIECCwo4Bw0Y5wNiNAgAABAgQIECBAgAABAgQIECBAgAABAgQILENAuGgZ7agWBAgQIECAAAECBAgQIECAAAECBAgQIECAAIEdBYSLdoSzGQECBAgQIECAAAECBAgQIECAAAECBAgQIEBgGQLCRctoR7UgQNxZyjkAACAASURBVIAAAQIECBAgQIAAAQIECBAgQIAAAQIECOwoIFy0I5zNCBAgQIAAAQIECBAgQIAAAQIECBAgQIAAAQLLEBAuWkY7qgUBAgQIECBAgAABAgQIECBAgAABAgQIECBAYEcB4aId4WxGgAABAgQIECBAgAABAgQIECBAgAABAgQIEFiGgHDRMtpRLQgQIECAAAECBAgQIECAAAECBAgQIECAAAECOwoIF+0IZzMCBAgQIECAAAECBAgQIECAAAECBAgQIECAwDIEhIuW0Y5qQYAAAQIECBAgQIAAAQIECBAgQIAAAQIECBDYUUC4aEc4mxEgQIAAAQIECBAgQIAAAQIECBAgQIAAAQIEliEgXLSMdlQLAgQIECBAgAABAgQIECBAgAABAgQIECBAgMCOAsJFO8LZjAABAgQIECBAgAABAgQIECBAgAABAgQIECCwDAHhomW0o1oQIECAAAECBAgQIECAAAECBAgQIECAAAECBHYUEC7aEc5mBAgQIECAAAECBAgQIECAAAECBAgQIECAAIFlCAgXLaMd1YIAAQIECBAgQIAAAQIECBAgQIAAAQIECBAgsKOAcNGOcDYjQIAAAQIECBAgQIAAAQIECBAgQIAAAQIECCxDQLhoGe2oFgQIECBAgAABAgQIECBAgAABAgQIECBAgACBHQWEi3aEsxkBAjMV+J//+Z+ZllyxCRAgQIAAAQIECBAgQIAAAQIECBAgcCAB4aIDwcqWAIGJCvz8+fPCkv31r3+9MI0EBAgQIECAAAECBAgQIECAAAECBAgQWIyAcNFimlJFCBDYSOC///u/L0z3j3/848I0EhAgQIAAAQIECBAgQIAAAQIECBAgQGAxAsJFi2lKFSFAYCOBv/3tbxulk4gAAQIECBAgQIAAAQIECBAgQIAAAQKrERAuWk1TqygBAgQIECBAgAABAgQIECBAgAABAgQIECBAoEtAuKhLxToCBAgQIECAAAECBAgQIECAAAECBAgQIECAwGoEhItW09QqSoAAAQIECBAgQIAAAQIECBAgQIAAAQIECBDoEhAu6lKxjgABAgQIECBAgAABAgQIECBAgAABAgQIECCwGgHhotU0tYoSIECAAAECBAgQIECAAAECBAgQIECAAAECBLoEhIu6VKwjQIAAAQIECBAgQIAAAQIECBAgQIAAAQIECKxGQLhoNU2togQIECBAgAABAgQIECBAgAABAgQIECBAgACBLgHhoi4V6wgQIECAAAECBAgQIECAAAECBAgQIECAAAECqxEQLlpNU6soAQIECBAgQIAAAQIECBAgQIAAAQIECBAgQKBLQLioS8U6AgQIECBAgAABAgQIECBAgAABAgQIECBAgMBqBISLVtPUKkqAAAECBAgQIECAAAECBAgQIECAAAECBAgQ6BIQLupSsY4AAQIECBAgQIAAAQIECBAgQIAAAQIECBAgsBoB4aLVNLWKEiBAgAABAgQIECBAgAABAgQIECBAgAABAgS6BISLulSsI0CAAAECBAgQIECAAAECBAgQIECAAAECBAisRkC4aDVNraIECBAgQIAAAQIECBAgQIAAAQIECBAgQIAAgS4B4aIuFesIECBAgAABAgQIECBAgAABAgQIECBAgAABAqsREC5aTVOrKAECBAgQIECAAAECBAgQIECAAAECBAgQIECgS0C4qEvFOgIECBAgQIAAAQIECBAgQIAAAQIECBAgQIDAagSEi1bT1CpKgAABAgQIECBAgAABAgQIECBAgAABAgQIEOgSEC7qUrGOAAECBAgQIECAAAECBAgQIECAAAECBAgQILAaAeGi1TS1ihIgQIAAAQIECBAgQIAAAQIECBAgQIAAAQIEugSEi7pUrCNAgAABAgQIECBAgAABAgQIECBAgAABAgQIrEZAuGg1Ta2iBAgQIECAAAECBAgQIECAAAECBAgQIECAAIEuAeGiLhXrCBAgQIAAAQIECBAgQIAAAQIECBAgQIAAAQKrERAuWk1TqygBAgQIECBAgAABAgQIECBAgAABAgQIECBAoEtAuKhLxToCBAgQIECAAAECBAgQIECAAAECBAgQIECAwGoEhItW09QqSoAAAQIECBAgQIAAAQIECBAgQIAAAQIECBDoEhAu6lKxjgABAgQIECBAgAABAgQIECBAgAABAgQIECCwGgHhotU0tYoSIECAAAECBAgQIECAAAECBAgQIECAAAECBLoEhIu6VKwjQIAAAQIECBAgQIAAAQIECBAgQIAAAQIECKxGQLhoNU2togQIECBAgAABAgQIECBAgAABAgQIECBAgACBLgHhoi4V6wgQIECAAAECBAgQIECAAAECBAgQIECAAAECqxEQLlpNU6soAQIECBAgQIAAAQIECBAgQIAAAQIECBAgQKBLQLioS8U6AgQIECBAgAABAgQIECBAgAABAgQIECBAgMBqBISLVtPUKkqAAAECBAgQIECAAAECBAgQIECAAAECBAgQ6BIQLupSsY4AAQIECBAgQIAAAQIECBAgQIAAAQIECBAgsBoB4aLVNLWKEiBAgAABAgQIECBAgAABAgQIECBAgAABAgS6BNYbLnr//v2lzf7Oz8+76Kw7nsDZ2dkmbZVkxyuTPREgQIAAAQIECBAgQIAAAQIECBAgQIAAgaUIrDdctJQWVA8CBAgQIECAAAECBAgQIECAAAECBAgQIECAwF4CwkV78dmYAAECBAgQIECAAAECBAgQIECAAAECBAgQIDB3AeGiubeg8hMgQIAAAQIECBAgQIAAAQIECBAgQIAAAQIE9hL4fa+tl7LxH3/8kUcZLaU2C6zH169f+2qVt65fv973rvUECBAgQIAAAQIECBAgQIAAAQIECBAgQIDAhQJGF11IJAEBAosS+Pnz54X1uXr16oVpJCBAgAABAgQIECBAgAABAgQIECBAgMBiBISLFtOUKkKAwGgCV65cGS0vGREgQIAAAQIECBAgQIAAAQIECBAgQGDyAhdPRvfjx4/J1+LfBdTDO5eWUk4CJxT4/v37Cfdu1wQIECBAgAABAgQIECBAgAABAgQIEJigwFC46M2bN/fv359goQeKdO3atYHn3Axs6C0CBFYicOFkdJcvX14JhWoSIECAAAECBAgQIECAAIHVCuQW+devX3/48OHz58/fvn2rHNK1mGec37179/bt26uVUXECBFYrMDQZ3YMHD2bnUk7u0yx5InD5sjk7O7t58+b5+fk0C6lUBBYssMlwyVwaLlhA1QgQIECAAAECBAgQIECAwMoFPn36dO/evTy3+NGjR2/fvq13J2b51atXd+7cSffd+/fvVw6l+gQIrE2gd3RRTogX3oM/QawpDwtIoCg3LBS0fCHlG+j58+dljQUCBA4tsMlMdMJFh24F+RMgQIAAAQIECBAgQIAAgZMI5C7S3B+fEFF971mTEUXpDUinQUYaZchRNd4oQaOXL18+fPiwntgyAQIEFizQGy5qnDfrBNWozPxb/SVCk2j8wHODciJ++vRpIvP1TMpyNs9Z+NatW1nTl0k1ICDBleqs/fHjx8RdOqNZVT4l8+ksNGJFVcFevHgRmb5aT6fwSkJgMQL1O4b6KjXZ00hfga0nQIAAAQIECBAgQIAAAQIELhTIoKKEheo9ipl0Lj2Wja65Z8+elaxyt3f6P01MV0AsECCwbIHecFFCOI2aJ66T2EZOoxmM2Xhr+GXOuTdu3OhLkx1deM6tztqZwC2ZlMSZzC3lqZ/i827O4H07OuH6zEFXH1dUL0k6r6t61VdaJkDgQAKbhIsGzlcHKtUhss1T3BL1zykx4+sPkb88CRAgQIAAAQIECBAgQIDAWAKZfSdhm/xmT/djbuJMwGb07rJMpJTRQvUCP378uDHrTztN0ufJ7pvMbF/P2TIBAgSOI5AoeBkQWbo9cyJNl2DOpenkzBmsEREfLlh3uKg9E11GZe7zrJ0M4ewsR4pewj+dCQZWZiho7ghItesRo2n287Zjb6VeESjLFggQOLRA37movt8FjC6q3zD15cuXbWP8dQ3LBAgQIECAAAECBAgQIEDgcAKJxKR/r/xaTy9fbrmuIkZPnjwZa7/5mdyIFaWrsxEryr5yY3p7jylSekp37sBsZ2gNgUMLZOhCib/mUDeh4qHBj59/zpwJq6eV65GRUoyszEm1Oq9miGTOsYmOb3gS+63kUl/InuovE+3YJ1aUrPrG1iS6Vd/RtsvpA20UdZqji0pkr1HBxIp04zZMvCRwUIG+D2PZaT6VW4Xcy4bTWcjpuh5Hv7DK0ym5khAgQIAAAQIECBAgQIDA2gTSl131aTYqnshNYjyNlTu/TG9pfdv0H7a7OtP92lmSbNi3vp6nZQITEUhUIF3u6Y1Pj1AO3UQLRoy8TqSOKy9GGjTPBspjbkqsKKe4RI/evXuXh/jkL9GcnFrLMJUcDImXZ8jmJifV7nBR/cFFyX3PuYxytu3rr2ycrHdo6ZSt1DybTzNc1FeqRqxrh+rbhACBrQRyxhxOv/9JaTj/g76bCehyTZDrgIPuReYECBAgQIAAAQIECBAgQGAUgWoe9b6sOsf69CUeWJ+hFaVTtUr28uXLgfTtt/Iw9fZKawhMUCD9Qu1hG4krpH9+gqVVpG0Fcs7M4JM0aNkwYaGcoDICMjGktH5iQvlLxCQR8TR6IjslMJHYYe4vvzB22BEuSu71/e0ZK0pW7WO05D9Kz2w9k2kO1qk/Iq/UPSv3ty25WSBA4EKBnFIbF4jtTernk/a7k12TquXy9/r16wPn28kWXsEIECBAgAABAgQIECBAYJ0C9RvW2wKj/MLN7+XG7drpPE2nant3mWukfkt6PcECZq2vV8fyUgUyB13fp6ZvLMdSKRZZr0Rt0vVXmjLnqwwnSlhoYJ6kRB9yDrx7924BSaip8wRYEnSEi8o5NGfP9sDMsuXmC32HafIfqMzm+ZcQWVnYfNvjpEwQK2MaSjd0FvLywlDeccpmLwTWI7DJ4PHyOZ0FS24TyFk6Z/l8W5RT9yxKrpAECBAgQIAAAQIECBAgQOAIo3bqt+FX4LkZv0++8630ybrhu0/M+kkJZChJX3n6QqF96a2fmkBiRfUHsKVBE18YDvyUKiSOmGcXlZcJ1mQEUnnZWPi98TovS2B/24GZ7ayqNX3horG6ZUuU6MaNG31lOPn6tEF92NbJy6MABFYo0HcuKhQ5mUxzhGJuBKgKmTsIMkAq/+YrIdGvckNBqYIFAgQIECBAgAABAgQIECAwF4HSp9dZ4FE6uNv3VtZvtG/s9/nz5/mtXe89SBnqLxvpvSQwKYG+bqIcxtPs75qU3pQLk47BeqwoRU1ocKs2zckth0eJ++REl1BTZ7SiGS5KrKmiSehlw/DUMOVBH1zU2PXwd0wjsZcECKxN4MIrvIFLxhNa5Sshg4cuLEAKX076FyaWgAABAgQIECBAgAABAgQInFzg/v37A8/fzbt7lrDdGXphv3k2yV86EHKzZnpHU4ZR5kbasyI2J7CJQPrGO2fWaQdNN8lNmukINGJFGSq0Q+AmcZ+czcpzOnKWy+RnCSM1qtmcjK6MWet83E5j401eDvTPjjW6qFTSRKKbtIg0BNYpkKBL300WBaRz1Hl5d5oLOZFmJOivX79890+zgZSKAAECBAgQIECAAAECBPoE0nfZ1wOZuE7fW325tde3uyU36TxMP2y6UDP3ex4SLFbUVrVmsgKdH5msNJviZJtsk4LlRFTv0sy5sR3j2SSfpGl0Hmauzk+fPjW2bY4uqm5OTyhyhwhVI+vqZfu8XK3PLsY64ZZ5To0u6mwCKwkQiMCFI29y09BWozhPopqzXL4V8m8ucMcaA3qSitgpAQIECBAgQIAAAQIECBCIQPVs76dPn9Y18rM3j3Dfv+ew3sda5a/zsO5seWEC6dfKwwvyaao65HOHcWJFA0+pWVj1F1mdhHMaMZ59bnZP4DDnwPqJMQMoyyMwKsA/hYvKTHT1Zx/tCd0XLhpraFGKV2ro6N+zsWxOYMECZehkXx33Odv25TnK+nzZZ/DQKFnJhAABAgQIECBAgAABAgQITE0gEaNqfvX0dF+9ejV9hmMNhih9hqXKwkWFwsIiBdI9ntkUF1m1dVaq3V3ZCK5vy5K4T30K0Jwkq5GUJZ8/hYtKqCpDnEqKfRaO8+Ci6tSfO+73KaptCRBYsEDORZ2Tt9arPNZ5r56nZQIECBAgQIAAAQIECBAgQOBCgdwoWQ0zujDlVgnKAyy22kpiAgQITEEgQ4sa/ZmZamjPYZftJ8Yl/lTvFP3Ps4vSnVqNBGrHrHbW6RtalAxHHF1Unfo3mXt054rYkACBWQuUWHhfLUYcUtm3C+sJECBAgAABAgQIECBAgACB0wq43fy0/vZOgMDmAu2HUSXYs/nmnSkTbUrMqf5WYitlzrms/0+4qMzUdIRwUQZ+7hkHq1epGl1kMGndxDIBAnWBC8NFew7krO/LMgECBAgQIECAAAECBAgQIECAAAECBHYWyNie9oPYRxmB0x51U49L/SdcVO0+QZcRnwDUN7polIpV1uVZTI2w2M4tYUMCBBYmkJGb7dmK63VMjHzEAHY9Z8sECBAgQIAAAQIECBAgQIAAAQIECBDYSqDz3vdRAjftMEqmvCtBln+Hi8pMdHmy3FblHkicPPu6aEcMF5VdGF000BbeIrBmgQtHDtVD6GuGUncCBAgQIECAAAECBAgQIECAAAECBE4u0A4XjTWXZnt0USpbRjL9O1xUdn+Emeiy+xHDReVxT531PHm7KgABAqcVSGy8b5hjVbA8tcjQotO2kb0TIECAAAECBAgQIECAAAECBAgQIFAJpD+zDJIpJmOFPzpH3ZQHFf1nMrrsOFGcs7OzUoI9F/q6aFOgETtnq+plCNWIee5ZcZsTIDAdgRcvXgwUJmH5C8ceDWzuLQIECBAgQIAAAQIECBAgQIAAAQIECIwo0BlYGWt0UWcYpYzJ+Xe46MmTJx8/fnz//v2ha5X8RxxalNzu3bv35cuXPJtkxJLLigCBZQgkFF+GTnbWKO92niI7E1tJgAABAgQIECBAgAABAgQIECBAgACBgwp0hos6RwXtVozOyFMVG/rP6KJRHpRUynecBxdVuxtxRFQp/84LCVw9fPgwRbr0r78sJKA1bhxu57Idf8McBm/evAnI7du3Q5F++YolC1nz/Pnz8hCt45fNHtcgMDxyKKHrfDzX4KCOBAgQIECAAAECBAgQIECAAAECBAjMQqAzXHT16tWxCt+ZVbXT38faRyOfzipVacYdXdTY7wlfJvLx6NGjRsUzyWD+8qioTJeXGQAnFdk6nFWiRKlsxm2UUWyNff38+TNQ+Utvfo6Hly9frkSm4eDlQQUSuy1PaevcUQ68zvVWEiBAgAABAgQIECBAgAABAgQIECBA4PgC6VpP53l7v51DgtrJNlnTmVXVk3/scNFSHzKU8UN37typGuPu3bv379/P6LDv378nHFJB5988jSoz/i07LpKYWR4V057+KzGh/KX1E7oMS0JoiRVVXflZuH79ejruMwhpk6NZGgIbCuRjOJByPeHbAQRvESBAgAABAgQIECBAgAABAgQIECAwHYFEEDoL0zkkqDPlhSs7s6r2e+xwUWIGFxZ3dglKrCghonfv3tUDQgkRFf1EBRNSWur0awl7Pnv2LLGievMF5PHjx51xoKzMJg8ePKiCRhmYlQ07U9YztExgQ4FMdZioZF/ixHRNQ9eHYz0BAgQIECBAgAABAgQIEDitQLqMcrdxylDvZDttkeydAAECxxHo69LsHBK0W5E6s6qGNB0kXJRzel+tlhcuyoRX1biiDJ3JcqOF8pCehEyKRhbOz8+XFxTJA4oS+GmMkrtwwFBwsuGTJ0+qIFMiRjk8XAc0DiEvdxBIUHbgqUX5SObA2yFbmxAgQIAAAQIECBAgQIAAAQL7C6QDLdGg9CNVM9BUC/k3/WbV+moX6WtKN9omu0tXZGeyKuZUfyt76UtckqXDqizPYiE1+ucjHz58CGDdMD3CuZE9vW25a1aH2yyacvNC5kOU6Z2qRs9W6exK13Q+Mnla/OaZSDlNgXyKD12wMr6lsaMcVwcJF+VIbeypvMxJqiwvY6Ga8Cqfyb5aN4J1+SQvLFyUURqNJ8Tk9LT5TF8ZBRK6asq+dPHrx1/G5+K0tSgzQ7aLkc9jhgC211tDgAABAgQIECBAgAABAgQIHEEgPT/Ds8fvUIZk2Ncv18gtXU/5a6xsvEyQaRYRo0SJPDu80XZreJmbpHPPfeOA/1eg8Ft6aLfqlV0D1xzr2Bcu6ovxjFjHnP1+GzG7klVOVWW5vpDjdRZn23qZh5czMqZqv1S5r2q5baGeSRUXqa+Z73K+lm7evNmIFeWehcQht7pnoXxPN7Kar4ySn1Ag4di+s2pKtXkg84RVsGsCBAgQIECAAAECBAgQIECAQJ9AAgbp/UjfccIG9Z7GdMrlURG5TTbPIMm/mfgn44qqTBJdyLPDNxyt1bdf608ukEeipB2rWFEaN91cVVun170qW46HjNZY6sNQTu5/nAIMdGyOVYDG+JaSbXZ91NFFOWeVfS9gIR+8aha1PJ4nUZO+GrUbOBtuFU3py/m061OLnH0awbA0cU5b2xasfmAk1DSAuW3O0q9NIPcoZQBfX63zJWpMbh+O9QQIECBAgAABAgQIECBA4AgCfd2UR9j1AnaRW7c9O3wB7bhbFdLpWk2ok2muEg6sdy+nk7YMPUlvbZKJGO2GPIWtGv3tpUhHOHlm1+OPLsqx2FelelSg1HO+C9WYmLRTplPrq0WCH31vzXp9Z6wop6odYkVxqA/Mas8qO1OozNF3ac5/CdrN7ujN4Tcwnj331KRRZno4KTYBAgQIECBAgAABAgQIEFiGQO7j/PWvv3QBffnyJXd27t9hmA6BKs/Gv+mqaqBlX4007Zf1fqrG5qd9mXtkU6Pq5vVSknR3pJtu4MkXqU42zM3u1SYZkCSQUPRmtJBuuipWlIFEacF6rCi1SCvXj/aMXjCSbEaN2yjqCbvHc+SMHy5qzJxYr+2SHlyUj2U1c1qeIVavY2M533mNNXlZgr3tt2axJjcytMcVpeQ7PxImGc6i4psXMl/Dc59YL2NXyySBm1f8hCnzkRyOFQ1cOZ2w2HZNgAABAgQIECBAgAABAgTWKZAO7nR5587OBHvKnGnrpNik1oFKv0f9Hv2EDRJv27C7Ize7l/nK5tXhswnOGtJUvV6JCfX1vTeGngzMvrMGrlnXsf4xP3JFDvLsor5DNqekyQbnd3AvkfzhM2w7ZpCP7twdciNG+6jNSNhGWHtz1fp8fUuKKW4uIOWeAn0hzCrb3Giz4cXTnsWwOQECBAgQIECAAAECBAgQILCDwHD32g4ZLmmTdHp4dviSGnSHujx58qTqPs3IhL6O5UZvbf2hVjvs0SbLFhgYzXK80UX7DyydVCNVEdrc+9D3EU1pM0iwHgipyj8wAGJSFewrTE5P7dNNIttZ37fJhevLGKzkM+B5YT7TSZA7PjLsrBHVn07xNilJ4ruJsmyS8uRpMq4oR07jS7GUKkeXWFHRsECAAAECBAgQIECAAAECBCYo4DnWfY1SdXo0+uLSy7rD8yDqfbOzewBBn88a1ucYqMYtZEbBgU9Kuxc6G67BZ2F1PO0sXOlfHTlclKOwr9O2fkqaeytmqrGqCjvMRDe8ycRl8l1ShlXVi5qhRfWXWy3nM1BGR84ap1HrzBCaqrUnwJ3LmrT1zsPFGhQHfZlzTufUiNVOM0Gi5xUd1F/mBAgQIECAAAECBAgQIECAwIEEOjs9csvsDrGilLB+i/ZJHo6SLpo5P+b70qme812Nvctd6ZlRsO9Im2z8T6P3Ndlk148cLuqbiS71z4PsJquwbcHKaJjhSpUoSMk/J/SBIHBJNtmFzqFRqdQ+PfIJEVUhxpz1lhQummwjLqlg+S7sixXlsMwEvsOf0CVRqAsBAgQIECBAgAABAgQIECCwJIHchdzZ6THTZ4d7zvduB2dChtWzToZ7TUtndX0vAxOO1ZMdblmjH872QDmP/+yivnBReZbagWpy5GyrT+nwU/gS528PtBr+YB+5FtvuLsNl2qMak0kGQm6bVUmfKezK450SXavf5lDSWCDQKZCvnM7LpiTOZzPfprMYHdVZNSsJECBAgAABAgQIECBAgACBlQtkoqZ216Jnh6/tqCjzPA0/36v0rxaf3Jevo7VozGjhJCP/6j5HGl20pJnoygSCnUNtCm57aFHeGo4wlW2nudB3VtrtwTBhzMiPcspLIG2fIUrTFFOqwwkk0Nj3Acwjl8p0kYcrgJwJECBAgAABAgQIECBAgAABAgcSWN6zw9Pvl94/z/ne9oCpepjTpTwQ+8nsO+1b/Pv6zbYtwD7pNfo+eqfa9vcRd5zb+dtB7yr/JYWL8uHMJFep6cC0comFtIO6GWI13+EO6X/vbNwdAmDBya0QJVCUIyTfFhm6NOKhKKtlC+TLpv35SpXzEcvY2/l+ypbdampHgAABAgQIECBAgAABAgQIbCKQ3v96v1nZZO7PDk/vnw7A0pqbLJT7oYcnrOqciW54k032PkoajT4K4zEzGTNc1DcTXeqzsCeIXNgfPeVP6W6HV+dgqWS1eaQ60cQcIenlbxwnGQuy2/ik3SpiqwUIdMaKcs2UW28WUDtVIECAAAECBAgQIECAAAECBNYs0Nnb5tnhKzwkSg/zcNd6u9s2R8vAOIcVSs6oyid/4tQxwkULe3DRJodX+1OareYbFMl4oEaMpyCkcfNueZmFaoLFDEXKKMgs59/Pnz9//PixPTgpUe508Q8Mpaxna5lAJdA43qqVOcB8CzpCCBAgQIAAAQIECBAgQIAAgbkLZDRGe2KxVMqzw+fesjuUv7phenhup/fv33d2uu6wt/HRNQAAIABJREFUO5usR2DgCUnHCBctaSa6TQ6aDKNJgKSRciIDABul2vBlX6wom1+/fn3DTEqyHA85zeVGCYGiYmJhc4HOwyYHVW64GL7VYvNdSEmAAAECBAgQIECAAAECBAgQOInA6M8OTxdc6dlL/6Rnh5+kWXfYablhunO0Wcmwc9DCcISpbGuBQEMgY5tGCxet5MFFDcHOl52f0lmHi8rIx8769q3Mw+tyhGXwYxby761bt2b99Ka+alp/fIEEh8qFTrX33EZx586dfBfm09cZTzp+Ie2RAAECBAgQIECAAAECBAgQILCVgGeHb8W17MTp4Pry5Uu6vAYm1ElIqf3IBh2wsz4wTt6xOVq4qNF7W2+Vtd3y3w4XzX2+yPZgqap9zQBWP84tH00gw2xzL0z76zBrciIyzOhoDWFHBAgQIECAAAECBAgQIECAwIgC7U7FKvPh8SX1Anh2eF1j7stnZ2fDVei8xX/WgxaG6+vdQwtk1MfBw0Vre3BR510Ac/+Udk6ZmqNzILh96GNX/isXyAft+fPn7QHa1TCjPBPryZMnKydSfQIECBAgQIAAAQIECBAgQGBGAhkp0nc7vmeHz6gdj1nUzvjiw4cPj1kG+zqaQPshVaPveszJ6PpOZ2t7cFHnp3TW4aJPnz51HnlrCwR2Ilh5QoEEhHIQZg66dhkSRqqGGZ18/Ga7bNYQIECAAAECBAgQIECAAAECBNoCfZ2rSenZ4W0uazKSrD0j1Kx7obVpJZAhPoeODPXlP9roIg8uqtqy8y6ABMxm3Wf9/fv3zs9qnkXUud5KAkcTyESXmRExH7H2OS7XWDlE3717d+G43aOV1o4IECBAgAABAgQIECBAgAABAn0CnROL9SUu69O969nhRWNVC8sbtLCq5huobJ5r0w4EJn1fL/1AVtu+NdroooHo96oeXLTIT2m7I746zowu2vbzJv0hBDIjYiJGiQy1D9RMopj1OTuZNfEQ8vIkQIAAAQIECBAgQIAAAQIERhTo7CBO/p4dPiLykrJqd0QnzKATbAFNnJjNoWvRF3nKIfTbKPvuCxetLaLQ/pSG9969e6MgnyqTvqPH6KJTtYj9NgQyfihXTrmbprE+LxNDyoH6/v379lvWECBAgAABAgQIECBAgAABAgSmI+DZ4dNpi+mXJE/1bt85bSa66TfcJiVMzKYzWbvFO5Pts/Lg4aJVPbgoz/hpn9YX/CkVrB7+7CVMeGnOf2nfTDI5XMfpvJuIUV/QOoXM841EjKbTWEpCgAABAgQIECBAgAABAgQINAQ8O7wB4uWwQOeghQV3RA9rLOzdvnBR36COHarfF3kaJ1zkwUVVk+zwKc03Qd+XwQ7NfKBNOoe/dY7kOFAB5phtIvxv376dY8lLmTMC+tGjR+Xl9BcS38qTivrKKWLUJ2M9AQIECBAgQIAAAQIECBAgcHKBvo5gs/ucvGkmWIAfP360b5vOsI0rV65MsLSKtK1A34RtfTGebfNP+r4TTg6hESajax+dpYgrf3BRwnEDQ3ASZssZP3/5hBexCS50RoY6Y0gTLLwirUogJ5xnz571VVnEqE/GegIECBAgQIAAAQIECBAgQOC0An0dwX0dx6ctrb2fVmCHQQunLbC9byVwhNFF7TnSUsLqbHPAcNGqTmcZTdJu9eEBgOWDPfHAb+cB2hlDagusdk1mort79+6slfL5ffny5exa8MmTJwNzYCZiNKMZ9maHr8AECBAgQIAAAQIECBAgQIDAbgJ9N/vnRvPdMrTVggVKr3K9jumNrL+0PF+BPHSjs1e5L6i8Q007s6rONgcMFw102u5Qh4lv0vkpHQ4XVZOVTV8pB+jE8adZvEQQM27s12z/Mk3iTJv+9evXnTHO6jhJxGji4/mmeTwrFQECBAgQIECAAAECBAgQIHB8gYGJi45fmD336DnfewJWm6fLrj00ZLgXepT97paJRt/NrTNO3BdU3nYXfV2j44wu8uCitEeI2zPyDc8XGbfqg50xKNu26PHTH22g2Pv37zPW6vz8/Ph1tMfFCOQQSsSorzr53E0/RttXeOsJECBAgAABAgQIECBAgACBRQp0Pvehc4TBTKvvOd9jNdwOgxYSYcrfWAXYPB+NvrlVI2Vn72U7TNjYasOXfflUO913dFE7TFKKtZ4HF3X2TQ8HdcsH+/79+0Vsw4VEpxJQyaRbz58/T3xlw632SdY+QPuOqn32khBaRn5kKFw17mqfrGy7coHcejPwAfz8+XM+PisnUn0CBAgQIECAAAECBAgQIEBgOgKdkaHOGNJ0yqwkJxEovcpl75llZ2AUWnpcM1Qlf31jSko+FqYj0O6NT9nG6pDvzCenoGqiqUOFi442HmUKrdgZMxueL7L6YGdo0bYPLkqgKF8Vjx49evHixdOnTxNfyekgH/uDOrRjWp3zG+5Thpywctqqcnj27Nk+WdmWQATySem80qpw8vE5TqhVWxAgQIAAAQIECBAgQIAAAQIELhTonFd/oGfjwgynliA9pZ7zvX+jZLxOO5OBe6aTuISXtu2Fbu9o2zUafVuxkj4d/u2P/1gd8p3hotL/f6hwUWcErFR4YQvtcNHwFHP5YFetm3jPVhTpAU+gqLFJhkocOj6cA7T9pTXiGMYqVlSZvHz5ciAe3qi7lwQGBMrXYWeanATdVdEpYyUBAgQIECBAgAABAgQIECBwZIGZPkB6K6X0iKYrZraP+f6VvtCTN1NnZ9dwuKiaxulUffUafavPSD1xZ7OO0iH/8ePH+o6q5RLO2CtclEEtfUGtUx2C7aoeYU0boYTjOvdeRYkyAGvbuEhfeCkF6DyAOve+28rHjx83NmwHyRoJNnyZoyixqCqqmXFFDx8+3HBDyQgMC+QWhnaYs2xyhE9N2ZcFAgQIECBAgAABAgQIECBAgMCwwNHmavLs8OGGmOy7Cba1+2PTCT8wbCj9rlWnawkGTLZ2CtYQ6IwvdEZ6Ghte+DKDTxppMpKpPFdor3DRwDNmyg4a+17Jy4FoWUYIVZ/SzmjwgE9O5e24VEmftjjolHSJ4jR63rctfylqfSER5uvXr1f1SqzIE2XqOJb3F8hgtYFM8qkxJd2Aj7cIECBAgAABAgQIECBAgACBowm0uxM754zaszzpP/Ts8D0NT7X569ev27seHkJQ+m87Yw/t3KyZjkDGmbRDyO144bYFTtCxfWKpj1HZK1xUDrhGsdoz6zUSLOxlu759Qd20R6WfiO62Q4vaDdlgHIjeNVLu9rJxSkp59ulqD0UGf5RTVTIXK9qtXWw1IJC4dfvEWk/fnt2x/q5lAgQIECBAgAABAgQIECBAgMBxBEovWdndwI3jJc1WC+mO8+zwrcQmlbgzVJD+1YFCVr336Yju66we2NZbJxeoR3GqwnQeA1uVszOHetBxx3BRTi7ph+0LYORclgRbFXTWidvB/77qJGVwEl7qi7T1bZj1V69eHXg3bzXCOcOJd3g38a3GlHQ7d7VniFXGKlXxrSx8+fJl+NS2Q2ltQqASyKi1AYqcxJ4/fz6QwFsECBAgQIAAAQIECBAgQIAAgSMIpOetMbVPdjrKo0qqwlexoioE5dnhR2jQ0XfR7ugfnmIuszpVzd2OOoxeNhkeQqD9oI006D7jN1LIdgQhHf71aGJ3uCinj/pfRinmL6enHGTpWk2gKKGL9gFaR8nZLdOXJSqQCmTDbF7PMMv1xHNf3vAjlwauZgZMq9TbYMPqDw+SSCbtaQc3zHnzZGn9+mkoXe3bhnlySOShcIkzVWerHI45Nk7+mLjNBaScnUDOV+2LrXotEk9a2BmpXjvLBAgQIECAAAECBAgQIECAwFwEGjdqp9jDHbCb1yv9b+keqW799+zwzd0mlbLqTa0XqT0irf5u1WWdLuVt57iqZ2L5tALtB228ePFi5yKlC7QxP1mGtTRCG81wUbpWL126lGhQ/S9Pl8lfxirmEMz2m5yncvhmAE2iApkNMxtm83qGWc5eEjLJqWrn6k1nw3zkGgOMGpH/tERgq8ZIG2d5h8InplIP1XTmcIRe74QM68PTUqlU/8J2TNQwgaU0eg6J6pspdcmgIgM7OtvRynEF2hdb9fxzshoegVRPPOXl79+/T7l4ykaAAAECBAgQIECAAAECBLYS2P93bjuH9pqtinToxJ4dfmjhheXf6JGu1y637Fd9sDvMcVXPx/JpBRJHaEQEEppphB42L2G7CzRrGsNa/hQuSrBhk1DQ5iUYTple2uqoHU42i3czYKg+giFxtYRVqvFYOdEnPFbBJlaUlzvXKB/vzjFG5aA5zndeTjepb3liU0Y1JRyYaFDWp8rVX+JDeZnKJpiUKFGihiV0WQWK4mNQ0c5Hgg23ErjwQ5ew/BFCrVuVeYfEfafTvvU77MImBAgQIECAAAECBAgQIEDgEAKdNyK3x1Jsu+t2DtP/jdyYKioF3mfuqXR3pMuujEFJ5p4dvu1RNJ30pTO2FKnR0V/Wp92rISPphjW0qLDMdCERgUbT18dybF6pnGYbI5NyeHT0mv76819nNGLzvW6VMvv6886P+urdu3eltInE7r/vhGpK2KbkXBYSTPr48eP+e0kOCfqV0FRKnopkZbWjsXaxSTlT3wzaaByspb7thRQ10bJstUnmm6fJEKWyr7BsvqGUqxK48DSaj9XcQfruKPG5mHvLKj8BAgQIECBAgAABAgQWL9C+573q7dmnH6kRdyndR1k/cc/GLCk7/65PR1zpuEsm6UObeMUVb1ig3fPcl77q4U/r7/MJ6svc+uMLpM+/nMGqhR16Mhtxn5wTOg+PS6leY2creZnIfIa8VJVNN+s+gfq6WMbWJOKXsUTV3QpxT0ukq3q3CejqOQ8vZwRPEuS8f/whOxknlPrmqE2Vy10bOR+l7vnLVIQROFz1ExfN2KYKJ7vrvBtlmM67axDIBzOH4kBNc8TOdIBRjvl8AHPaGXh6WT4audbMie7454cBc28RIECAAAECBAgQIECAwMoF8ks8vUmJ3zTueS8s1e/Z/KLPQt9AipK4WrgwzyRLt3sG3CTPzbNt7OXQLzMkqMzTUxU4/W+b7zRT/oS06pzMVukT8DyIzfUmm7Ldu9XZsV8OnowxOFyX7GSVllqweiyjqmPOnGnrDetbjooqfTpC05nf2U8oXPRPohHDRRu20LjJ8kWY+e6S50nCRePWZdvchIu2FVtt+lxWlnBmJ8JWJ9nOHA63Mld1CQg18s8tAMM1aqSvXub7oDpd1N/NOTCXkvU1lgkQIECAAAECBAgQIECAwCEE0n9dPbJht8xzT3b7B2zmU2r/at4h/z2fIrHDHgc2aVQqd2On46Kze7dkkg7lODTiTBmFMLxV2dzC9AUaH5/0+NfnmksXceKg1edrUgfz9GFnUcJ2xCif7gunl6wfFVU1EyZPKLHvtPD7LCwUclggvcZVgr5mHt7cuwTWIJDvy+Frx7y7eUz+yGL5jJd7gvbcdSJM7SDTWJnvWTabEyBAgAABAgQIECBAgAABApVAomK5uTPhsepXfPXs8IyLysoygUrVXZC3EjZoTDqSlAJFyzuWEjJM65dunHR2pZXT+5811dwzVZXFipbX9KlRgoUZK5L50soBkCdUpd1zDNSjhvW6Z1RiOYdU63NmSBfowGBN4aI64FyXq++DDBqYawWUm8DhBXJyHA4X5fSaePvA6fLwZbQHAgQIECBAgAABAgQIECBAgMC/BXJXa4JD6QtOh0YVNMrIofrgobZU0ldT7enfaOMsYE2aNaHB9HFVh0HCBokY1euV0FFCSn3Bg3pKy3MUyFiRTLWVWYgSKKrKn/7MRBAz+jBHQv6tphSqwoc5Euq3jCd2sMm98iaj+ydszqRjPbvoJMdZdYjMvRa70ZmMbje3dW5VPeJroO65ArtwCOfA5od7K8d5zu9VSLhMJbfzlV+iYlVRq4GJ1TeHK4nDNZ+cCRAgQIAAAQIECBAgQGDiAtUv5Z1/aB+hdqd9dvgRKmgXWwnkOUbp+k+ooBpokihRQgUJI3lY0VaM802cU1YOgPRk1gNCfdXJ4ZEHmGV+y74E9fXCRf/UmHugpZq2cp2PrRMuqn+eLQ8LNCZ4bSfON2u+btvrrSFAgAABAgQIECBAgAABAgQIECBAgMCkBNKTmahhNR1lmaQud5zndvP0c2bgUYYbbvX8GpPRTap9dyxMjolsmaDXjtvbjMA6BPIZqT4sfdXNvI7mo+vDsZ4AAQIECBAgQIAAAQIECBAgQIAAgekIZLqgcWcM+m06dVOS3QTKNHoGG+4GaKv1CGwSUh2OJ63HSk0JECBAgAABAgQIECBAgAABAgQIEFiVgHDR7Jv7xYsXqUOGlc2+JipA4MACmwTbhYsO3AiyJ0CAAAECBAgQIECAAAECBAgQIEBgigLCRVNslc3LlImzqt7tPMps862kJLBagczaOVx34aJhH+8SIECAAAECBAgQIECAAAECBAgQILBIAeGieTfr06dPU4Fr166ZiW7eDan0xxLIE96Gd5WHwiUKO5zGuwQIECBAgAABAgQIECBAgAABAgQIEFiYgHDRjBv069evr169SgWePXs242ooOoEjCiS2euHePn78eGEaCQgQIECAAAECBAgQIECAAAECBAgQILAkAeGiGbfmo0ePUvp0f9+7d2/G1VB0AkcU2CRc9Pnz5yOWyK4IECBAgAABAgQIECBAgAABAgQIECBwegHhotO3wW4lOD8/rx6y8vr1691ysBWBFQpsEi7KfHQrlFFlAgQIECBAgAABAgQIECBAgAABAgTWLCBcNMvWzzR01dCiBw8e3Lx5c5Z1UGgCpxAQLjqFun0SIECAAAECBAgQIECAAAECBAgQIDB1AeGiqbdQu3w/fvy4detW1qfjO2OM2gmsIUCgT+DKlSt9b5X1nl1UKCwQIECAAAECBAgQIECAAAECBAgQILASAeGimTV0FSv6+fPn5cuX3717N7PSKy6BCQjkszNciny+hhN4lwABAgQIECBAgAABAgQIECBAgAABAgsTEC6aWYPev3+/erBKHlx0dnY2s9IrLoEJCFy9enUCpVAEAgQIECBAgAABAgQIECBAgAABAgQITEhAuGhCjbFJUTIwInPQffnyxSOLNuGShsBuAhnGt9uGtiJAgAABAgQIECBAgAABAgQIECBAgMAcBX6fY6HXXOY3b96sufrqTmB/gQsno8suvn//vslTjvYvjBwIECBAgAABAgQIECBAgAABAgQIECAwBQGji6bQCspAgAABAgQIECBAgAABAgQIECBAgAABAgQIEDiZgHDRP+nzHKBL/X/n5+cnax87/pdAntLU1z7Xr1+HRIAAAQIECBAgQIAAAQIECBAgQIAAAQIECOwjIFy0j55tCRAgQIAAAQIECBAgQIAAAQIECBAgQIAAAQKzFxAumn0TqgABAgQIECBAgAABAgQIECBAgAABAgQIECBAYB8B4aJ99GxLgAABAgQIECBAgAABAgQIECBAgAABAgQIEJi9wO+zr8GuFbh9+/avX7923dp2RxX4+vXrUfdnZwQIECBAgAABAgQIECBAgAABAgQIECBAYE0CRhetqbXVlQABAgQIECBAgAABAgQIECBAgAABAgQIECDQEhAuapFYQYAAAQIECBAgQIAAAQIECBAgQIAAAQIECBBYk4Bw0ZpaW10JECBAgAABAgQIECBAgAABAgQIECBAgAABAi0B4aIWiRUECBAgQIAAAQIECBAgQIAAAQIECBAgQIAAgTUJCBetqbXVlQABAgQIECBAgAABAgQIECBAgAABAgQIECDQEhAuapFYQYAAAQIECBAgQIAAAQIECBAgQIAAAQIECBBYk4Bw0ZpaW10JECBAgAABAgQIECBAgAABAgQIECBAgAABAi0B4aIWiRUECBAgQIAAAQIECBAgQIAAAQIECBAgQIAAgTUJCBetqbXVlQABAgQIECBAgAABAgQIECBAgAABAgQIECDQEhAuapFYQYAAAQIECBAgQIAAAQIECBAgQIAAAQIECBBYk4Bw0ZpaW10JECBAgAABAgQIECBAgAABAgQIECBAgAABAi0B4aIWiRUECBAgQIAAAQIECBAgQIAAAQIECBAgQIAAgTUJCBetqbXVlQABAgQIECBAgAABAgQIECBAgAABAgQIECDQEhAuapFYQYAAAQIECBAgQIAAAQIECBAgQIAAAQIECBBYk4Bw0ZpaW10JECBAgAABAgQIECBAgAABAgQIECBAgAABAi0B4aIWiRUECBAgQIAAAQIECBAgQIAAAQIECBAgQIAAgTUJCBetqbXVlQABAgQIECBAgAABAgQIECBAgAABAgQIECDQEhAuapFYQYAAAQIECBAgQIAAAQIECBAgQIAAAQIECBBYk4Bw0ZpaW10JECBAgAABAgQIECBAgAABAgQIECBAgAABAi0B4aIWiRUECBAgQIAAAQIECBAgQIAAAQIECBAgQIAAgTUJCBetqbXVlQABAgQIECBAgAABAgQIECBAgAABAgQIECDQEhAuapFYQYAAAQIECBAgQIAAAQIECBAgQIAAAQIECBBYk4Bw0ZpaW10JECBAgAABAgQIECBAgAABAgQIECBAgAABAi0B4aIWiRUECBAgQIAAAQIECBAgQIAAAQIECBAgQIAAgTUJCBetqbXVlQABAgQIECBAgAABAgQIECBAgAABAgQIECDQEhAuapFYQYAAAQIECBAgQIAAAQIECBAgQIAAAQIECBBYk4Bw0ZpaW10JECBAgAABAgQIECBAgAABAgQIECBAgAABAi0B4aIWiRUECBAgQIAAAQIECBAgQIAAAQIECBAgQIAAgTUJCBetqbXVlQABAgQIECBAgAABAgQIECBAgAABAgQIECDQEhAuapFYQYAAAQIECBAgQIAAAQIECBAgQIAAAQIECBBYk4Bw0ZpaW10JECBAgAABAgQIECBAgAABAgQIECBAgAABAi0B4aIWiRUECBAgQIAAAQIECBAgQIAAAQIECBAgQIAAgTUJCBetqbXVlQABAgQIECBAgAABAgQIECBAgAABAgQIECDQEhAuapFYQYAAAQIECBAgQIAAAQIECBAgQIAAAQIECBBYk4Bw0ZpaW10JECBAgAABAgQIECBAgAABAgQIECBAgAABAi0B4aIWiRUECBAgQIAAAQIECBAgQIAAAQIECBAgQIAAgTUJCBetqbXVlQABAgQIECBAgAABAgQIECBAgAABAgQIECDQEhAuapFYQYAAAQIECBAgQIAAAQIECBAgQIAAAQIECBBYk4Bw0ZpaW10JEPjLX/7rv/5rmOGvf/3r2dnZcBrvEiBAgAABAgQIECBAgAABAgQIECBAYEkCwkVLak11IUDgYoH//d//HU70j3/848ePH8NpvEuAAAECBAgQIECAAAECBAgQIECAAIElCQgXLak11YUAgXEEvn//Pk5GciFAgAABAgQIECBAgAABAgQIECBAgMAcBISL5tBKykiAAAECBAgQIECAAAECBAgQIECAAAECBAgQOJiAcNHBaGVMgAABAgQIECBAgAABAgQIECBAgAABAgQIEJiDgHDRHFpJGQkQIECAAAECBAgQIECAAAECBAgQIECAAAECBxMQLjoYrYwJECBAgAABAgQIECBAgAABAgQIECBAgAABAnMQEC6aQyspIwECBAgQIECAAAECBAgQIECAAAECBAgQIEDgYALCRQejlTEBAgQIbCDw/v37S5v9nZ+fb5CfJAQIHErg7Oxskw9rkh2qBPIlsKWAr5gtwSQnQIDAWgRc1aylpdWTAAECBLYUEC7aEkxyAgQIECBAgAABAgQIECBAgAABAgQIECBAgMCyBISLltWeakOAAAECBAgQIECAAAECBAgQIECAAAECBAgQ2FJAuGhLMMkJECBAgAABAgQIECBAgAABAgQIECBAgAABAssS+H1Z1VEbAgQIEJixwB9//JHnTMy4AopOYNECX79+7atf3rp+/Xrfu9YTmIKAr5gptIIyECBAYCICrmom0hCKQYAAAQJTExAumlqLKA8BAgQIECBAgAABAgQIECBAgAABAqsT+PHjx/fv3799+/bz588s5N8sZ+H+/fv37t1bHYcKEyBwdAHhoqOT2yEBAgQIECBAgAABAgQIECBAgAABAusWePLkyefPn0tYaADj2rVrwkUDPt4iQGAsAeGisSTlQ4AAgcMK5Cajw+5gvNyvXLkyXmZyIkCAAIGDC/iKOTixHRAgQIAAAQIEWgJv377N4KHWaisIECBwMgHhopPR2zEBAgQ2FHjz5k0Gnm+YeCLJcuvTwITgEymkYixSIAdefnS5+W6RjatShxDwFXMIVXkuWMC3zIIbV9UIECBAgMBqBZ4/f/7q1asELy9fvnzr1q1nz57dvHlztRorr7hw0coPANUnQGAGAg8ePJhBKf9cxInfIZXu0XIlFN6HDx/+ufhezVXg06dPeZp9JvhOBb58+XJ2djbXmig3gWMJ+IoZXdpXzOik08nQt8x02kJJCBAgsAyBx48fV7+dq2cUffz4sfots4zaqcUsBDLNQH5EZ1LEqrQ5Aj98+FBFjDJZ4iyqoJDjCggXjespNwIECIws8P79+zleL+aGlJEhxsvu9u3bufop+T169CgX6LmVpqyxMFOB8/PztGYpfJpVuKhoWCDQKeArppNln5W+YvbRm/i2vmUm3kCKR4AAgTkKtO9cbHzdzLFSyjwvgdw9VmJF9ZI/ffo0YSRjjOomK1n+bSX1VE0CBAjMVCDTavWVPNNt5Xs9Y4Rfv36du5AyliJPyPzV/5d3B+4iT4Dn3bt3SZO/vjyqd7OvpMx+79692xcWyq0ofcU+7fpGR15VmBcvXszouR2nBZzm3jM1UFq2HiuaZjmVisDUBHzFjNsivmLG9ZxObr5lptMWSkKAAIHFCySAlCFEnWe/AAAgAElEQVRHi6+mCk5EoJplt68wiRj1vWX9ggWMLlpw46oaAQJLEEgoqFGNRGjynZ1QzbYjJ65cuXLjxo1GbuVldpR+rvKycyE5ZH11d0lJnLufUp7GEKiEsjpzOO3KTBBUH1dUL0xGorhrpg4yl+Vc3Sbal6kF51Jg5SQwKQFfMSM2h6+YETGnk5Vvmem0hZIQIEBgPQJ5dHF+46ynvmp6QoGBu8dSqr7+kxMW2K6PICBcdARkuyBAgMCOAu1pgjI8KOGZHbP7y186hxgnt4SgSvhn28xz91NGKGc4UT1iNBCX2jb/EdO3O0ZL5n3DpEoCC5MSyGiwtGYubV2/TqpdFGZeAr5ixm0vXzHjep42N98yp/W3dwIECExTINdOd+7cSdky38ZB7zWc5s2X02wUpdpTIFPI7JmDzZcnIFy0vDZVIwIEliPQGDORrqh79+7tU72+vvXcvrRPthnnlKLWM5nmBW71ENF2TRMr2naoVjsTaw4hkNu6q2zTdolH5t/8NkvUs68pD1EGeRJYqoCvmHFbtu+85CtmXOdxc/MtM66n3AgQILBsgfr9kcuuqdqtR2C468Zttes5Euo1FS6qa1gmQIDAtATq44L3jxXlVtm+zqwMD9qz5olj5UqiXEAPX3Psua+dN0+pOsdXNfpMd87fhuMKpBfv+vXrF+aZiRnrn5QL00tAgEAlUP/g+IrZ/6jwFbO/4ZFz8C1zZHC7I0CAwNwFjjYOo5oEfu5cyj8Lgdz1O/AM4Po9wbOojkKOIvDbKLnIhAABAgRGF8hQ95Jn5qDbc1xRsuobWpS39g8XNTKZ5mCdZ8+eFdKykJX725bcLBxNIAfty5cvf/36Jdp3NHM7ev78eX69Z+rORN/nruErZvQW9BUzOulpM/Qtc1p/eydAgMAEBcrNkRMsmyIR2E0gv246L2KTW24I7ntrt33Zai4CRhfNpaWUkwCB1QmUTvDcsLzP84oKXF+4KPmPcvtS8qn2VRbKrieykCBWpjJ7+vRpRZGeoFz9HHTW6YlUfAHFyEGVq9X8m6dk5clYOz9qawEUqnAqgYSIcvbI3nMCyakjoaNTlWSU/fqKGYWxnomvmLrG7JZ9y8yuyRSYAAECxxfom6vj+CWxRwIjCjx58iS5Vb90Sra5NHr37t0oPUUlTwtzERAumktLKScBAqsTKNMEZQjFKJXvCxeNMrQoJcz1RFXO9OaPUuBDZJLgUP2e+kPsQp5jCaTvNYOHxspNPgT2FKh3ENSX98z2VJv7ijmEvK+YQ6geLk/fMoezlTMBAgQWKZBbDxdZL5UikIhRNcd7DvKrV6+mj8gULGs+KoSL1tz66k6AwHQF3rx5UxVurIEUB31wUcOxxI0a670kQIDAfAXqs9XPfSoSXzHzPQ6VnAABAgQIEDiVwAJuGDoVnf1OXyC30VTDjKZfVCU8tIBnFx1aWP4ECBDYRSBPHa82G2uu2L6hRdnLWKOLSv9ppgvbpc62IUCAAIGjCPiKOQqznRAgQIAAAQLLEfj69Wv5wbucWqkJAQIEWgLCRS0SKwgQIDABgWqaoAzTGesZLX3houxirOloy633RhdN4AhSBAIECPQK+IrppfEGAQIECBAgQKBLoO8HdVda6wgQIDBjAeGiGTeeohMgsIPA3//+9wu3ylStF6Y5aIIyTdDjx4/H2lHf1e1YQ4tSzjI2Pw9vGKvY8iFAgACBcQV8xYzrKTcCBAgQIEBgDQLluY9rqKw6EiCwZgHhojW3vroTWKPA//t//2/61X716lVVyIcPH45S2uM8uKgKF12+fHmUMsuEAAECBA4h4CvmEKryJECAAAECBJYt0Hf/5bJrrXYECKxQQLhohY2uygRWLfC3v/3twvqXSdUuTHmIBAntVFeiDx48GCv/gUvbEUcXVVM5e3DRWK0mHwIECIwu4CtmdFIZEiBAgAABAosXOD8/X3wdVZAAAQKVgHCRI4EAAQLTEihPID9CuGjEBxcFsRpd5MFF0zqelIYAAQI1AV8xNQyLBAgQIECAAIGNBF68eLFROokIECAwfwHhovm3oRoQILAsgfIE8hGfANQ3umjEoUVfv36t2uHGjRvLahC1IUCAwHIEfMUspy3VhAABAgQIEDiKQIYWlcf0HmWHdkKAAIFTCggXnVLfvgkQINAQKNME3b17t/HWzi+P+eCiFNLoop1byoYECBA4qICvmIPyypwAAQIECBBYnkAun54+fbq8eqkRAQIE+gSEi/pkrCdAgMAJBMoTyI8wE12qN+Loos+fP1denl10guPGLgkQILCBgK+YDZAkIUCAAAECBAj8R+D+/fvVM3r/s8oSAQIEFi0gXLTo5lU5AgTmKZAoztnZ2Vhl75uJbtwHF1WDijIT3ZUrV8YquXwIECBAYHQBXzGjk8qQAAECBAgQWKTAw4cP+35NL7K+KkWAAIEI/E6BAAECBKYj8OTJk3TkjfjUolSt7wJ3xKFF2cu9e/e+fPkyYpRrOo2iJAQIEFiGgK+YZbSjWhAgQIAAgbUJvH//Pr9qM6FFniH0/fv3arjP5cuXc89i/jK/ReZyH/enaOagy4Qf1UMf56VdPVQ4RPEZ12RDhzRW3NJSHz9+LAOzqsZKS6UXIn8Husc0rZZCDmeeNDmEkuwkOBsaTiHZiFA5JqvPb3VI1J8ElgMjR0VuO85Rcfv27XrFs1XG9uVTP1ZH0wmPzHq9ZrEsXDSLZlJIAgRWJDBurCjf8fUv47pjvo/rL/dfntT11qdPnzLtUi5KqurnV0QuQXLF37gE2b/WciAwfYGcB/JZqD4O+UTUf2NXv9lG/4E9fZPVltBXzChN7ytmFEaZLEbAt8ximnLzilR999WlRem4z4+LdO3lHrLN85GSwLBA9YVbZtNtJM6xl67k/CU4kccL5Rdffu7lbzha0Mik8+X5+XkyLKGOdppcTufU117fXrN/Ydp5ttc0rkzqCaru+Hw8R5Gp59xYThmePXvWF2ArjVW1Zsrz+PHjrX6bJ3iQTMpvmTRBlrOm+mlT/epPkfK75s2bN42y5WXOWlX/QL1Zqy6CjCFrp1/GmuooDVG7rybtVdG1Jav1lUAOm3wcdtbIti9evCitU/LJYZnltEX+/vU79UOSZWU+d7m/LW+lufNDNe9mOZ/xdvlLVhcuHPrIvLAAs0zwyx8BAgTWJJALggtP1rl5YTEkr1+/7qtvLgKmUM13796VEuaqcf8ipfmST8mzsZADYEntuz/XAnLIkdxo5eplDq0F1G6fKkTm5cuXm5z0IpZPzT4fjWxbWiG/1fcp9mS3Hf1kNdmabl4wXzHlsK8WfMVsfvDMKKVvmb7GOua3TF8ZrD+yQBo9XYdVN1/jBFhe5jIg948fuWDj7m4NVzXjih0itxxF7d90WZOARC7J8m7+zXVIQg7ta92szLG6bamSczZs77Qc27stJNttS1Klb+8uxWtnFYe2QHvbak1CKftc8Lf3Xq3pbKyUqt5YWW7bbn7hlF30VaqxPnVslDNVHibqLMbme2wUIC9zkqyXoZ1gwzUpQz2fspwjYcMcSrKybbUwcA1fNqkWcs5vbLvhy+yi/mVRfXhTo8ZnMy9zDKdG+e6o9piF/Iatb5usNtxpI1l213nUjXhkNva4mJd/WUxNVIQAAQKbCAxfKFTfT4e4hNqkbIdIk2/3xvd99TIOh9jdDnnm4qCUMN/lO+RQ36SeW64Uc2GRS4TGNXSuPJbUxPXqr3M5l5jlEKovpN3XCZJa5wjv/OxXl+mRqT4XuRDPx6SOljW7oWWPJR/hot0M57hV52GWI8FXzBxbU5n7BHzLtGWO/y3TLoM1RxbIB6F9zs91Ra4cclGRv8ZFRaN3L12BVd9fviCS+MiF33Z3a7iq2dbkyOkbB1sOnuFr1PZJKZs0DsLhKvSd6sv17c4LhwsXpcz1K/nqx28oqprm3Vzz1xOUKgxjDkO1322HLnJmKMVopM/6dpE2KU/OG6X8wwvJv77TIJT0daJGMXLARKy+4eZ7LPmXheRWz6qs33ah72zZNr8w53p5spxPx4WbVAnyYWxsu8nLOm+W+46HRlYpVejaBdvqs1zybCsd4sgsu1vYgnDRwhpUdQgQuEBgbeGico9G40s3350XSB3r7foFXL6/99ltySq1blyRNH4ALLU7ex+9+W7baNxyqOd4mG+ldi55NNpXxjngB36GZZP6Bf1AyoFS5RNX5Jf6+SpnmNR0z5PVgOS83kpbl3avL/iKmVc7Ku2wgG+Zus+pvmXqZbB8fIF2F15f91+uB8pXQ7kSq19m5Mui0ZF6/OpcuMc1XNVciHCqBPVDqLq02PyiIts2fuzn2NuwIn2n+vrlzW7LBwoX1aFClPL31bR+BVuqsNsFf2MX2WkDPPlv0rOfvZeSVAsXtvLmwZt6o5e6p5wRK+VvxCOrMjTiIpvvsVGXvGyc5doJNlxzuHBRkbmwJA2WYjiwkB9KJdtNjod6VjsfVKNkssORWd/vkpaFi5bUmupCgMDFAu0LmvJNVhbqVxIX5zjhFANXveX328mLX79S2acHtlzPpYk7K1V+u1YNPcolcueOrDyyQN9xPp2D/Ggg7d6cHO0bHur5kbbPOTCnzbK5cNHRWvy0O+r76OVImM6nz1fMaQ+SZey971CfznF+NOcTfsscrY521BZo96sOd//lI1NddafDNMv183C5VJj4r601XNW0G3oKa9pHy/DB1lnmRngyR2OOw86UG65sZFgdxn39+BvmuUmy8nkpCyWmkkO0GoSR2m3yaWrDJs89q1A+6aV4W+XZ7pffMK6W/abKOTDap6aqJCVcVD7IZU3FnhzqZa4vd7ZL0scqBa7M6+nryylPnJO4M5OsrEqefAa6pPJWqrZJm1al6kOoCnZhkUqpstN6jKdRr74ada6v/6jc8HdoO5/qS6QUY6vzQGQamyefzY/2nY/Mdi1mvUa4aNbNp/AECGwtMPDdXL6NNvl63nrHp9ggX6ulUo2FgeuYI5e0fvG6T7iouibIv31VazR9Xh65pnZ3IIG0eOPwrl7m0DrQHqeZbfunbA7yrc5m5TPS+E21SX3L77Hg52O4ySazSzPWyWp2Fe8rsK+Yukz5+FTnH18xdZy5L/uWqVrwtN8ycz+KZlr+HPyNk1t6SzfpdCtXBTls2kdOzpN9l+sTgSrlX/BVzUSo68VoX1fsfDHfOOoGfiHWC9C33Mit+qLf5IPQl+GG66sd1f+twkX5+FS/fLf67dwOBuxzrVLKUC/etu3Vht02h/rFeSlJsq2E+5Q6t6o2H27WzlpXG24bF2mcWqtMSsk3PEKqZDlfteNYyX+H02y7RVKwxJw2L08Aq7rk330OsPpJOFltHi7qbKNtj6u2w7Y5bC422ZS/lYa0QIAAAQILE2hfc1cVzDf3lStXllTZJ0+efPv2LTVKlfuq9vPnz3qVP3/+XH9pmcB8BX78+HHz5s23b9/Wq5DfhJ8+fTo7O6uvHF5++vRplaCR1fBW3l2tgK+YetP7iqlrWF6YgG+ZhTXohtVJu9+6datxwfzhw4dcclyYQy4/qhvMc0XRvqhIH27f5fqFOUuwVIH379/fv3+/Xrv0v9/+/+2dP7YWudGHB9uJMyBz6mEFA6HDgRUMLGG4KxgIHXJZAbAEcOgIZgnACoAlGHbA9/tGPnVkqaRW/1f3+9zgHnW3VCo9UrdKKknv/fvxnfbwmzdv4ul4jRPVmNuTdx5ToFQiFVDQ2lWN93yEVHq7R0mI89JAI4y+7abkj62vV69eWfIQUNH05UluVi6VY1zRcczr62tpKD9KyV6NIzeG9eHKt56EtI8fP24UEqLlZdf95BVoFKjvbSItDAMnfGZtMNiYdR4tllDf+ZSnje+oUNOSd9Iy47IcNIy76KAVh9oQgAAEhgloROdGUifq3j/ozc+fPz9//lzKy0itjGATi1bxlfCgRUZtCBgBNWNNuySzOXrHJwz/4i+DXE2WBQEIuAToYmIsdDExDcJnIkAvc6babC9L8BUlXzYtr65Y2onweNIweVSa3k2icXk5BPSdSSbKZZSOnX9PcCVOAjXmsc6MRGAnl/KEyQCTF6RkhpX0dIufuBlKaZP7qppk6CF95J5Jog1eyp+ROLG0+Kby6XAFuo5AfcGCHHctqZskCB/8xAlj2LSUKDN2YkEZ5V/C5JObZFG5fPjwoW0wmuMhGyx+RQc9Eva4WcZDy3pC92nSNtw4yc2uWmai2+EucRcdrspQGAIQgEATAZksyWJnSzaz5zY5nQSCLVg3Upn77qSyUGNZAnrNNeBJ3nSNYSb4iqRYvAZNG/mXVRVpJyNAFxNXKF1MTIPwmQjQy5ypNkeVRYOFZOJy7NYBGRX5eT5Bh5ONREaBJbJLQL6ixJot7eFwk7s3bYubPdVE9gSXhiXvJBC2XMjNE9vtjbrlr148ud8oRKOM3Mmknx1qTJ5Ey51DEj5qg5HrvAkaqryuk0zo3J0rjaVw0+ZMkpLml7mcxMeZJ6ncMQ4qxYS2UZHc/ijR//bt2+1p85h6ha1Q+dP8Tm8tM9fwWHdwFx2rvtAWAhCAQCuBivFXWVDTKr2beJrICGdc5PZWrGNiu4RHMy2YWD5hCGxPIKz8TUbXUqNyHnddyVFjs7oonp6eAF1MXMV0MTENwqchQC9zmqocWxAtVE+2DmjObsI8e7JfxNTI56ztEYELJKCmlbQ3tRDNFM9HkbsidEeDx/mS95Ign4Qsf+1K0Us6QYd88l3SxgLJ32ut2py8FUyOjfyD0Oi2qRAIEirbU16+fJnMHiiyzrevyLRHriM8P3XT4pcCOTS9CGOrw4SHIeGcujBRkwPJi5ysOZggNm8bFSGHaJkV/Xt7hLuotxpBHwhAAALLECjN5cm+3Gu9yTIF+18p4Rg63cvHA3HE3ICTLXUmDnFhCV8IARnQua9Io6PJA+zYpj+TU/lC2sPGxaSLiYHTxcQ0CJ+GAL3MaapyVEE0d59/01yn+KDY/KglJdGE9WRDZTBHIhyOgNzS+SAumcefXCjXFXF1dTVZ4O4Jg+U/2ZuSu4tUotj+Hyygvg/56COfph+UE0fIvS8TdurEAmWjSkkV1t1aZDHlMdJpClpmpz8F2j3i+oLlHzdhnLDXPC97/vk1hSsBOZlCPS717lTyqjxKTqd4//59JXLLo5xzKdUhWmZJ+T7v4y7qs17QCgIQgMBcAqW5vFFrNOYqsX76YE3K0qr4fmS65XbwTLt2/ZKRAwRqBLT8LVnApdgaFzUui3NF22SQ5FReKDctNy+NAF2M1ThdjKEgcCYC9DJnqs32suiDls/dy8ye+YMWsQInG4nERSM8gUDe3iRk2tYZN/d8Ol4GzLRDm13529/Ukse6F6SiktLmT3P3Tx7H7rieqhyyxW8J5N8EqTSnjkKJWrTSeEcw9Td24ON6ZWZ6uQKraUIslatYSy0sEidpS7aud7Jw18HpSjtEy3Q17/Ym7qJuqwbFIAABCEwnoAUmSW9tsnKDzB4dLqCf+gw61w0jmwSPC1hPEsckDIHeCGg2x7W/XUO5UXmt7uxkpNGoMNF2JEAXE8Oni4lpED4HAXqZc9TjhFK4q6kmWxf5uhaptNJIRJPL8nFqgTkn606o972SxMan6dC+n8CSVAJue3Ot6IqQrh65L+kcDZMdIRVR2o7jzjDI3VJJNfhIm3VyP1ZpWdKgNIuwOCiTrIAr3DUI41R5ON9LNG2XUhjEybmy797NpB5VlvzAvRxC5U7jbwccq2VWytvVI9xFXVUHykAAAhBYhkDFwJppzy2j30JSzCarF8omwS1b2VILLpM0sQQgsA0Bd4iiVj1nMaYcqGEEKEMfZ+o29XjcXOhi4rqji4lpED4HAXqZc9Tj2FLI15Jvx9ds++T5R7ezcKfvx6qaxJf98+DBA/kAtFVF5hAeo4RPt5euJ3LZ85BLrojJvxCzO8zF3yDXA+QWMzd4FG0R915e6e7Xw9WqdHPVwb52I+UVIZKjNkXZytekCDbFkdwvXWqFR6jE3UdweT2qzej7PPmbrErUJ12D03ozO1bLLNVjb/dxF/VWI+gDAQhAYAECJQOr3tEukPG2IsJ6nPpOcxltuRG8uy21LSdyOxUBrZ/KZ3NUwsqvuQ6WXwtybXWbDO6xBzIMyifCyQjQxViF0sUYCgKnIUAvc5qqHFUQTee5x4LNsZnzzkITf4vbGLENoyLL7HenDkfRIPI2BMz4jLNbfLiqVhfLD+HjNpLcS5GXbo07+kS4+wVzD8GE3PM6cvNql7wBJffbOKpdlSKX7peKb/FdlUqp1rjvYtdrrvqVaTEtR3l21fYqqxaO1TKnQdglFe6iXbCTKQQgAIF1CeTDs5Cf24Wvq8pq0mUZBNnuGljL1uwnu6NA3cMUxyQMgd4IuLM5UnLaZn+9R9qcZ4dyaJgxZ4tSb6zQZyUCdDEGli7GUBA4DQF6mdNU5aiClOp9slUgAyNf3bLGSMRsGCtv++FaloTA9gS0JSJvIVIj9xzM1M0V6HqqZma0TfLFHa6Nape2vLh4G2VaNFeIDfYtWntgcadjnrX7bWxvVypdMKe14C85w23sLqVQNSryXm3D4ITNQHZpAZXo6urqxo0bgqY9VXNq1mRa4Fgt09TuP4C7qP86QkMIQAAC4whcyK9KyB769OnT+/fvXVstIJMtkhttsqUq61PGsSY2BLYlIAs73y0nFSZ4QPV2aEGujoS2qX/5iiav/NoWA7ntSYAuxujTxRgKAqchQC9zmqocVRB9zRZ3fpt1EWuyuLtImsfyQ3jxXPIsuDOfgNtCJLbx10raFXBdEfJUuY2nXewuMRO/wpY6lOrLxTtWMbdcrjexUfIiWg3m5Y6/SkfMJdLMyaGVr/muoHwGI0lul7bNPRdicbYMuCdMmgIql8qrd1yzMZrD0cBTbmN7Oi1wrJY5rYy7pPrLLrmSKQQgAAEIrEeg1GUqx/pv/Kyn0kqSB70+ZofFCuxuS2lwIh20xf4Qix9lz8ng1rqnkzWeuEkcKOzO5kj/+h67uICa69cnQsZ68qF48eLFtP1JsfAewhp7tA+xJisseloiNzl5JaH82arlVc9br+Te8ihpOXGSk30l6GLiyl0pTBezEtjJYk/Zy2B3DbaH+fWeZ+Ea4Ys7crR6TGZqPK0sG/tknVHO9hx3SuaE6zmYU+SS/0kKVBYdzslxvbSlsqyXo0kunQ63iGPGFTJnpOwKtLIsFdDXJh906HPa0q7CV1d6yuZXm092Sepp4xo++3q3DwaXKr4rR2WXFy3HkkTWR1t/Fk0c1DvorwVdIupYLTNRvudL3EU91w66QQACEJhCoGR8b7Ape4q6a6Yx+ynOZPc5cdeyjDXsKqy9LDLm1Ki+f//elWIXqIwmvCpvd7JGMgyxQvUprEqUMa3dePnmJDVILQTb/fiCRSpUC/ps4LGIwO2FqJp0ItCoX8rdWMlKI9xYk92zo4uZXwV0MfMZLijhrL0MdtdgIymtB58wc2d55Z3FSmclvX37VvOk6j015aoOVDunTQcCPROQUeqqt7hHpOR/qp9R4ep2yTc1lHCLr1FGMgZxo9Vv5sOTevzBp4u3IjdHeabVuhLl9ekTkPrASqv3gpND3ZMka32S/CUJYQ1qWr7AYeAjR0s9R1f/lW5Kc/nAQgEbs1DZZVQHu1reJmFp9/on3CzHPlumqdd/AHdR/3WEhhCAAATGEciHZyG9zIhxgg4e2+ywuBzBJovvEIbAUQiUXm3pf+fOnbGl0AdB5rhmWPoZXYwtAvF3IVBqh3Qxqg66mF3aJJkuRaD0dks+vcxSkDuUY2cZJbrN+aq7x5bOEZjoFl9qpnX+cUaxQMLbEEgm2S3TzezS0iyzaULACFQcQg8ePLBo/QRKPsLFNdRIKjg5YsnaW1lfn2qL2+w4OxmQyQ/IScigu8gOvuvN/pQ5oQ/+KI+RARQc/Wl5gQgMbvQ/XMu0YvYf4LeL+q8jNIQABCAwgoA7PAvpVxqkjVBu26i56ab8e7ClZAtuZsIuhVyH0S0lCjmTCbjnugxKU2MLG/w1IFE9Soh+9Et7xTQ9pJHMZmPyQT0XiaBhlYp5uPcrLrtGRzoYML7TVZguxqqDLsZQzA/QxcxnuIiEs/Yy2F315qGJOTfCnIGD63qcI9DVkJvHJSBzYnflcRe1V0E4tKA9/vyYMubv3bs3X87aEty5BddEjDUJEWTzmzskl6Mvc8UXEqRZRoOOpTj3DcIaYMqLP8e6k6tJ61QGT+SjZa5Xm+wuWo8tkiEAAQjsQMAdngU92rf07qD3Clma/WSyw+nAdrlXQLuzZfwN2n97qZfnezKPQl7Ao9wpLdHSYRo9/9TNxnhtnd3i+crBZisoNefV83lxi5fdBNLFGAq6GEMxM0AXMxPggsnP2stgd9UbSclNaMve68ndp25ncWkjEZcMN/shUNre1I+G/WhSYXXhx5Wrf8nPkVNnKoeouYKSepQfJbgqYxeRbCENLpIvpz7OlV1KmkwI8ed8qxPdlr28vr7W7iut2EjK1Z7L1dWVYFacRrTMdphjY+IuGkuM+BCAAAS6JlDqjLV6pWu9l1ZOU8a59RDbZEtnOFoeE2SjkV18gtIqSHxFF980tgNAFxNY08Vs1+bIaUMC5+5lsLvcplTaM6ql/aW5TldOcjPvLC5tJJIA4TIhkA/TkghcQuAoBOStef78eaKtFhXJWZLcDJfmoZcrJY4gOcmXUxuMKu4ik9PVFEdcIoU1StUCO3U0AqLilMyMJFV8qYTqj0ow45iElyXAYXTL8kQaBCAAgZ0JJEaGaXNp5z/k676FomdbymqKAARcAqVz+Zl/cXFxcyUCdDEBLF3MSg0MsTsSoJfZEf6OWa/xVXddUJc2EtmxTg+R9aHPDT4E4WWVrNTXgQ7MWJaJSXNnGEqHfCpVsCH1SUwWMSTeI8XU97mCN8hR1SuBRRAAACAASURBVPS/cVOLD+TvUdegE9Hl5RIxbckygIMBeeNKp0fQMgfpTY6Au2gyOhJCAAIQ6I6AOzwLWl7UIM22Zsc1lNtk8VPCEOicQOlo5kOc6905W9RrJEAXE0DRxTQ2GKIdiwC9zLHqayltSycQzhk4uC6oOQKXKixy+iFw+/btkjKV+fFSkmn3KxPN0wSeOFWlvk5c6saiyReSr97TNhp3EYa22oStdbmTSd6j/Fg5d32SFJNNHr7euZOpUe1doomVfmZJh8tJfx1jqAPV9YutLd4jxXG/DLTM9eoRd9F6bJEMAQhAYGsC7vAsKNH/qpMFYbl2VW6TLZgjoiCwNoHSqR35+GRtTZB/sQToYkLV08Vc7Ctw7oLTy5y7fkulKx0NNGcxittZzBFYUp77xyWQ7KtYtSClj9uo/Q2TNdQct2bG9TdZQg8JVV8l71ppqUEPam+mg+uzcc1F23Ukr0muXi7HTpxLIpucQ09x6Kg6nbYXvEfaePTs2bNSM9NbrKcJBF3SMnMmS93BXbQUSeRAAAIQ2J+AOzyTWpc2oewaZ65Ntn+doQEE2giUBmPMv7TxI9YCBOhiAkS6mAUaEyL6I0Av01+dbKGRFne72cz5WcS8s9C8/JbuAbdE3OyNQMlbU/oWTda/JHAbE1o2w50//ibr30nCUn2VXM6dqL2NGq7PxvX0BBsy30UU9NR8ReIv0RYi19cY5KhS5nyr14DjatuSkTYePXnyRO5V7Tdy4+c/EBWi0TJdXPNv4i6azxAJEIAABHohkA/PgmYXdf6D9n3nZqtrw/VSbegBgRkEehskzCgKSXsnQBejGqKL6b2Zot/SBOhllibalzx348WcdWaaK8xlXtRIpK8K7libUjPLx3EzC5E3yCCwpMDM7M6avPQWl/CelYNbLrnDcz4io6Pn4vj2AzyVqYl8g1G+Skmf2fCalNxOcaZbhuXvkW905iJd7TeSi9d9PQ1gXKicfHhKy4wpTQjjLpoAjSQQgAAEeiTgDs+CoqVOtMdizNYpt6gksmKT6amm//Q3O2cEQGBFAu7RzMkCtBWzR/TFE6CLCU2ALubiX4XTAqCXOW3Vji/YnF0X7sKCykhEa8mTGdW6vjq2SCdsa3L2xo0b+q/wqOR14TzdkkCpVSzuLioJnNPOtwTVSV6l+irtUOxE7c3UcD03idEY9htp+Fb5mYB81sLOnbOymNg8ssXZJRB+TilXeKwy+rarK8m3DY3qX2iZY7En8XEXJUC4hAAEIHBUAm73GQpTsUiOWtqy3mY/WZT6Nm3NgWq0oD/35xNNCAEI7EvA9Qy5s3v76knuZyVAFxNqli7mrC2cctHL0AaMgLus257WA+5EYWmiWaL06MGDB1qTXherp1rapdOKrq6u1B+FZeP6r7CSa6SDGT8IsLcIpVZR8u5M1t8VqEauKenJMi8wYWk+wcV7gXy0JyYvdfw91DcqXOb7h+KE2tGbdMcinCxsDbao2rA+iXHafsKJwhMU0+v59u3bJKHb2GiZCaWlLnEXLUUSORCAAAR2JlCay5sz5Nu5SOOzd3co19fd2NwfY4bxvEmxHYF8gZXyToYT22lDTpdHgC5GdU4Xc3kN/4JKTC9zQZU9VFS3MQwl+u/zfEG3pFVs7LAafTBHbSHS0i7NFSqmVuh//+PPLHz1UCXfQ6PaRNuegGa63VFqaBIL6uNOMVvjWTCj04tyN9CU7MPT08gL6PIx09F+ymiw7eURbL5CmcoTE/zldbdTrt6WdxZpFfpEJChKv0Pmkl9Ehy2h9ZYX7qLeagR9IAABCEwkUOoRL2r4FNtSxjGxM+x+CIRlPhdFKSHA5SEIdLt87BD0UHI+AboYMaSLmd+QkNAtAXqZbqtmVcXcdSeDzpuSSjaPGUeo2Nh2jlwljkRJrLYQKaBoOhXAfhjjt99+s4zkY9A5dXZJ4BAE3DFa7nGcUxZrY4mQnqfaE1X7uXz69GmujFwXeivz+5PvaBeOHMw6bXJZsZP1aU/oNiozHcOcg76ug78ImL8X5mqSMiYwj9au6toxS6OGsfm6fqBcCC0zZzL/Du6i+QyRAAEIQGB/AjKnwjKTXJX6ACyPf9w7Mi5z00TFryxpFLew4qzRFjkuHDQ/AQF3DeYa5dLQWm8N0y5rsD2oTLoYVRxdzEFbL2q3E6CXaWd1mpiuZ2jyUbe5HS5QlZFImD+Vy6rurQwS9D+Z+k/0tFnU09TO6Qui87tyh6WGtPNPsjJ0oY3ZZQjI0VgZHiaRdZm0tDzChdyRn8PtJlzIk5noMxKmNdxtYZPFbpBQnuy8Pas4MiDNhmyZc9D3MPkyC4h9/YLrqD7FsUFh61mEUtfjtDwtHTSXpKVlJkAWucRdtAhGhEAAAhDYmYA7PAs6NfayOxdgiezjdTcmr77uxgaW7mogE0IAAjkB2f1yqOi0/evra7Pg82gL3sknXNYYR8kxoDW8GpYsO/ZbkAOitidAFyPmdDHbN7wLz5Fe5sIbwDbF1wlveUajZtLj5O53MrdeLEnoXCoRFFMeBdkkmoTNhScHEy1+iJnpSWA9As+ePcuF53Wdx2m844py9yI0CrRoSfOz+0mgMVqSqttLt75sQL2I2pbFEScx3CkFNUJDVJ+aMIB5tCBBQ87gS2txO5m0XQLuqzdTk8SLFkuzZhPfNOzxzclhy2Jsy9SBhFvOGEwuYJIQd1EChEsIQAAChyRQmstzVwAdsoQNSrsQ7MAKV0CwIWRvTR4Yu2K5eXoCchRppaF+b/n58+cac8q/omVNcrSsWvB8BBIGDAtmqtlJmzkym3hB+Yg6KAH366qy0MXQxRy0SfevNr1M/3V0Dg1dV42MgQml04xY7rDR7F7JxrYt/q4OQQHFCba6bJJcTqlvmqA8SfYiIHdgbkssNcmrNpmbym5bqhc/11Dxc8mukLC0qzLN7abq9qYmynNHhcpov9AzU3NtLAufkdxfMlPyNslzOMpX7Tn4TtSQ6jspTcm8+GEZn70aenEscp8BjZEXV8xGqbnkPlum3gv1XBrCbzljkMOZdgd30TRupIIABCDQF4HSeKkyAOurAEtok0NwLTbLyoYQiywxM7EETk9As3hyFCXF1NhGJuy0GZZEVOlSHql8tLngeR3BVxRGvy9evFB2JU24f2kE8q9rIEAXU2kJdDEVODyqE6CXqfPh6YIE3M/4hP0Q8uvki1qkpzvPHvS3TcxuwhAnmOjaWuTOjZqEELmSV4jA/z4J2Ay4qSdbVJ9Bu5wcyFc+qZFomf9Ygbn5LQmNv7EUnB9napyqr/zItaVG0yYn/mWysfW1Y3w5LXI4agOhGVS+dYnO8jHkH2e9FOGjV5/iSETtdSkn4vzjN5K1mPWC99YyVXzVeOJXVktYe8ZgqRrHXbQUSeRAAAIQ2I2A+tGkHzJVcjvDHp0vkEOo22TBHpX5zrT4+RrDqiWykUySi1pgvhYsiTPzMh87lebxx2akz4gGw2EJpEbX7rzMWJnEPwcBuphQj3Qx52jPhygFvcwhqukcSmpSMp+ACzOb7QXUchNts3bju/PsIWZwEsgOz7cNhQgSG+ZG3TdCTxMT6KJGPS7tg97UQEyrlBLlVemq4uTmqEvNrectedoBWe7ZU7nwXD0VIZjWlV0RearO7+iFzTGqmDqde6bmqrLwUmu807gLZ2aOaySvDAYrj3JN8i+zrVasT3Hkova64366RykTf+TVm9RbRW8ts1RNGlDMJzMK47TIuIumcSMVBCAAgY4IJGvrYs1c6zaOcO5wZdwoezSY7/mKtnMzOV/pJqyBnQPBzox2hehlTJZBudEm35QXJ5l5WaQBaxvEnTt3wmy4fEUT1l1OLhEJ+ydAF1OqI7qYEpmT3aeXmV+h9DLzGa4nIZ+3imfoWvLVxzAY1fmy+sRoMWnaGx2SVOZPbUrajZPbP240y5FAzwRk3ybVJ6O0NNnaUhBZ4za3bvHfvn1bn262mHkg7/FbXhOLk0/951kkd2Z6yxJpy15qhsH18M3ZTaJvQqgyfTRGeZ427qMHSSYt2eKrCZVc4xYnDpSW7ukzWz8JORaySHgyYblUR1Vlrm38nc8XTebx+2mZ9RmDuFx5KTq5g7uok4pADQhAYCMC+rmRwZzyFcSDSfaNUOpv8jHbvnqunXte3pJNJvs7jI1lu7O1aO16WVt+mG7Icyndz2OOujMotjK3PiqjUmSbPQkRpM+csZneBQ05bEAu4fiKSuQv9j5dTKh6upiLfQVKn/3S/ZmgBsXSy8wkTPKEgCzhZCo8sTSS+PGlrAglD9sslMrMiTiOG7ZTwipJwlR7aftR0jcp2mRPgKshNzcmoJV8iU9FDaA0Y17XTc0y3+6m9jlnGaU7VS1HeF2T0M4Hd0W4Qty+wL3pJndvusmnOQNUNTkTYZ92Srbce/YVav/+hDK6UzduSV0mi9/Uh8h1kyfNuyVfN0nlm9kisx7HXfXoEq7LsaeacpnWJCRBI1zbwyekjV+DTlrmYAvUZ8oodRr4zh8EIACBSyLgdrrJB1onER8Ficw7M62SUoRLRei8LFrnZZqrLHO0zSu3JE1DSmWqub/++ZSKwH0jUHoFZFZanAUDg2MYta4Fs3NFJcOzySXVwkCbAZeQT58+udm13FRae5En69OS0Y5xFvxY7ViKUVnTxcS46GJiGhcVppeZ/FVfsJe5qCa3fWHjTjz05rJ2BtVQKrWNOH7+ay6aLs/lWHZahp8/tTvSQTaVOl+7Y4E8IzU2ezo/YBqqdJPb/3w1LlBCvjNDne8oDnGzNNPUbUWjxCpyGD+azMG2YXbjtMaZWPuWb8u7WSqavbAmbbAUJVHhvvl9Y4FjaSu+jUcmlM7SxjrMnFWol3rwqYtlMFUewZpQXLSxeHOxlTuu5sq9cc7EtZdUQXorK5m6j5QkrtmxE3RuQcaim9My1ZLjWsvDbqm7uvlDV9qgDAQgAIG1CeQ2aP7tHtuRrKezOub4T72m/tRZqvtRF+j2x0lx1MuqyDJSVSglVPJYoMLrKd8oWYqZzjMNu3zo6OpgU379VLSrJzfrBNSY1bDzkZs1JwU0KFIcxayLGvVU0uIs3PAogdMiWzMOCowdSwtLPGLUiHSaGpYqxnLWiZUFP1bGbd9A0h2oEvVHF1OqFLqYEpmz3tfrQC9jfdzuvcxZm1k/5UrmttSV14cJim9zeQpbQZLhidtyzHirZ2Ey80A+oMvjzLmj198a/1mtmjl8Vk2rD6/BDwFVgbrglkzdtKrNlrSDceJWYRqWTGhFDi/IqPajN0IJZXDmLdxyVEDzAALS+PoEmXpJ7b2LRYWwlBQ6Zd0oM2Ylbe1TYJKlf4soxYlLGn9J4izysBVKmlumSUCPAqhp5cozbb8j9RJl3C9hi8CErS5bUo2NI4XVokoeSpUltJDBVpd8/2Pl2ytXyiujyWmt7Lu0TMtdrS5pA/GlXkaL2W0Ad1G3VYNiEIDAKgTchQbxt1thWUur5D1GaNLXJhoue6nOWP3ZGO2WjLvsDGzCTaZGrKssIYvQQy3HuhF2CeiFlXma/MXmY/u7oFSJHF1qiOLmW78pi7+er1paXcIiT+PxlfSR3Tn4Iut1S5TX5WCqFm1jm1hgW5IcLs6yH6t9i29fwnpLXuQpXcy+dU3udQL0MhU+XfUyFT15tBSBZKpddoVrz8i6tk5EX/jE2I7tgdCJJEKsXc0xxZPuaZo5V+EWl+KsVk2l+Ls/Ev/ct6FWJ0vM1U1tTM1JNbV2w4hNQctLzS9p5Ipmo5XkBXH1zzU34Y2B5BWIG3CjhDxaiXZeBBXfvgkmRwTkfpAmeXzdEZbYOZF/SfJUSmLC5wS2malPGvAoZ0lcdvtghiKX3JNxksZwXmWjqCZNLmQay1SdqvbjV0ZPB18HJUnGqu3tMC/4Ni0zzzfcSQoS451TqFJ2i9/HXbQ4UgRCAAJdE1BXHX+p3bDmDvYtgzo2V7H1bu7YYyU2xEzyQhcb3AqrxmWX6H9sbM0ZoM7UkOSjCMQDiTXav8zWUfqEyGpmyRgg6GZGYWloNCGvehI1bBuOmg5q3mrz4U/vly7V+HOFl3IUBQ1VZKsgvXd1tQ/6dNmP1Y4Q6GImw6eLmYyu24T0MvWq6aeXqevJ06UIqMatN1cgTPiq+5NRof8aIsXmhAwJfRXzrBU5FhJb45bcnWrMRbl3ZNjE8hVWjm7MyTcvwaqZDGezhGqN8bDOKl3Wu9qPvt76UyO0RmURFGiZmJ5WEDW2klbSJzG5VYSWXFyBcXEGw8kLFTfgwbSlCHrlW5S3OKX6UulUTaHK9F9Vkw9e3C+JSQ6B5MNSUnvwvhpMInmNy/gzpfJOziIp9YJjTFXEIKtKhKTJhQLGMq39SOf4JVV7UFrxCT2LCqhAGK4mL4KkLVLetVtmpXLjghvM3ScbKwrHj3AXxTQIQwAC5yeQ9Lj21Y4Dbue3MRq3a4mVXDC8jc1UAij7wMoim6AUrf2+zE2ZpCYzCcgKURtol0bMfQlo3JXU4LKXc5pcWJMe9JGcYBOHyy3bmBq8KCXjrgolqSqLvGVUNqrq43Gp3rJRaY8SefGP1Y4Fp4uZDJ8uZjK6PhPSywzWSye9zKCeRFiKQP0rFwwMdSLB7CllmswPJmaJ3rtSwpb7SRe2htVxCVZNC+oe4miqV7Zr0oRKl7KHNZBfZIq5XnaNAuq296ghpyKXStR4P5m+iBtwo4Q8Wv0dL/FRqspIPMlFMdsHTS3TOIl893KbqQ99SC33pHZK6Er3rXksq3n7a2UFiQNuoUxm7igt+WximRaWnGnNr8RQ99drmZVM9cidMagn6eTpDelhVUIAAhCAwCUQuHHjRr2Y6ok/fPhQj8PTpQi8e/fuwYMHQZosA10uIlk1+OrVq99///3Lly8SKDNL1Sqz5v79+4vIR8g2BD5//vzt27cwHrt9+3bI9NatW9Ny//r1a0gYLHhJ1uXdu3enSXNThc+LBmk//vijG2G9m2/evFGD11BKbT4UTXkJnRq//u7du6dXYL32r5q6c+dOKJ2y0+V6Jd1L8kofq72KcyH5rlRrdDGnaT/0Mu1VuW8v064nMRchIJMpGNKyK4JRESwK2eqPHj1qtJ30Bf7Xv/5l1rgkKPnTp08bk7sFie2NEEGTcU+ePHEjT74Z53JWq2YynF0SqkEGK/fjx48ydPUX1FCj0gBBJq4MXbWuOU1rQrnyr6L0kSbygjx+/HiCwNMkCfUV3n37hqh04TMSKkv1NXlMNxlUGAxuk+/19bU+dyqyCMwZGAZTVnLEc+MWPpZzKLI8Qw8fPnTTyn7W09AwbLiqmP8/WP1juia0jfUqqNuW6eLa9ybuon35kzsEILADAfXWZmK62aszDpaE+5SbyxJYaS5vWSWRBoEWAvpuBJ/WLu6iFg3Xi3MJEyt8rNZrP+tJptbWY4vk7Qlcci+zPW1y7JOAPEPPnz+PddMaoMXnFi/BqokZEoYABCAAAQjEBP4UXxCGAAQgcAkEtP6oXkytdMBdVEfEUwhAICdgxw7MWUGWi+UOBCAAAQhAQAToZWgGENCepxjCLhsUYgUIQwACEIAABM5HAHfR+eqUEkEAAgMENK4YiPHDD9ohOxiHCBCAAARiAjofQ5fanhjfJAwBCEAAAhBYhAC9zCIYEXJcAtowGp9fpIKs/fNjx2WF5hCAAAQgAIHJBHAXTUZHQghA4KgEWtxFOmH2qMVDbwhAYCcC4ZRLnbm8U/5kCwEIQAACZyZAL3Pm2qVsDQSSY+i0QMf9UUYdWKf7OlCuQSRRIAABCEAAAhBICeAuSolwDQEInJ6AzonSL+nVi6nfZa1H4CkEIACBhEDYlTh43GWSiksIQAACEIBACwF6mRZKxDkrAR0Vnhz/8Ouvv+aFVTR5lRQz7MbLI3AHAhCAAAQgAIE6AdxFdT48hQAEzkngl19+qRdM6zf5+aI6Ip5CAAIJgTCL0bJ/MUnI5SEIxOsMcAoeospQEgInI0Avc7IKpTijCCS/WqS0rrvo9evXQSz22Ci8RIYABCAAAQgYAdxFhoIABCBwQQQePXo0WFobbAzGJAIEIAABnacfILjnosDnBAS0MzXMTMlv5E5RnaCMFAECEOiWAL1Mt1WDYtsQSIZmWrehfjnPOniV5Cu6detW/pQ7EIAABCAAAQgMEsBdNIiICBCAwAkJ3L17N14n7paQ8+hcLNyEAARcAuE8/cGdi25abh6FwMuXL79//66fQ3CnqI5SCvSEAASOSIBe5oi1hs5LEdCpD8nhcu66DXXQIdpvv/22VNbIgQAEIAABCFwaAdxFl1bjlBcCEPgvAXeMEdPRiR+cRxcDIQwBCJQI6FsRzgga/LCUJHAfAhCAAAQgUCJAL1Miw/0LIaBzwpOSumdFPH36VNG0KJCt3gkuLiEAAQhAAALtBHAXtbMiJgQgcCoCLbO6yaEHpyo/hYEABJYjwPTEciyRBAEIQAACKQF6mZQI15dN4ObNm/lZczqwMRwO8eLFi8vGQ+khAAEIQAACswjgLpqFj8QQgMBxCWiMMXhsVP6TqsctL5pDAAIrEdDJJ+Fb8ezZs5WyQCwEIAABCFwsAXqZi616Cm4EklPEb9++bY9CQDvwwn4jje/YWpTA4RICEIAABCAwigDuolG4iAwBCJyKQFiqWSmSDr/+8OFDJQKPIAABCFxdXQmCJjIePnwIDQhAAAIQgMCyBOhlluWJtCMSSNb5/ec//4lLIZfqvXv3vn37JmPszZs38SPCEIAABCAAAQiMJYC7aCwx4kMAAuchcPfu3Z9//rleHrYL1PnwFAIXTuDly5fhV4s4u/LCWwLFhwAEILAGAXqZNagi84gEtJNbZ9AFzeUZCm4hbSq6vr6+c+eOftxIvqL3798fsWjoDAEIQAACEOiKAO6irqoDZSAAga0JDHqDdAS2FqxtrRb5QQACRyCgj0NY9K3fQpP7+QgqoyMEIAABCByGAL3MYaoKRdcnoA1G8gbZqXQ6eu7GjRs6lS4cF6ElgHqa/6DR+nqRAwQgAAEIQOBsBHAXna1GKQ8EIDCKgGZ4B3/B6Pnz56NkEhkCELgEAlrQqpNPVFLNXGj19yUUmTJCAAIQgMBmBOhlNkNNRkch8OOPP8qH+uLFi59++insNNJ/DeXevn377t07fEVHqUf0hAAEIACBzgngLuq8glAPAhBYncDgBiMdfcAGo9WrgQwgcCgCYRZPZ6FonkKTFIfSHWUhAAEIQKB3AvQyvdcQ+u1H4PHjx/pxWb0j379/13+dSnf//v391CFnCEAAAhCAwNkI4C46W41SHghAYCwBrVMb9BiFUw7GSiY+BCBwVgI6AkWn5Kt0+uEifUPOWkzKBQEIQAACuxCgl9kFO5lCAAIQgAAEIAABCOAuog1AAAIQ+OHJkyd2ELaLQ79gpFVs7iNuQgACF0hAm4r00fj06RM/WXSBtU+RIQABCKxNgF5mbcLIhwAEIAABCEAAAhBwCfzFvctNCEAAApdG4PXr1+FnSEoF10/Z4zEqweE+BC6NgE4+ubQiU14IQAACENiMAL3MZqjJCAIQgAAEIAABCEAgJsDuopgGYQhA4HIJaItA/Ui6jx8/Xl9fXy4gSg4BCEAAAhCAAAQgAAEIQAACEIAABCAAAQiclwDuovPWLSWDAARGEtCRdD/99FMlkX7BiA1GFT7zH+lnYG6U/16+fDk/CyRAAAKTCehXmkov6J07dyaLJSEEtiFAF7MNZ3KBAAQgcAgCWDWHqCaUhAAEIACB7QngLtqeOTlCAAL9EtBckg6Lr+inXx6uPOURBCAAAQhAAAIQgAAEIAABCEAAAhCAAAQgAIEjEsBddMRaQ2cIQGAtArdu3ZLHqCL9y5cv9+/fr0TgEQQgAAEIQAACEIAABCAAAQhAAAIQgAAEIACBwxHAXXS4KkNhCEBgXQL6EaPXr19X8pA/ScfWVSLwCAIQgAAEIAABCEAAAhCAAAQgAAEIQAACEIDAsQjc+P79+7E0RlsIQAACGxDQz+RcXV1VMnr27BlOowofHkEAAhCAAAQgAAEIQAACEIAABCAAAQhAAAIHIvDnf/7znwdSF1UhAAEIbEPg3r17f/3rXysH0+nR3/72N0XbRh9ygQAEIAABCEAAAhCAAAQgAAEIQAACEIAABCCwHgHcReuxRTIEIHBsAv/4xz/qHqN///vfeIyOXcdoDwEIQAACEIAABCAAAQhAAAIQgAAEIAABCPxBAHcRDQECEIBAkYA8RnIIyS1UiqFHcikpWikC9yEAAQhAAAIQgAAEIAABCEAAAhCAAAQgAAEI9E+A3y7qv47QEAIQ2JnAmzdvHj16VFHi119/1W8dVSLwCAIQgAAEIAABCEAAAhCAAAQgAAEIQAACEIBAzwRwF/VcO+gGAQj0QuDDhw8///zzt2/fSgrp6evXr2/dulWKwH0IQAACEIAABCAAAQhAAAIQgAAEIAABCEAAAt0SwF3UbdWgGAQg0BeBr1+/yif08ePHklo3b978/fff7969W4rAfQhAAAIQgAAEIAABCEAAAhCAAAQgAAEIQAACfRL4U59qoRUEIACB3gho55D2GOncuZJi2nt079696+vrUgTuQwACEIAABCAAAQhAAAIQgAAEIAABCEAAAhDokwC7i/qsF7SCAAT6JfDu3Tv9lFHlYDqdSvfw4cN+C4BmEIAABCAAAQhAAAIQgAAEIAABCEAAAhCAAAT+lwC7i/6XB1cQgAAEhgjcv3//y5cvv/zySyminpYecR8CEIAABCAAAQhAAAIQgAAEIAABCEAAAhCAQIcEcBd1WCmoBAEI9E5AB9O9efPm7du3f//733vXFf0gAAEIQAACEIAABCAAAQhAAAIQgAAEIAABCAwRwF00RIjnEIAABAoEtM3o8+fPz549S57fvHkzucMlBCAAAQhAAAIQgAAEIAABCEAAAhCAAAQgAIGelooiMAAAAEJJREFUCfDbRT3XDrpBAALHIPD169dXr14FXeUrevz48TH0RksIQAACEIAABCAAAQhAAAIQgAAEIAABCEAAAn8Q+D+DthCpCbzq0QAAAABJRU5ErkJggg=="/>
  <p:tag name="POWERPOINTLATEX_PIXELSPEREMHEIGHT#545B692C655D3D205C626567696E7B63617365737D20302026205C746578747B6966207D2065203D3020205C5C20312026205C746578747B6966207D20653D693D30205C5C20545B692D312C655D2B545B692D312C652D20615F695D2026205C746578747B6F74686572776973657D2E205C656E647B63617365737D" val="100"/>
  <p:tag name="POWERPOINTLATEX_BASELINEOFFSET#545B692C655D3D205C626567696E7B63617365737D20302026205C746578747B6966207D2065203D3020205C5C20312026205C746578747B6966207D20653D693D30205C5C20545B692D312C655D2B545B692D312C652D20615F695D2026205C746578747B6F74686572776973657D2E205C656E647B63617365737D" val="185"/>
  <p:tag name="POWERPOINTLATEX_REFCOUNTER#545B692C655D3D205C626567696E7B63617365737D20302026205C746578747B6966207D2065203D3020205C5C20312026205C746578747B6966207D20653D693D30205C5C20545B692D312C655D2B545B692D312C652D20615F695D2026205C746578747B6F74686572776973657D2E205C656E647B63617365737D" val="2"/>
  <p:tag name="POWERPOINTLATEX_CACHECONTENT#4F5E2A28325E7B6D7D29" val="iVBORw0KGgoAAAANSUhEUgAAAagAAACGCAIAAAAHAYllAAAgAElEQVR4Ae2d8d3WNg7H4T43QOkILRMURijvBIURChOUjlCYADpCYYLSEaATQEco3aD3vfpOGEl2nDhxkufR+wc4ji1LP8mS7Dh5bv/999+34i8QGILAy5cvnz9//t133z179mzIgDHIWRH48OHDzc3NN99889NPP3399deri3E7HN/qmAZBi8DHjx8fPXr022+/ceuLL77g0raJmkBAECBGPnnyJF3+8ssvDx8+lFurFP61CpUgEghUECB6f/XVV8nr0YwYXmkctwIBEHj8+DE2k6AgZD59+nRdWMLxrYtnUNMIvHnz5u7du3/99Ve68eLFC2xaN4rrQMAg8PbtW/F97JCsm/SF4zN4R8V6COD12KkReuR64fUEjSjUEbhz507u+16/fv3gwYN6l/a7scfXjlW0nIfAq1evWKRInx9++CGeaQgaUWhEgO1g8j5ZMXz77bdE08a+lWbh+CrgxK3lCKhcjye5+MHl5KLnFSPAHvH9+/fX9X2ncXzv3r0j7/3999//+OOPP//8k38FCEyCB4Vffvkl/xIcwIh/iQykyldsLXuKjrLQgnDAoQRq5DIKgcBcBJRFrRBHOc5y2L9ff/31+++/lw3OuWDhB+kOkcMKeJGMvX//HuRFWZQJVBcpaQg1EgEei4lRUWBq94x+q6fzFn2ZJEhIvpYL2V8GJibkFgyvRRPBD85hi6RIoQIVeXpLx2gTCEwiwCzOXQGOYrJLqcGBlrpkszz149lNLpsqM6n4Y+mUFrb8y0xjzcu/rIKZY/n6V/XlEn/KEPfu3bO39q3hcZUc7qVwQA4b8YFzFCGN4/CKQBGFVRDgLQ62uYQU67mFj3pLHnFkPSezcWcijCqkFStt8G6TXJE0MdnwjIpIfon7O1RuxePOnD2YnxTzmA1UQAbn4/CJ8aD0FhM6Ds/BiUUAJeaTZfFGys5LXZxUvh+Ui0SZLczFO3QApOahIk7qZ2Hdpcau63dho3NQIlOO8GKL7GQjdUf7mBb2UwqBsMctLIRmNF5l0HYi+F+inQR7mElrkbl+mSUOZkxfIYUKkmjIjmhzCSICXVAlyIAPpESnDMFAsL373gVyCVcUliUKuzm+epYHvgt0Zi0Pm7ZuRVADslVGsePOqrEczup+hMbgLKimAvodzxjaxBHkXkBxVbpkhjPVF0fZWZKqeatYgo1Jm0xi5l5JEckv8YCNnh2PRuO8b6kMwrvoV3Bm5ua84S7kVmNhB8cHvopvJcOk4htlk2YVU8N6do9g2HqOAFYlnJ+loBSKKx/MOXNbwZhD2l4GfFzn6hYoaEBcmGEsHI0Ne9hkxVXlFBIp2kMEUoma6xDrforhLBuwJ2SVftO43N0OKEHMLcCwwJgKc4PWaMeHb1YcyyU4VvTtyt9eiXdzDWIZau3jtrRUpgwOLb2O00bxD6Tb6dGVumJUYl2zCpgKQrlj9VQyOYWN3BNhnFKfCjBgfQqo5g4o+WgXaqsRyBL+XeZVWoD3zHmTLgyEZSo+4cHyKV02LSgZQWzWcOMcH9oFJgWcqNnFepYkk43RXMX3DWCgxCFD57BgeaWWB6wH1Zx5ygvWHYvlKhkVlgYbAJv7BaYo7ZnnIKx4di8hMjePqAsi5mfJWt+t4l/uNKFT8mLCgDKqJGCORmqZQ9GSeeSeN9FUfAoDAwqCZ+KElL990EGOz+pVTA3ghgUNO0uFDQrWHNtx7GmpAv5Ix9HDduqrZgK22E+zkYI7t7F+O71dgviOUiTOrWLWdHIHSpUyBVyCuV+T0TGM1DeXFFfVOF+UaiCrnBSXMhZDVJiXWy6fe02cHJYkSDsnmzs+lGQVIHBvsaAQJbkFV3PCT+OccSnnlYyC1MyrFgGVO27pMot+zti6ZbVKAsbJTGQtBtRKh6HbPULOg6UjxiAFVNnoa3LKeZnuQs0lpWwgNU4uMp/eLbYh47qiiYWL1yNWSaX0rRRUngWryp9W+q5+S/kWZlzjENs6PuanhUksoDHINErS3kxir3AihXbgKsMp34puJg1LGKAwCQvzIW+/V4bIBFbKXQW9CrByy07pSdCkry2gHTjPIbVlGrgOy1Jza8Tk3HSPLvDgDpqvBuYGFWWHiX5ynbLCXSCX8jWJrCv1gEorY2Ns2NDx2XRAVMuEkTR+ADp2iIqhYxO2/awasSqRl0JdH3nLCjKo2XIOmLPYW6ux8r+I0ON92rlilBwuxJ+MK5PEcWrufM4HWuAjZFyJECXl2gmchpaOdfuRgfJC7jRFEIxTvDDEF3hz17z7VZBzPqtsFdci1FaOT8AVxKWAAe0IU8K0ZGeJSe7Ogl41lkWEiJwKldQvd2clcKyjEfqKgQGXMCmjpwIiDBhXTeYeZ6S4ZbbkWlDSpUs0qHq1XIqx4WhK7StZAkMvC8YKqySCeFIuS164xGSqdx1f55Spj1i/K/AmARvh2sTxudAktla01Dock3dtoBDgKgY6SZYGdSN2Q3fuK+0QGGhlTi6bFXaUWTVWxWPSvRwH1FQKErNkkcbWm4tJSKG0VhUitiBYVfpWohoiW5otNa7jE0HmLpxlxNxWhdqOjg/GcqtILE369PUdn4tL4gZLbclCBeJNCzZQiBYpdG6c4d3y0JpTpmxTP5kb1udWpgSNXTe6KW4QtzPKsr0FD2oZscVkqwetpMe5Ll4socKwnbpiM5NzuAS12hMQghR6gqXLakW0Ensr1lut4YXq9Fd2fPU0at34XBes5a6rQrGPfh+N5VUAyUOuTGlYEs6x+BKH1OfdpcuYgrhpwWqA/1XpWGdkqgBVUVmSF0fWbht5kCgNCjVBUhV6gBWjUjRn8W95VtTS5e5TW6KLsFcPGGs6vrrF1Pmw+A6oKVlGwm6tqYXgpayNuJQsBvtOg0qkKvFGg32jq3JAie12R7BYrbm3xcoX05nsCLwyeUqFdtsQzTI7SkOXRsyjYKlvpR5Tcfmfm7HmQ+R+PCeet9mlbOeLTCWXn9UcXwnlhE4P1i7fq1SWtCgaXWWURATXwBxwMzhyN1mVML3hyjZjqqPa3eMqsuQOKAFFzYpAuaSUt93anOohPEnd6Osl5lVyNztp0xBYgotGY6WYcV6o+N8WsnZRCfFOB90y7mQbZSFJ5Mp8Wcfx2cmQY43uJ/neq4HNkHPOt1hOEt5tkBBPZ/nh1hZsLAPcXZQNyEDFfYyZZhKHcmNQ5cakD8RQX12Drp/t9FCloN6pLHemD4h8LeZqYax4nhUcXyleJUPp1F+LwD1tXEWKiW/HPPMB3Kybk6EpwFtnzO9Bxu0rCzfhc0y0z4GqOxGX7QWVImCpAEsLyNoubixh0E4x6W457+c5V4TQ72TVYrKsxhUZeF1qvY7PHUwQoVDJNl2GBlfuzr/LAJGqpLDB+KjhrN03Jj6KzqxLtQU2Bpl6REwW3pk9JRCUdDJ3OsV0+adyFvKqcSmLPMgcBzFBTwqlHYYux1cCQkZlVivsjnY5KUIJuH5BMJd8BSegpcIB0z13ig4w+hJKJJvbaccNSEpHqzh9d8HUv9SwIQrmO+ejzfehOSblb5xu1t2X2Fvu+PCvLrhiHPWnKo2SbN3MjRIiAoUtpMCD2G2+fFApMwE6jXVFAC3PJatacVBIMYoAYgsY4RYbAjh0O5aqWUV8VKzIctnpUkvMd0Ypl9XKPtq6ZtBCzd2cdRPz5Y7PTgOlv06UW+RcpY1i216uMkoighez0xh7klhKyLJRi7nNTNgXTzdCdM7PRmCtRmzNFuDYUWxNowiVZpYmNe5crRBRt9x0FStSzWZdugbQz+osHiYbu0y6rnmh45OJ6qqNyu3WIJPCz21gPZESqj+hYFqW1msJKLFUvB78Y/duNk2w6ZwSc8GR9sJhDk4/MkK/VAC6fMRSGWRKFBbXTxoGzHQigDZdiRbznDra2MkoybQWU3anfKczXcxMpaObltr2Sxwfyna1JZWrLAEsrxvVTKauzPnFQ2PZJfpoSPIU2eihMo1F7HLNF5CBFyukwWKuFnS09jTG6EuuQYxNCgLmAuncLiXFyYgUOk8Uit5zmmIDLlctlW7U7DFjBrUGAM9uMtXC4XZtXAdt1fSvHPHG8qNHj+ot3bHrXY58N/+F7HY+X758yY8f39zcpF8KVx2BiB9Qp0Gql99Bl8KdO3devXrFtLdGzA8q//jjj/yY+uPHjz98+KAob3H58eNHC0KLX+hnRgCZJOXiPNmr0qAl48t/3LpCqnTLokrLTmAxCRe0HrLQdFktxeaSvAPqXTGdvb+5rteNUbk850r3EH9SeXMjMKmH9VYCEdRsbpJrS2mkkvolmp2RXA3nXrrr3AHjwoxjsgLl54XVNxwnTZ3xOwf9XIL/XRHtXC00VrrK6kzP3VSmk2ajOAuaubNP0ZmX8eH4nz9/7mpLKl3c5e4BC6ROda7mRnXSMTfkMgrzJE/0ZNzKEJXUL3VnOKGzUeH169eWcu6s7d21alrSrrXGWkCnpOgWUliC2+zBgwdufWOlm/lOrtLqxH/++WfboLRtbVsOrnEt882bNzkb8xzfJHyYaafacubGlN0nQfnQc43bbQ8y7I0+e/YspyzlnAd39QqqOEc3OXWHE8qrFOxcIqjKOn2VIUpE2h1fe8vSWAvq3eSikY5FlY7upG0kmJqtThYH7QbmuuNjo4bdHjZJZjG/SmMXQwXLDMeHJO46P+fVTYnzBictz9KfxZ1ED3d27969kvi588rLefuU+rH0U5PNDpf36i+rUJkIbj2osI3UjR5tdZZKihDeOgtqKq4CLGbmst0DjpvusWNTiXz4CpKkJ0+eDFiOWC3cv3/fVupVi1r6Vi7VfLOkaVDpfthbLTZhd+Xq4gjNlOjVG+fpHqjaJ1CqO8zIIzboz+VNUZu8dLe6xmzwJd5aNk8AfFKQuQ3c/FqZPZF+Lllpr0ilywNu8LkTv24AYv+de6CC1dyCiy0TTei0HmdpSeV6jEAYGl8QJ+KClSoXOBe6NBqxOh7UCCO9+BsAl5twjRlapKvriJmZ27T06izUB02GMRmlSjwAoGtvpfaN9a6zprKxu21WerhkW+Y1IlrjFMj7rlJ2dZcrq9XxuV5fxEuFLYxvFRTqRNyJrUTbdJ5jHPlwewVJFyWVjQqfbuPtKmFDkgjhIRUw8QVhqYXVFptfbBhuJoEsLYxV2rg817OzCjVuubDXPalk6DBTJ77dXXf/MT912LTHx5a8u3GQmyBYsB2T15yl7G7cKuZde1JtFl8qBtTlYrKrdHQTk5ZQscroQgTTYquRCIGZJV3wL3OSGO4+JZeOiwvs6k7aPMQr+7b1oU+xwQcILp/1nTvZE3S9Tx2Wte66GV8uy79bRnKjk+q4o5CKk1mXs55azKLc3lh5OnXZTmeLlrmtCH3XquTudgUebfO3Hf2csit43oByDw4ufTe9UoNWLl2aRIjKU4gKNW6561wIVtw9cUgegdb9Y33ozrvu8418Zk1nfDyTngx9YDHMIjsRUd1zLNStYZcK3iOwJLKLEUsNBdeq8gYXUHadiJJr8nSXai+XI0/w9ThT1xTrUksCxI7NjkvAkmsW5Kcd3+SJZdQp0opqz1JwVWuZXxwzLSlbo3hQftC2H1lzkKXuSJHTWG6yo9hg3a1qGi9dr9qTP6ZxXbI9js8Vp8KnnHgjE9ox3UtsuxsyYs8Tjo+NFTUtXSzqQcDtcpBKAeIg/ByKjdKhsIrpH4r/xcyQF0yGH0BYHA638FAlZfU4Ptd3uJVAza6RJEBsju2Y7iW9u3wK8hOOT/YpKzZUX/NXOh7hVotbR8BNWRVzSaOoy02HrhN317l0WTzh68Md525LuteT0cj0y0Xu8VDQcWliuj3KamcJr8cGSIoW9OLzGblou5Rdx/dpvtefKLdwzEStEznyXRcdJTWxfWsRmGmMAjOHOsviPtRiLm2Nxu70J0MdmlrMpDq9JMa2mGDq6K67qewka30ftqpocthIFgE9yCiynZeu9YJ2Ils7xyfncUQ3bmGvM4qduNC9dEhNiXlqz96Dkpt7DggDPTz3921J9+zkbx+X2KYMjEv8SzsFt6XrrHv4TKNwRlJxq1jFS8jQeD3mlMve+MqSHhOHtaWufrtNAfD/y5M+z4X9xg0+1Pl/Wa/rfxefi0ejlCmI7nH9Dx8+lMtVCm6+1k+5n09WyipFZU3NM1MWs0x8NvJ4ITetcIEFg9l9a09AKxnq/6y64omFRKWg3H+F2gFvTZp4Evy8KW0n5hLJcwM41GK8U0Db3fX1ufiUO18UsUOsMolset7zwoZCBp5lMavQSJdMJdVl98vSei7BUlzqlhJFJfYBBW5HHINT4riXx8ne20VbpaWLxqk1PgnLpEmsIj6TK+Uj/LsKwSQXvi/FKpzUFtEammSmkkkxFnDB/2EniGvAKXIXHZ8NIC4VQsGkMR22gSuRqkS7h+V/U8bs5k5Cpn/baFO2e4irNZ2yBC5XSc16OIy+sxBwlyzpgU9xj899Om5NoXRC2rY8Wo2c4a4zNpkC1Luf9+6nB/+fy+Aa0+dNznpVP6GC4I3LoLPKf3F8ux9XTzuSvuPjVE7J7nNw6sv+vOUBy42e/WodX+kEr2tMB9TvXJZ4NbN0bjGRwmCOs3M/V7rrbC+r8lz85Nl8x9foFE79zmZj9L5ax1eKfBeZ8RHp6+ke1nLexU0+7a+q7NpqeujhOz774MnF69ROoR7ek7xEjJ6D7y5oZ6ksPRS7yIyPHe1Shou+eA7Yfy7kLHq/JD5dW60tdVucAgC5meQpgONt6hY+Nzpd1TL07m1KjuDylnu8kF45sspTyyO8gLW7PVwSAyT4XRnfeZP/xnXueT++0G+mpYyvn/KhKDAHKlrm6MPTp08PxXAw046Au9SlO7btO75StM+HPG+6hxSVCC8yIuB5PbtIsbjQYgOLiR+nI16vJCnr39LPgR6H/+CkgoC71KU9GnccH9+3qdCSW+d9pBvrXFFipeBmfKUQWqFz5Fs8yS09x8PrcffIzAdvkwiUzNXP+EqP89Qw5834Wr61hbCNR7gVLHF5FgQ4yMl7pi63rHDD67nIXEylk/GVMn8l80kdH3s6pSCfC8gD66t9nptwcM2gtHbIoTtFGTMonUnA68UK9xRK7GHScXzuGseOcVLH15juYf1W5Ki5GATweq5n5xlueL2L0XJJEFTv/MqaaxCWxAU7PkQ777e2rKaiRiHAoTz3wBbn9eLkisLq1JeVBYrj+BpFrRBtpDC+WeNPiES6N141w0bkeIr7TJ8TTnFKeZgWdh9oueM740HWll+M40lQhP3d7XIjBnhk4doA32WJHH8jzI9JdqHjKz0nPqaQiSue4rU81mCX58hSBG+LESDft49xsWSs4poPbC7G8/gdK48rFjq+48tsOWzxaOzuRbqXoHNjW8WSLOCHqiHs3dzcKJaQkdfSr/zxvcLkGi7Ru/NU17V4BcfpNvg4le3u7Ci52N5WNXF5AQigfXt4hSDHkdXweheg3wUiOI7vdE6tRez6R4cSBeZGbPQImK4ZND7xFyJHKHBkj1xPcc57R+R6Z9ynPgKkZ+FBKV3YxrYdx9dyTuVcS55I90Tl7YWWxL+d2o4tiWfqZSRqWPmG19tRKWOGLrkpf6nb4vjG8L3WKC3pHjuAserJAXczvrzBKcqk8OrIHm8i8pTjFMwHkxsh4Gd8LZGwlENuxGgPWWL75O4evj6+PqRALmV8rBxVy8Neci5PPccnvMVLuIfV1+qMldwULs5Z6jJ8y5dXzjIBKl9bE6AbP88n7a+hUMr4SsuHo2FiDyrz5CrC29HUtCk/FVv1j7PwYxpqgWD5g2hLbmg7jqwhvKv9HTs6WUAc47KwlDK+UhS1FHassQeV130xQz7dRng4/izYURH7Du3aatrK8zM+++zfCjDpUGyXwTXkpPbAquIBSSMLUJiky9JWbyWKunTGV9qDyut6PSTiMfHdf/4av3kxHoQYEQRcW00Rfbnjm0wJd4d+cpELBLHILamp5PgOHvDsQWVeR1v9JVwBoYRSCdWoH4mAqCkftJbxkb1ParTxl9jyIUeWWeyojW07Og1inWJhSTWlPT53+VAiMrjeHlTe4iVcfKvI1bIbLo2jMBgB11Zrjg/+Jn9g7MgZX8sil63u2NqrGGIpJLhRtEJn2C2Urg4qb+H1ECdHII5ADdPv3IFKT18nHN/kh9dRf4n0XBZXbz+5R8mHp+Kd3EnY3XQmn/aTFEY2QOk5bxt5PSSStc7kqmik+DGWQiA3hvzWhOMjlLl2n5OYXEvmjYeVeVhRz0ZJZuMruy3qcCe2u2HcQm3TNuqgMr5pu7cPxbomJ8imIgfxOgIlQ51wfBCdTPoO+GSAX1BzP7gmGJEXNP7KmnS52oLr+GTaHwcWdVAZr7fpJobEexef48By5ZyUMr60O+E/1U2QsRgsHeZKDXgj4lCrXfa2609yCdHxulL7fOA4p9v4UEpXB5W39nr5k40SPi5oUTkYAdfxSayqOT4YnXzL9ThJH7OxbojkernVDlbDGYcrLeVck9pFwPygMkF6a6+HjJLuUZZZtIvsMWgdAXdp8smk/576qyd96H6KwIj7rOfrVojXG8HHxY3h2hbR7giC5kE3eb0BXGFIgsmA4WKIxQi4DoHXtBLBiYwPHdfPphP8j7BlhjlW0hCeZsQKV6brrMKnCJl1I7HKrvYpkrzLtsaYXA85WVVIxufOq32wiFE9BFyH8MmeWxxqHuXsEPsmfeR6n4SxzN26xcmVFhmjjYuA+4Br9/T5/fv3shChwKXL/OqV+eHW3UFYXbpLIohJeM7glsjof6RA9WFNgXdzj0HTEs/K6ZBd3nhN+3qua08ixC+lKlXOvWR625R/34wvKV2skW1odnPcDZ25wubt02EIRqGAgfGnhqiH25xUlMcjoJSVGPgsSRcXWC9wHLTO/bCoK3wy/STsW964Bc/SOArLEChFTtzBMoL9vT4zX6v4UTXE1H5ZgsJGCLg/jc3yRYab3uNLhsRxUPYFK0YlGy6VNiveYmORZ7gS9hVlojEhersjrGq4C77k0JMbXfZK+tApmj0C4PUjBEfg8Jp5cDO+z7bsxAW2FNwdH8GXHZAWIv1t6mzIg5v+gYICCOQbW6LrXUB2ORGWBhd2zHnDLCcRcI0hV9mn3b5JWqlB3fi2fpJAolFZ6XCLBo2CRLNGBFjTWTMav7XvLl4sY2NqyIIb0Ytm4xFwlyM4h5yT2Y6PzvWEK19I5yN1lvHW9XG39rmd/J+3O8hbbzJ45rvO13I1rIa9lPMq9OI5d61F+Ycljg/g6vt9pAN5VtkPNJK4O03J0Blu/KOVfqFORMHNsodhnh9UHuba6gNtFN1PZBJHZtVdlapHnQsdH2JDqOKMuIW36ken7vKYkEqe/hGDgkXAXWaO2eZz8826VxpwdxXbtjhHzSoIWL9EjaK83PFBCKN0natYHo5p2etNZBNMNitAP2Ulf1y2IOBumozZ5iOwidKPU4hw22I2u7RxD2DhphQzXY4v0cII3KWQmCn+Cy/WYiu0oWWdGtsry5ypkjwuZyHgBqFZFJY1PuA6F8NedydnGTLRy0XA3YWzzuc2ncVD9RTSdzImz1jhtvBrybXxqw4YEGfx6JX+6gywscLfpp9aqzNwzXd5M8d+6BB72vqwJAc2Bx8RbdHyWrOmZaxoMwsBDFLep04didm87aOJuF5zcSUzgRWQHqPvmjQ1UrzFGlmro7uCIA6tRT/oBAL9CLg7wq6Vrpbx5c4N/4qr4jOlyvXmbeplEkMcKH9bJxR1NuJujgC5tjoQ78fSvE+UA4GBCLjrA3ao7TJxE8eXS8pXkXF/rGSZM/hjCuo9MyYPK1+WvWkVzJtAlsucYJT3QoDdDPsD7a5V7cVhjHvlCNh1Lr4FF2Rh2dzx2SGj5qQIkMjbH9vlYVT8ctNJFXp5bN++fVsJxbMO98NRrR8pUOTi8goR4Jd22S5RgtuPVqkGcRkIjEGAFYkdyFpsahOOz2IVNUUEyO/UPTYu4uvWCpO43AUBG4PxekRrl5lwfC4sUekjwFeqeOKk7lmDUw3iMhDYGgE28tSTN0a0cVrYCMcnUEShCQFrTEf7ldEmMaLRZSFgoy/H4NJP6LqChuNzYYnKIgI8OIukr4hO3NgJAev46j+NG45vJ0WdeVj7VpCtObN8wfvJEOCxhjokR2yun4oLx3cyHR+BXUxKfZwCszvCr4weAZzgYTwC9mXKyUgcjm+8mi5hRGtYtuYS5AwZDo8AEZfXInI2icr1dI/G4fhyxKLcigDbxuqEFM/UIulrhS/arYeA3ctricHh+NbTwJVRsuZla64MkhB3NAI23ePUQeVhrvAXr6wJFFGYjYB9e5ePUzx8+HA2oegQCCxCAB+Xr3Pbv5oRGd8ivKPTPwg8fvyYT0vkYNh1R343yoHAiggQd3OvB+X2z9aG41tREddISpkahhjfLLhGOxguM5/MUFGWZxrtX7ELxzdcY5c1IGsNtbWHOTofvL0sqUOa3RHAzPKzeyxy7RnmCpOxx1cBJ261IqC2Woi98YS3FbtoNx+Bd+/e8eHOvN/czeXI+HL0orwQAX5yIO/J27vxyZYckCivi4A6SsXl3Edq4fjW1ciVUiPjU5t9/EJQLHiv1Bo2FpsPi+YfYuEby+6X+OpchOOr4xN3WxEg5OZxmP2X/LKVSrQLBKoIsMhVL6ip1Ua196eb4fg+YRGlTgQIvPnpFha8C0JxJw/R/bIRUL81yjqD1cYCkcPxLQAtuhQR4IeleL4mt/lxIkK0XEYhEOhBgFVFfnCP4wRzt/Zk9HiqK1BEYR0E+Bbu3bt3hRZ+EGMtfQFcmkUhEKgjwPnQ/OBe58mByPjqaMfd2Qiw9Mi3XdjsU8uT2RSjw9UjwCGB3Ovxub3O81KR8V29TW0DAHaZ+7vO+LwNj0H1HAiwhuDUnhxXZh+5f6/jPwEAAADRSURBVP8kMr5z6P50XLL5kh9w4UGH+/Omp5MrGB6MAIeiVvd6iBCOb7Aer2g45fs4hRCv8V6R+tcQ1Xo9np6tQfhWLHVXgTGIFBFQa94XL17wTZdi67gRCGQI8CFlOavMvt6KrwOF48tgjuI2CLAjg9XKHs3c1yq3YSqoHh2B3OtxGH7dM6Gx1D26+i+APyz47du3crY53ui4AJ1uLQJuTnI9Vgnrej2YD8e3tQaD/n8R4IwLeR8nTjnWlz/tDXQCARcBlgiYCsHy/fv3W+yN/AdsFMHEOWyeJQAAAABJRU5ErkJggg=="/>
  <p:tag name="POWERPOINTLATEX_PIXELSPEREMHEIGHT#4F5E2A28325E7B6D7D29" val="133,3333"/>
  <p:tag name="POWERPOINTLATEX_BASELINEOFFSET#4F5E2A28325E7B6D7D29" val="33"/>
  <p:tag name="POWERPOINTLATEX_CACHECONTENT#4F5E28325E7B5C6D61746874747B726B7D2841297D29" val="iVBORw0KGgoAAAANSUhEUgAAAg8AAACZCAIAAAAn506CAAAgAElEQVR4Ae2d/90dN7GH7fuhAHAJ4ApCSiCuAFwCpALiEmIqCJSQpAKSEggVACUAHXCfRMlkMiNptVppV2fPvH/YWq2kGX010vyQVufl//73vxfxtyoC//nPf37xi1+syl3wdXMEQvxuPsA7u/d/O8tH8ZMQYKJ+9NFHr169+t3vfncSySATCPyAQIjfD0gU///mm29evnyJMUeiWOheL0JbrDieyN8vf/nLr7/+Gub++9//rshi8HRfBEL8Wsb23//+N8WYnh9++OGf//znliqPXia0xXIj+MUXXyB/SUl88MEHn3/++XIsBkP3RSDEr3Fscf3/+Mc/psIff/zxM8QAQls0ysZJxd6/f//27dtE7De/+Q1WXuxbnAR9kHnxIsRvlxQA16effpqqfPnll+iPXdUfrvDL2OVeZ8w++eSTP/3pT4kfvIrniYeuMwTPzMn9xI8AET46Qd2phr/BjQDybS08tEX8rYCAeLUsWMj3CiwFD8+DwM3Ej00FJpHo/r/+9a9Th/L3v/+90IIu1KeSu6rxiETJKF+Z0ObJz3/+87/97W9XchO0nwyB+4kfy/e//vUvGcZ0YEQehydwYn7729+mZqFLDHk4iRUaDG1x/SgQ/ZQAFNygKm7ryV4PdnBgEbif+H311VfsIuh+/v3vf9ePM9KcDiB6nFqG3C33MGLfYobk7GgTyX7z5o1U4ATU1BirEIpEIAACtxQ/jC1z7pzo0D//+c/ZIw4JOc0ILbwNVMhsome2H77FmWhbWoiXVhW4z6EqLEbxPA2BW4rfH/7wB6MqwE9HpabB+eJXv/qVPu+Of4PfNo/c+S2Hb3E+5j9SRLxEjs8xf36kHamnR+B+4scxQqz77MCy83xOgBd19Ze//EV4YIP9NlGp8C1kWM9OIFWiKqCtrZKzWQl6z4fALcVPvlXy43nayRF2vPVxLFjiGhXPzyPmhLa4ZtQIaGoDhPOLv/71r69hJag+HwK3FD/CPtr8MqNaeWVKHn/87LPPpBHCYvp8reQ/YiIiUReMGrYG1odEVzkyexvr4wI0g+ROBG4pfuzBvH79uoIEBtmZuwhsQOpzWfc4vRK+RUXAZr169+6dqApoaCdjFslo9zACLLIsAcS+uXk0+8c2AB8uHKYzvYFbil8lBpUAPdO3gKLcCJKo417cwSK86rPAp6Vr4qc4GU8LxWN1XE7T15dzlomV+3VL8dORn9LonD/R9OfxcMXjyoLRwtuLlkJRZiACZtHBRR3YeDQ1CYF0PXVpJdL5jO8kHoY0ez/x00NT3yEYAmB7I5qxJCH/+Mc/2qsvWDIiUXqmT0+zu6g/K8XeiQ8spoN+LoGTIx67OndL8ZMYFPt/5jySAefkWBBBS+NecLG5YemxHkNbnDpehIw1PSNM+lWkl0KAmY9qX4qlDmbuJ37oP7kDKp1BrwyTicJ1ALi3igEcVqdeLM1WP5tnGKAk9rLaVH5Bf+euLJkvKjCF7trTW/aLMIIJ42Qn2LLDej/xI9QD2mkUuGYjSV0lGMX2xvmSKbcNJj65cHAeD3r/ZkaIO/Yt5o2dbdmsNTfY9bI9fIJnVijUhv6TBSstB8tqi/uJn1YMjEuSPr1iGnV+yYzzDg3CM2+iaNdqeH9DW8wbuJ+0fLLQ/IR2PMxEQM9Plqc1tcX9xI8bNUQZaKdB50uBlBD/Y6Y4ZNo2EoKSyxQalIXW1OTGdjm0xaBR2mrGOKQYels14v1jIKAn57La4n7iJ7CbqYTlbpSEPFLlEpEy317Aj3hCM/gxCmNg7Ct2uUWWJiY4jKE/7ISSdqInEo6mA4EXL+4nfnwFKWfPzH4M27ylMZcqpQKT8o2qhsrUD3I5kYErKQFSttZHXWsY2mKShPykWS8cd/11rZ90Ox7WQOBm4seBH/n1MMx2rx7E7fDwn3yINjEAh2bTyGg4z+fBnEkK42G0BSfPOEzNxZnoSS7gAw59+wKPDAn5nB7jNhjO1V0iFqUxNsKBNHsRL9WN/EDgIAI3Ez/5wIJ5lL1qpaItrnIvjHXIR1ezDrn+ICusMHK2mDzSAz7tmhE4G9UmG1ZEbCpj/wMy+f/xxahOI6P46WvHB1KHn1XoYyxqDUHAyOdqu9w3Ez+9B0C8JTuClTCv3g/P1p2U6U8ZnLMImBNiIHOkg8vtcrNFQw+NKs5rgz25wDT14FplDLR8J5YvV2AVbuPVXgQW1xZ3Ej+t+SoLn++yLBXnrNFZEZKNhMSM2ZzPVhmSaXTnEX250I3lxJoYZrMbLMOcEsxM/gD61atXoM+/aBfuc+VfnDsUuL7b1dTlESUEiZN/SQJy+rYP2EAIPG+R86AI4PLr+AZiuVQU9E7iRxQ6RVfqIJsfG9dyxYYzYWqdc1pamBeKrFqE0OVxXsKIKNZq5773EPV1sBHiquiAElhIBuqRMoC7SQjrA+Vp9pRMy+iMM/0MQ/00m2ITq/YCIA9iLfi3t3mbkkZ0EdelunYD8Ut46t2XuneuXRDTfQbrqtHxHs8RM39XLwwgiGjfXL44EgVesG5GVB4xBOpiUYEMgIwLJs2mBINXqT7qFfwbuhUPehTRg+0AHeMC+CWly5Dxio5QjMIHyZ1ZHe+Tccdc0Eu8dKdP2HRTjDWtndmjOq1HFL9sj1jdZKFAMrNldKaZdPpRFzsz7bcuWjoyikOmqgahz2a9TFvU/QnCi33az4DLWlbZAgGyIVQMUf1IR/QgkWbYdIF10kDBSmrWPsN89pFpjOboW2or3YcfppOsEVnSkpl4KLVGUwxES1N0n1ldaiebbxCDSrYYmXWZl774BCT6xOaBxK8EWspHEgSWljlrBkXqkmipXmem+61mg3RFVLpJVCoa4w/ZqBTOvrpAWzAbDd8aRPowfDiNXtXkGLC9q0MWx1Km7+lUciU26vmbfphGrJJmiqJvRg1fZcKXeMj6bX7FLFWX/F2az/BZWgIYd2m/L7GLqzTiDyF+deHkrfaQGrVmxUa8cAIiG2boR02WTQwpwDQ31PdK1NnaojJ1p24nICJ+qAS7vai1jE0qIyQk0V73nJKVERGedyXA+XiUz0t2Cw9mpWZYK4NeaZBa7dO4UVscxzmrC+tC4vtYL7/mWxlElF8jh2Dl+55yGvVNI6FdxbwOw93c1cLBwkxMDYuZL5uNn/d1Hkee2JqXjzAN06DGSQYK6PyBaU6GVBTGmzdvZpyU8B/gmJVlYAc7miqNCEyytDEiLNkiQKyeAMhM0zGBLFGOpXGtP0PJgGYLzMvUJ+L4both1TntdKnlv39ur75IycXFrxElPsiVQUQmG2tVJpo+wNbY2qhiWVdvVOMt7TApRPVSHmCBt6Xi92VkOZiaqBhW6Nt2O+4gk3WLdbiH4YWbzh7swqjqnjcEAotMa4gKLdRGZUKK/HWYw0JUi7U0uJlI1TdV2mY77SNlcCjZa1nAN9nQBfYaxZ5ie6dkFK5NYKAIArscVuayVDQJZOOqTjGChpnzR8RLRfu6Nz0ShSbwGlUg2yUBQ8a4IkZw1bhWNnLideSR1bORaEsx45DScaZQh8727cjISoLR72iZXrBSmIVY2qwkqMgMrBRgNaezzFskARKlwpBuQZIyhsmStqCkl4cKn+ZVh+R4ch2NNIIwqZhg2z4ciZOKXdgezhreKb/47O3XEJbMgtzOw1xtAToVCxEtN6Tzexvxs0hmZjtwLUS9hXu+dvR8+iX+yEAwLQFNAMwmKNCnMGCeipDwf9rq1ERLqz9leIVAGkBKwkBhU7L0aLpf0RapBelLiTSsMiJSjESJdD1/TfGr86zfakFluPWrlrSWCpNuqT6jDENpOOFxBqF6m15pNa5LE3n1bpcgxYzqGP46BLvemhkujJFgju1qqlLY6HAa3xtMqDTe98r4oQxE92IkDLCg+55qSEkfURhCSCcgakhUHqFekreS1mkfKSNLm9oi9aI0OwZODT8o7Z3SUF+S1gtrn0sEkiWR6LZdjkPhWTo+ATu48rLRgsksbVGxm5hdlwCkMfXaVY+it0B13fa0l9cjVnw73VJJszIOXMERNbNoajxTGgEtMdaR364tNtcab4PvYtV0vEVblGYHdQdOjdXEb9coy3LWgme25YqXWTIdsu2MzfTz4hJm/ALYYiVP0RZ++glGA1eog6Mo4ii8SaJbQA1L0qAkLpEM4Uqva2MXJkhoY1D6axKbC7ewuplo1BaN1jTLd1pb+XcvkxpV+rspPLRvYEmPtDNQVQCgp3Kt+G2OqRTQjle3gVXCGVi62xQOuxNJzPTQXMWMkVtY2hSP8dqiotJBqsXf6R6JXRW9dtVDyPKxqzVfOLucjV0OPNFKjrFnR/lPmqKe5BpMnR41N7LwakKkG6OxugsdaTPr6tqiZEjRyNipkcXnQvFrB1Zz3mLwllrW2x5GMI7P7hLRzXwjLadJqWfMz9bNvbrB2qJusK8mrH7ktFQdnL10VreW0gfb9EPemGOYmTdbKgKQEBhlMeg1xeNMzpGFphHVVMxIUUVblAwpQBsuGGbErxW/XXhqhXoEloo5eJps+I77CTJvMnrqJgdZNXOn7l6M/DrP342sWeGq4Xkf32lC7Wktl75WxTbxhX2OfFLkX52fw+dyQhQR4ecF5XFsYhM0YNksc5wl+jjjc8tuxrjDnNmhf8tMmkKF8Jnk8JurlxI/6exmglGT3yzA+D0Ci9HimvSFH+jxIwuaE9IXjpQP1umFwvD57aPRNt2PJbspkRwVf+hmL1sRRZpBRGVlazVmZk2bxrpjixkzc/ZYeOtJIfp98ojNmMCp+xaz+6gHyKxK3reAVVNGAJln5K4jfhqrehqgxNpFiuqFW94Kzj7RUn1GGb9O7t0nG8iVWRkSSmSWSIzxLfjF16zdlMgDx4CfhPUDfjgHc0+kM9sYvwSezX+sTH3bCsvW7LHYME++w26qe3FCH9sFgOs34CdrzDIvlnKA2js1qSSSI4Y2+v44lcrsXucXq+p2z3EQKi0Q7PG2nV4uTN2fmeeOR+4eEefRV4eblddcVH2FeS4L2nePiu//Ajl64pm97hnctWgjgJ0XDTuhj424EWJCwGQF1LVgch4CmtCjpMFK7uZi0eDnJs0vTnZ0hLBPFnyaQn9jLHa0ebBKRYEdbLmvOibLxx9/rOsyChhz+RhgyelozPcb65ow6Ypf00hiarF5/C8SCjBsYMhMxTM1Xt8QShICY0c4qVhkR5rtqGuiTCwHqZFKnHNeAEr4N+OeMJe3CyYMjGYZGf54ZqxSo+2nxgnCoBkw6ew8QluYYunxUCQKc8DoJTOorMWr7WwbDj/88EOTYx4rnocpueaj4R9r6+V3f4zLPNvWB2c9OJXQpS/cntNCur217pLcv1sRLQbFXxDbTesGFYlPZIN187pW0eXziNJyydeZSrTSOD6EV2Di5JmK/dqCwF99ZvJ2/TDOpkUzaVEzwzDvscQ/k5MwMbKCyh9OvS4YiZxRY6N4aCE9ilapHXYjuCy99DblU2Cd0Hmd1dlvUZyVWPkk6icrp0ov/CmpSuEZr96+fWuaBZzszw30awto1PXkZpDHsHjJYz48p1gprbaqSD6ZFYLzF4j6rGAEMYGH27ktDmWdsTymDbl+166h0sgiQOqnnydA91uK+YqNOYuIXwu3ggOmWzYA0p2ZPfOTWJokfi39Xa1M1sDKGnOd2oIgRn0ZJfLVsmSsANyme9Fnfa+wndWoBurhxL4x2kSVZvuArfPTQrfewoy3CINXY8ygecHAFcSvBUmOwMhutj6O0VJ3s0xlCbpKW/h9gstHCovZC2c2GNWjLZjk9VOSzFgCkZtjuUiBzfWlL8SZNe68rEwFoXFKsGw16pV2bjdRpalG9tqJUjIL+64WhhcGCnoKyH5dYB5lXf7jPGRxOFn8NnuBqy2WCofEZhxS8pgnrnABz3f0Ie3jMS0zZRPJgwXEvdPt+OPdPdoi27QmM/U0vSZ0Tlpsn13ksjEuLyu72txbuJ1c3VPcS5fyLXNghrbIwt7B/6gqWG1YG3DFXxZkZtNwVQ3zkPNdaJcHX3dGjqwkSMskN6ty1mCG+G2i5BV2Vq9vtjO2QDYY5V293dpi8/QCA99y4n5sb4+0VrI+pM0+34LqvuVLBFQ6UkkMZ8z33VP3M8eXeegcJiGOuCzc2M5+M48VfHNLvA8EPwTDR7mPsVQL01XUp4flSMu6bsVquQQNr7ArHOqOTE1nv1P2Wxf7tAVG0ObphXkDPwmvTd3eLVVeDk5eHz0DkzDsa9bPnL521qzFwUQfZeKUoD+wiIDNMLD86J8sfpVxIQrEd2GpAImPPvqoUvjIKw+CtNZtBUoLexPZ2JdX6nubHVI+614YAd6nLcRzLPHH2Mwb+BLRg/mbU6h7UfOS2q14+vroGSi1016y1EJH/iLzpIPzzSqVWz2wqT3a2HHDrzzwVE4WvwpK4JOmFTIwNXDt92+Fq/PRyFKsbMULqyckstpCnL/EwA5tgZRvRvCnDvwJkJVIZI2CUmHJ9zHTrLhI+eEJYiB+ychSycpKtmRjZreKbWx/5WJs2NaX/uyH1uz3jj0kdrn4lcYIi1WiHJy9kUhdqfyR/Ir8nzwZ6YU3TCvsHel1R10vLTQiw5Qa3KEtxHMssYKZMMOhLpEbld+yrvlhbqHuReF8AW25NAlVMdzAaUFsMwbYAvJqZZgFmxu2oJ1VGAxEn12SBWEF8csyJuegCMrNXjEqgn3+ZPTWdsX1yUI3LzN7IA2ItEC2agsmwOaqWj9WO6+fB1tuWdf6SHhROF9ACZR7NnR3WN384QddoC/d0lO/nPXResRaBGy9ImeKDXTy/Li3DMpsMOWYDIKXPdQ/nIGSmIG2XgqH0/UNevyzFr2veE6OFxjo6mBUq7ZoCTFtOh/n9HkvlU0tSIMtZTxdb9ecL6BwxXiX1iDkI53v9MwfzPETwzdYmsa+5C1zsMD8uGB+jrovZxHx02NHqE2OycyOQQndipi1SKm0czzhyWUX6OOE+lrIqi6tLZp+DalFVeBUdn+gf23FFmS7b9L1ywGr8yX9JfTBGGHQ0V/+hbF513A2umtHcCiRONJmX12zGIFtezv0Io2IEUIOFrY3Uim5jvglJgUrGKuwPfZVxYqdNwWyXfBjjQBkS16SmT3OypAJM02+RYu2qAyJmQlLPc52Rb3tcP65vQQ4oQ/OKdBfxp5/2WmcFzL+iT1SGG+PTKHgnbPZ4M1iNWrH24N8lfgxisibGNfZhWnSSHsQhJDwIznzEkw6E6JgIZ66w7+3L1nfQkO0rS043WE66ZlAZz7cwdnUC42F79fxHG/c+Z2u41RWayG7AhomN09jm/J3fcx+skdnkZzjpsw64sd2hRywgSsfJZs3vuLQeBJn6k5Py4+O5/DMnOxGNwzIUb3t386TOGOF7wd1LOhRo7boFm6vRFtW0grUD/GqZdvcf6SW7RorZjboVLJgkGzv7+uWOYh1xKDz/Hj2zE0edYo0yKrBnxEMOohC1TZ4hxAuIn6oCr2MNA69HrUj6Yq2aJz+R6hLXTO+5DPo8naRBFh5TNBz3ysSiUllE9lzfr5jNJetvn6mP5fie0fOkY54mVgqWHmka9m63obykBIcyNbVmbRTmee+zfYcRqRjCNi7qsQ06tSp6OcIk2tvBzHLNEQt6WvFD5y9bhi1K9PSfcp4dS6DhWHR2MjxYtcORCP/nkmwYgRT9Y110I+0AC2JMxFv7HN7sRM6qM3DBNrJe2vtaAwp2aKAWxCouwgifn2JjmV378puGKO6gdcUaHzcu9ReJX4o15IkMLLdx0YMhpuPqIrsCihoo7M3GxlSQCimRIvBNITurkayUSJhdSMSJaFG01X9+NAB6JZdhIPLhBdWfNJ5O8x6aC5Jbx6iB8/N7hPMKcWahnTKhwXqzRIv8h56vYp5S3U6JdEkiQWbYpuPcL7riO1p4se5CXhj1FigmVYVuCjz+vVrGOOPlciHyzZBKBUA4UQXEiTw5zZXMK50xGSEEwKGyUAhgYgeCVd69syFSxTIrsu+4sk52bXux0Wyonm8VZJl/TTlXGG171XFRdU97bBDDT9MCd3gQ3tjpmvmsWXHosWxwPbUiA1PMysM5/XHRlGp80kjQqUlXpdtTcIC0tRm4gTxazk2me0OmXvHotTfkitTolvPH+v9eN60MJR6dH5+af4mbmtnojbVcoJ7oGlQH7/hbxtnbFbf7mLG2BEYPt2m5S665xfeXDVYuTYdC9jGBj8Oe6X7LRFIXR1L06y5+m1LmuraXGXbsC/U1uHKnyB+jVMpC1TFC8mWL2U2rlel6iafSWpyjjwa3nBltDAcaXls3dKk+358K+qrhQ+6XWlh8VebS1tC4Ljz5C1TbI3Fwelgr2XJaDfZAI01vW9JrYguDfaB380PFOlIss40qkDB9GnvIDMZidUtNKZPED9tk9IjWEU70js6Ln88kskrCvAnY9TXKd/3xuksdCsJePbtd+d4R7nFve4md6SiF5WEUtotK+5y6+GvwDpqpI/0sLsu4lvpmrzy87yDIvInDZJgznQ0sniVTTwfWloWB7/O3jOIXx2BC9+aMBSa8kJmNknrZUrSycAqRqIatwE3Fwiht2CipY8M7RCf0Vy5iPd9s2BU2uSsjDKiwrn7SoF4NQ+B24vfPOiOt2zCUCYweLz9sS1ot09aTtHCo9qi9PmfkFk20bhYj1KHAGUC3wMd5xVANuuRYQkRbPRWTcV4HILA7cVvCEozGmGdMRsz9Zkyg4ddbXIkzJdPuzh5bdF4XtAsf57GyjktjgX8j9IWNGWkBIsDnFeGqJ03rof58ZhdrhpoD3HRcm1HXhMCNxa/pv5fVMgYhYQEF58IBMk9VDXfonElzd5C5SmtmdNo6g7UFpwFMiOx+WnCmtAZrtB5ZiUyBYD6cX1Q05fHfbyr+K08IkwNE4YyymNB5rORqLT7nfctWg630M+BK+n5qNVt4cQPi7t8TjWEQyMr5nEIifMbIQ5bOW7IaYqWI7Pns/2EFI28mccnBGR2lw3CzJSx68kM/ndHolpWUhg1lvIM1ie1yd3dLS2bkyQtVeplWDd1+I5Ftv4DzvXWVnjL5raxnjRXzJZdHx7rupEejsD9xG84RAMbxLHQdynSslEeA2md0NS3YfPsgaqsM+IZytZ9iMxGNYCPNbw7xm8D6uEkTmsQ/7QiKn2fNZzG/HMSupP4LT6C5uAsqmJxhhN7hm1Z9r/9aiTbASlRSeBYZOs+RGalX/JqXgfNEbpHESM/spVQJH305SNnBQRuI34rgFniwXzmNm8xKTHQnV9ygLAzMvsW5nZ+WT1NQkdUzKvFH68KQwksjIc2ydki/tbLe7Q/Ymil0xCsR48eYXu00djB7z3Eb0eHryhqzn003rl3BaeWpl6a9Dv0X0ZbmNPBuoJOP+6mReNJJGOC6b4fTHOEzpzImkfrIKul6pwi59dAs2/xZENVZJFZJPMG4rcIkiU2mB16kWF2P+5lerqPGW1ROd+iaz6otsCKL1nEunfEWKaeXkB6tIZgo9jfaaz5WSoNhqUYFKri/fv3S3EbzHgEHlr8fHdWy9E3P7JO3sZ4ymgLE3ErjcSDagut80tdI7+01VOpsvcVMqSjeUjYo8SjUBVZk4IQR6iKvWJwVfnHFb+rEGuky/U2OjzDnaSNFRcvxpTPaIvsQuB7cmNtQdfO8RzxciRKCOza2/CAL5LDKczsAWsis3EN1CJj1MjGI4pfY9euKkYMSp+aZVJMDVHM6Gb2e4tEKKMtGjmoNNrYwvnFiPZotV9i4ATHIpEmgqzDYsSjFrfN0QfZryvYhonvKkritGz+w4nfskgmxkyEFuPvbpPCH7QqnaAyQ+Urrp9TirbrrmHsn9wRs+N9/Oc0JvFfOtexLMOTcLhZs48ifuvDrgPLLDXrM5zl0MiDrI3kd/oWEj+RttZP4CRqQ77EcKOyLFXvyCe2oxdiNjAaDzF30OquglvmD0EhBpzCPidq1815VKwj8BDiV+/CCm91hBa18UCHVgx6lX3rTm1hCDzEY4saYMfiEucRosIeGxhc17jUjjeKlh+7N6OcVEVcF2hgecTHxcVvfUh1hBZV0WKVrt8pwyHzPaMtWvyGh9u0wFrPBtwNItrGN69mPyJwayoMoPMRPNQqO0APt4M3exAft/1lxW99SIFOdraTqmBDaH22ezj0oatS3Eq3zmLhK66c03Ix1AqhRg0+IOMVXosqDMCGHnrSTInLGbsWlrtSX0381sdZn4hhXqzP8CaHYrOaWf/tDWO+srl3zNRJj/gfvuKyOf5X1LOdotgKXdAHtC9XGEwAg9UKOnWFYborD0uJ3+Iga1WBPbo4t43s6U7puZ+/VbCyyyGVH0tbtDgWaNRGNE8oxsCIRX/h6uwDUBwKPKH7QeJaBBYRv2tB2KSu1SoR7M3yj1KgpC3QC5l9i5agW+MXfKJdLkywQ7u5Y8HSTPDxQiYNafYD2C1ISk7Uhikz+5EzHmazDoV6mzsMZqP30O2vIH7rA8jeLUYzFhXK9ZKjMZMgKq3t6IWXaDxPlYMu2e91dUlUTYte0VUuSSP6m1/kEXyLsz16dPTGXcrHerrTlNCdjXQgEAgIApiJWfMaTfEzKaQTnOC8h7bAFt5UFZjMoSr06AOanPFI+Wx+IkO6zJG0fE2CdfYQBseRzkbdQOCxEMj6FinCkYlE0TcfsPYd3lyFfZWTc/hkwX9QZnigp0vFoAx75z/6r/DGqgp6xKcbr7/7a7zh8XwQgmIg8LQIZPet02cV/dpi0/m4HG59b3CWGSDQRwazZZ4q03+Fx1beQK8igSl2xlVbMk81ptHZQGAXAjI9da2ab0F8YHMmtxy01fROThNOMZu0ngEKRCREYPFf4aEqht/qgUISiv54rryKRCAQCFyCwO5IFFxunjpd2bdoiUGxbRvbFSKOIEaASAvKDFUBOXX2TkIAAAf7SURBVG25xKfggn8kAoEVEChdOFTzLeB787cWmPalpi/v9ua+C2eK44SPHiYQ0+v4JFUBRXFJN51XzV6kA4FA4AQE9CKgyW1oC+y+zUDBZqhH0zstza513e/BbVr8ZyROwyoRItykEWNBHx6Akh4JoU3pkiqRCAQCgXMQyG5xQ3pDW1Bi071YcIv4iy++MKc/DcoY0ZQxmc/8aL7Cm/3piVgY4Vs8s9RF39dEoORbpKBx/kxU6gmxmnRwqtQxPuJYKhjFPm39HBT27OPeO18ahSP5+GH6S5zZqkJvcfNNzxHOo24gEAgMRyCrLcSwq2kLWHn37l2doXXcC/RWfQHCq9CrVb1fz/BWf4WHWTBbVQCpOBakRQSfAeroYyDwEAhIoFhzK0HjDW2B7Vl3L+phH01yajqpCn2kx5BDVYRXoTEhHCefLjLErOMnnBDT2uIEcrq/kQ4EAoFNBLK+hVjhG9qC1usf3NL6CtsA5kiPAYVt7VAVGhN8LAnZneNVQB2NLtoiHAs9HJEOBBZBIKstWn0L+sAuKGtxpTOb0apK3eOvWIOwUrMOVGqcw7Ir6LPjPR3Vgv4KL6mKc7570IcmQluMGs1oJxAYhYBc4GYalBOS+VsFTWk2J5jepTgP6ogDqZfctpQCUFl9mLoQN6eaoTQhOzQ9iraia031xsd0Dg+BIcHo8GdIiLXS2GAUCwQCgdkImEmayGnDrklbcD0GCoNvfUvssugQ7TnHRBUeCKfg9JR0GFYzPItWlFpPniAEqRG7yi/UIvjkIxLdDwQWQYBzLp4THVja3rdI9Vl2S7/XmgpIHNzTm5FDcMksfJoKpiv2bKgKjQlpAAEWk3nJo+ybXUI9iAYCgYBHIOtbaG2R+V3uyi8C6tCzJ4Z7Uak78FWdjaV+M3Vgrw82xej4IbsqhwjVwe5E9UAgEBiLQHY10FN1n7aAufqiw5by2A6Y1vCVKkEMXlHAVIlHECj91m5WPmZnEiSMQQkEAoGlEMiGoVhRNZOtkShZQQgBVUx7Pr+YdFsf27O0TASjFEthQWRPP07xy0hJQn+FJ5kXJir6/kKugnQg8MwIZLWF9Q206mhP1/cwCHVp/6W92VJJjjZhkJbGEnL8kHqp7pPnr/OxvQwf1saTD0p0PxBYDQGrGL6brtxFrfncHYmSyjRUWcF5xRIvhbsTdT2BlWr6003olhXR2bJGr5MYIhi3HK/oVCBwFQJ+MSfHMLM7EiWLTjpgk9VIlOGYJhdLcKa278s4Ykp8wMHJXRrRJz6FOnoCq5licfBJMPGJrHfpi52cE5GokwEPcoFAHQEWUr/M/uQ0VKpvtEfHI9Z9ff6jo9hUaHECKEPJemucjkVPdPD5hFUWDEMhdWOjlE84rNHlQGAsAtmdBb9iv4RqXe00vk1bqaUtaGmEtR5lkPTBq1evWDjQadRKf1IsmyDezV/sY2fByWbi2J38HUyWDZM5SuRMs/EYCAQCfQgQoZE73FILmPgcLDKtDdMWqV0u7+NYlCFsSO59JNjFksd1VXsrRvlAIBAIBAKBOgJoBQx3Uwa7HAfAZA7WFql1yBMD4Wd2utUGLghRM/5iW8IMWDwGAoFAIDAQgWwEgi1PH8WZoi10T9g/QWcQaOKzcuJOJMx2Ci4PgSmUWwpS8UWF51I3GOlAIBAIBAKBUQj4MBQLMuu2b7/pVkFfrT2HY1H8tZePkoFAIBAIBAKnIeAjQIShstT7T9Bmm4vMQCAQCAQCgUdBwG9OwHloi0cZvuAzEAgEAoGTEPA/jYqq4EO3LPnp+xZZqpEZCAQCgUAgcC0CbE68fv3a8MAtSqW9g4hEGaziMRAIBAKBp0DAOxZ8rlBSFSASvsVTiEV0MhAIBAIBgwARJ3NCNXtwVmqFbyFQRCIQCAQCgWdBgP1toyr4vq3+9UL4Fs8iHNHPQCAQCAQEASJOfP0mjyTqjgUFwrfQcEU6EAgEAoH7I8D320ZVsGNRdywAJXyL+0tG9DAQCAQCAY2AdywqR6GkYvgWAkUkAoFAIBC4PwLeseB3IipHoQSR8C0EikgEAoFAIHB/BIxjkb2cPItC+BZZWCIzEAgEAoEbIsBRKLNj0f6baeFb3FAgokuBQCAQCHgE+C0J7pfVB2fZ3CYw5Utmc8K3yMISmYFAIBAI3A2Bd+/eaVVBDMp/zl3pc2iLCjjxKhAIBAKBmyDwzTffGN3AY+kCwWyfQ1tkYYnMQCAQCARuhYC5h5zHvT9fHdriVgIRnQkEAoFAwCPwySef8Oulks/uRfaXLaRANhG73FlYIjMQCAQCgZsgQAyKX7DWnWn5Fk+XT+nwLTwmkRMIBAKBwH0QePv2re4MR2ZbvsXTVVI6tIXHJHICgUAgELgJAmxO6A8sPv30073bFQJEaAuBIhKBQCAQCNwKgffv33/55ZfSJb6uYANDHvcmYt9iL2JRPhAIBAKBB0Dgq6++evPmjTDKz1eQI48didAWHaBFlUAgEAgElkaA39xmZ1u+xfvggw/Y6z7IcWiLgwBG9UAgEAgE1kLA3PAxRFXQw9i3WGuYg5tAIBAIBI4ggKowXsXXX399pEGpG9pCoIhEIBAIBAIPjwD7E3IIijQBqF3Xe1T6H9qiAk68CgQCgUDgkRDg11Llm23u9ji4rW16HtrCABKPgUAgEAg8JAJc5iGq4rPPPuu426Pe7Z/VX8fbQCAQCAQCgYdAgLgTl5BzB1T319r1bv4/yqzudi57iTIAAAAASUVORK5CYII="/>
  <p:tag name="POWERPOINTLATEX_PIXELSPEREMHEIGHT#4F5E28325E7B5C6D61746874747B726B7D2841297D29" val="133,3333"/>
  <p:tag name="POWERPOINTLATEX_BASELINEOFFSET#4F5E28325E7B5C6D61746874747B726B7D2841297D29" val="33"/>
  <p:tag name="POWERPOINTLATEX_CACHECONTENT#4F5E2A28325E7B6D2F327D29" val="iVBORw0KGgoAAAANSUhEUgAAAhQAAACXCAIAAADCo1XtAAAgAElEQVR4Ae2d/7nmtLHHQ54UECghbAWBEi5UAJSQ3QoCJWS3AqAEoIKwJbBUsFBCoAPu50H3TobRSJYtyZbPO+eP88iyPJr5ajQ/JNnvO7/99tuf4i8QCAQCgQdA4PPPP3/16tVf//rXb7755qOPPnoAiSeK+E44j4noBulAIBBYBoHvv//+448/TuzgP3755ZdlWLslI3++JdfBdCAQCAQCOxEg55Anfv3113AegsaxQmQex3CLpwKBQOBOCOAq3nvvPeH473//+5s3b+QyCgcQiMzjAGjxSCAQCNwMga+//lpz/I9//ENfRvkAApF5HAAtHgkEAoGbIfDuu++yVCVMx16vQHG4EJnHYejiwUAgELgHAmyVa88RaceQYYvMYwiMQSQQCATWRYBTua9fvxb+3r59+/7778vlwAI7Kz///gfN//znP+yycKzrb3/7GwVSn4EdrUAqnMcKoxA8BAKBwCwETtgq//bbb3lxBP+k8xsjD17kf/7/b5LrMj3OvvzL7A6CfiAQCAQCFyLwr3/9S/c+cM3qp59+4viv2YrXfekyfuW73/+o5KwXbDx//lw3uF05Mo/bDVkwHAgEAjsQmLFVTjbzxRdfNLqNEq/kIhDhpfdSg8XrY8N88QEK9gKBQOA4AjO2yqHJNobxHJ988smXX375ww8/sNXBUS7+KPz73/8m72GxyhWAXATnwRLWXd84SXLG/0AgEAgEnh4CxnCzVd4pIx5CewKyB2o2adJvfbkMH7NJZLUGsWylNSHKgUAg8HQQGL5V/vLlS3IFAeif//wnNXK5WSDD+OyzzziN5bbEu3z11VfurTUrY9lqzXEJrgKBQKAXgbFb5Ryp0p6DJaldngNhPvjgA/bYTTIkQrIOdq8t9Mg8ZOyiEAgEAk8KgYFb5Rj9Z8+eCTrsbeAJ5HJvgWd//PFH9ykc3l220CPzcEcwKgOBQODeCIzdKme5SeAg5+jxHNDhjRA2S4SgLpDc4Kh0zbLlcB7LDs0TZIwlXc6W3CWweoID8Egi6Q+wIzf7E4elZ8FKEgXo9P+KFCmROayledOOStfvLeOEmG6ffvrpLG+02g5+8PMkEeDYoiz1EnM9SRlDqHUQQN+0qeWlvB7eOJibqI1VXbjSTOoyyU0Pw+lZfTCMF+D7CRoKkXnoIYvyFAQIfJh+8nEhs405pcsg+tgIGB2rH5OtQ8URKTkfpTfM60+13K1QM2lTC7W8Ddvv4vbIZsZn/MaZxGUgMBYBYiit1i2H4scyENQeEAGzo9CDgFnvgjLvA7Jh3kNTntVTw5TlZUNpfKAAEfEf0IfzA0RKj0TmYYYsLkciwKal/Go0dIkH73UYcSQWQessBMZulUvGnNhPn6j68MMPh7yTgTUvoWL6LTWr17O5gp8T/8G3tfo3bKTHcB4CRRQGI8A2o/YcRHDjE+fBLAe5p4CAWfMxqcNeCWWr3Dz44sWL/o1onJAhK5dDnAfUkv+QVAyyo/xHOA8ZrCiMRIDoTx8aIcLa+0bVSG6C1sMgwFvl2uyyKd3z/XOoVZCrnJiqPKVvVfbMZaNFtz9WnuQ/bvNJdratyL+IAsCUhTz+60/n41fld1dw5qRpnO0BsmNYx1OdCDBYOudghpCFdNKMxwOBFgQGbpXTnTm1ZRjot++yoGQoc9lPXNPEg+JTJdGhzBHe3llZ2gxZoZ69Vo5JVPDV6ORlPAqPDzn0tgIad+GBb8BJjsygUB6y9XcX8YPPaxHQuof69TOTGxap6d9/rjgnBOln3lDQh3eRAvNoGuy6HADurv42G4MmEso7ATJOnQVg6v+g5ibzPQ0QfHEOW6RDCuPsR51Laek92jw4AuZoX6dxTGAab6QNEVlOJ+AnOw+4BRMtQs/px4W+bcVaB4PBeQAtmyljmPhjGSQtUvEf9Fm/4j8rWtgpvZZlnuUSn0QXnZ8WyMn218hvLKOpZJQLctgoo/loD6oZx6saoYtm/QjIPEqkiMZ6NjwSEfMlXc0kZqdzbZwtd/3JLE0cQ9e/Ia8JShlM9JoYHvfgFnqn5xzyOG8/gpTIZgrYU7wlbRiqze5QFwxWZRsK4riQpWJ8cxoE5jfFXLOBCWrAeR0+UR4GvUWF1uE5ONmFAIOrTcfAeeQuhAx5Z9ukSpr/edOHiaA7wsAemxcXL1th6CtZIUuKh3csAMjYMo0X5f6Uc5dmVxrnqllpvOwt5pJG+LBGDhGQ0Ue10J9SGAF73EJDaEbjIZ22E2GuEjFIwAQz6AAKuXcOk2rzFM8KKYYgiYbsiLaXICLwCEMJMuADKRlTuqAj2F52HdIEYYjfPiKbLaGWdAlMwHYUCAyfIGwKiLPJ1eEGiKO7Q7QDpC5zHiio1ngtCWWAO6D3ufzYhdw0S19ANqSXvN9dNTmHux5foTE4C6qpMCQu2ysao8lsrOiVYVIusQiYy8ORyi4+zbwVHlIBNjZ1MompLbshoi+xdI3eEYNIY/1sqQzCl4xvHWcDSL3xInfzuS+Yz9bG5AuluwO+6gLngY4avkUACqPchlaOynRF4UYFEbrHXWXshUaAmbnr8RUamwFlSpzMFfbRwKghbS8D/oEMoF1YHWnSF8Y6Nx/oZMXcawpJLtpDBFKJmrGhqU3d1tNdzgbsCVkzvokmdzf9XDsynS3N+g/K0EnwnMcrmjmbAQbd9L7XXZ3tPPANhmO5RBcrc6YTSjyEO6lS73tR62TGPG7MATiYBotfGv6BdN44ulBUlEq0a1cBVUEot6+eSm3gtDVHOQ17MJDbZVDVRjz5ORfqfESgTwjlMm9CKzyQ5k0eoSM00/AJDzmf8siZBcObC8uZ/LT0Bc4GT7lkFFoodLYxeoLW7SJ4nvNghqBqgo4uwLSrr7sk2WyMPtGR7leXT2CgxKHRoXP0psTM3npQ1TBSPpD/7u1U2peUCk2DDYDVRgQzR3tsJQgbnt1LiIyNKkT9crK5/zMxhHY80Cl5AkHGKFUSUKORWmoo6DFvIARTQXuvRNPwadqfc8nI6hGEyXP67ezFODwtAoraSbzxcdHJ1PuujO0k55HPDUEKBE8LXnJLJ2xQyKd04wB0NkNRNBtnGt9OznncWBN0sZ9mIwXXPqL9mxYw0cf+lqIZPRy7plOFc5kCLkHtG6R3sSBaUsx943wxQwNZY+i18aKLCvNyy+XzqokjXAm2CbpNzyoPXlio2CIzTFOZ1KqV0GsfzenOA0XPlVimx4zFgTrWrvYLP412p94Fd+kFqbFNLQIaNWp5ZBf9TW4PN2CWCnSpcNq8NRk3vbdbVS1vTsdIxCVD2WivNWVd5nEh65IyOpAaJzejp3eLbki/rmii4eI58PdSKc9WCiZWhdUzjZ3LmGHJbbNapc75RDdSYddw9Mtl7DNWq5HmXOeBjTPjqmFqDHYaJWlvZuIUzVI7cJXujH9ibDa1QfOwCQs2Rbe/KlPBCJrBHYJeBVi5lZvFTdDk2bzA6MC5hjQv08A1+jk1t0ZUzk07eAQe3E51VrrXMRs9TPST+xHLdUAuY2sSWVfqcyqNmCWEz2GmsRc9rGbcd8UHjd3VmxkA4aeRh4nOIw9LBSaMjqTkdcEm3a0YC+ZVZ6cyM0XezfHQLSvIMMw554DZyfCxx40PQ4QeC97OA71ouBB/0zdvEscxuDZRd3TAzkq/4mVLg5tP4NS1PNg4n6VHCq6FQjnFk0H8gEd01bt/CDTnu8qSQiXELuSkne2Ssl2Vw+X8tCjGLOchCqqnXyozCS8f4NJcTRxyt10P8pZGmwUBRqgkuHYJpTa5sRbKOQ+za2BSek8FRJjdKfSNQewx6IZbZoseBSNdumQEzVMtl6JsGOtS+0qkRdfHAhqDVRJBvBGXJU9WYjLVu86jc8rUe6zcZdSSXOn/sQGq0J9xizhA8yzlgcq8l21RUWGmReWmOA9XvRJbFwJkAM2drQBXmeSGiHtZNwRuCKn9TU6TSV6xay3DnNPsrMmH+Jy0Q+PAMJUc7THpco8oKiGFA6siglXl2UpkgMjHxHGdhwiydxFMeNC6KtSuch4mSD0slEg3u1AalOHKvFcQPbPSsG7GFuOdh6tbiRsAasmG9op9rH3ubGUmUEApj5FNT+EhEFYT1OU8BRH7wlOm34pZobHrigyF4Zf5BMjZHt4pBI2lmGGw6o4/DeJeNymaUGE4n7qiMJtzuAS1Wd8TghR6Ag6X1YpoJfaG1Au2SbohNOcRKWW3SDE2DDogQq75WPI6ncHOox7OXw6QwcKdBjLH+v0cs7cCiI6SxCzCkjCJ1ShxSL1+XB45pyCuTrA6wYeZtKDTu1eAqgxZkpep3q4b2tGWOoWaIGkKPcCKUhmau/jPeTbU0uUlU9vEf5XELpfikho3sF7BcyQ04MQMbj1wGek86rOuzsclY1maXQnBUeYJwUvZA8qUZh02InUq3r7EGw2uivLSGBkjnthuN6aHB1p7LLT8MJ3NB41JMtNpr27IyDI7Sl2XetSRROnZSr1rquB/b+aku9C+UCOj25xWNgJe4sDahXVn9DqeA0FyDsUcuWIOcx5mILVideqry/eQytJMEOaH9JKIYF6xI24mQQ4hKwyYSLjKm6FkDO0K00Mb8QQUNQOBckkZj9Vj/lz6prIeBiWpG/2lxA2VHCKftKkLNMEwtutS1FgXKj6shXi+uAHxTifX0m/exqRrnXLl9MfWuLjBc6MWjWWmRM3MsqQ2FZszxnnkBkXr68rpZJ6pac5nLA0RZuaOVrxFzg+3ZrBRUqB6vZmxCasTMiExwfR4gqkSX66VwZSx+HWs0l0QY/jqI+j6qk5rWAqMOgfLneknRA851Mbj1hHOHz+zBt6M8nBZD+rPZE/3latixXoPcB5mFA1MnXNACzaj7E4GEWEe89gUcMtdhXRNAd46Y8/hiMkijPB5gilHCg3UOWZCBCwVYGkIvK4/ptNOMV2D1c+zHghBppPVYzAaTo4ROeEpdyAaI48T2DNduNyioqZZuux1Hm5nolUUKlmPy9DJlZfz7zKAty8N2Mn4mO7MjGV8T5gGZkvgHGTqUUXS8M4oPmFrpJO50ymmyz+VZkB3XZaymfPnuAGtEh3vEnB4Y3d2z1507ZECrRMNlEJpxbXLeZSUSXoFux5JTnh2U4QScP28MeX0aoyAlgoLph1mxiY+TzAcJZRIeuaNjjvtzRgNcZwQMWS57E95czcP2c75mOed0Dwn9TTTzSz8nqCEhoGWy1yFwGpNVrU4edhRGuLjzgMf5SqozIQ1F/U0TJRdTysiUJghBVbYaL/uUZcxIp0T3sjbc5nzXNKqnl7yZ+lFY2LKKOGMxT0muekovxwiPkOcU+50SyXmOy2Xy+r5Ub+Zs/2ONle5/prcczB94Lyf8mwK7oYfJivv97jzyE2JmQOdmprzOqnGsJ1fDuwXlcpNIdovMR1uP/f82EesybV4mhmbUOq0cY3A5iOS18wAJ+8lr2kUodIsp0mNO1crRMyt3HJBEy0yzXZdugrQz+ouHlJjk6utE12JLDn+58wUYaCn4A60GyIcdB5i7FzVp3LeekIPLu6zuTU3QvUHtpi20tpLAkq0Dc8Bk9gON6vDYXeaFReBlkrhUIPTj8xm10CneyyVQWaT1N4Gm4oBM50IMJquRHtZNe3z+INekmqZlu2X7pTvdEjtveuWZmroWyuU85my8iaHi5ibYuYtjzgPJoyr8VI5JJ3PeZ1Us5lCoQ2Hu8Y6lOgzQhIvSzAlOTj+3zUBgAy8zGQaHObqwIO5Pp1jOErmVZRNCgLmAencR0oDJz1S6LQLMu6apuiAy1VLpTGviXiPGtNprgCQdQPSFg4PtzH6cD4Ddc6N52AgOsOLeneT7rqBQq7qR5zHZkSWdzNJyCFkN23EMQVFjSpApYRD+Je8xPhdpoprCJI54KnhFlNY0gU3k+2MZDX9Shld0oa1Uu40jjkPMiiVTs045kTqNa7udS5xlHK1HlUp0UQ/6wIOv2sQ6xFqOG/Gc+BuT47wRknkpgf5fN/tPNxYSc8uY/5GyTOPTinAF6H2RoIodMXiQy3XeD0ljKSVFCRxONxoGga4NLPitH7put15dNrcXOpNVQeHzk5Fx3Sh0yK7g4VC5gK217ihaCfN9t6lpQli9k5MoTOjYGDPTW1jp6Lw1xpS14IZEf6stXaz/NNPP7169arezIBYb7zC3ffee6/Oxs8//1xvYO5+8cUXv/76q6lMl9iaN2/evP/+++ZupYt3333322+/raQgdGeoDb/87rvvcpra4eV3R9VUsrdRXfTQKQ10C000wW320UcfufWNla9fv85bfvbZZ3lle83XX3+dN27JzPKnemqMDztB8xu5/eqrr168eCGNmebMWbncVRBTgGvc9eDYxu7s/v7773Uv+5zHpgoy1TtVXzN3TtmEM3mnew2E2x5kSAZfvnyZ06dG84CHztuAKlrlJkludzmFnprcHhGY5C6wp4vSs+3Oo71lqa8D9W6A1kgnR5UH3UnbSDA1G04WJycWTXNSdx5YT0zqL7/8oh/pLBsf9umnn3YSHPK48RxEz6Vp3tKdLBldos/CoauHVrVMJlK5lHxKOsgLtKlQWPOWa5GNaBj3duZNfASpzcUN3V19hw2EjcFimNt5O9CSpEezl8qHs/IDDDTOonwx8EBf+pG6cUw4bI6sJmjK7vzs3EQBhHywqNmlwIZPF4f6kpHYCp411A5fGj0cSPkwSzxoFlo6lxwhKNp+rS0VH6bVCd40Vjv2PIzN0kRTmQaa9F3K7hw20u01TEITuOvOAJR02kG/m0oDM5LSQn8vb3vHBfto0OCSObOXzuH2Zn7mzFAzw4O2RBU9tt4VpNP6uFh1Tkx34tcVQPS/x7kahRGaCbfZam96dy812qC0OdNdIrpSm4LLBXT1U0chrc4jj6Zz0j0TSSN4clkMcS6R1BwYSB5pNATGyTfCyFP8nYCVhEKCBoVzuhbp6mPEvNU6LU91FuqdJjQ2PX2JBwDUeEq51L6x3nV4PWmi5BDCYSrU+ZHGjVOgTo272qpCnKHZfGR2A+05RsVwGu3Z/G/Sd/VfK3yr83CjD1GRVJgxgTcl7G/gGkcj2lRbyQTT3Q0M1vrBMZNW+OynvIsCbJjAUzhBxQ+49pbeW3T+sGK40Vi/TXR5rmcJdShc2OveSKwqzNSJt9816a82Ye1EBrYUGdFDRm2U6RPfj1EayO0xUu5ypV4tbHIerqLL7E2Fuj4d4/6cp4wg7uUk85QE1IpI70shaRxbAucqzYYZwEn2kf/YtXlGpOQ1jXocVlHXKHfGDWipYS9dHtbeEgh1lykRa6c4GlvjFPWt88t6wjKOoxjQaA8ke5g9LabolZ77f5HaSqHFebhuqkJzkVtjT4McE8ocZTGXx2iOesqer/idrliHUb000uHIGX+NjTubuYIbmj04uPRdj2I6rVy6NDG7h8/F6VUU6ReCH3zwgVyaAkezfvzxx1Q56igtJ0T1kcJrTY0+WwUnXBoEdl1if/AZSMes12fJelRrFwOVxh9++GF+V1unbecBOnrkcnLUoE+nzWqXgcOVGovDRDofNPCuwJJIJIZAaii4WqUbPIGya4iNXJsn1017uTzzDY8eh+SqYl1qseykHbyiJCL3FMy7ZWYJq4fy3me15+BZzL22+HupVdqvMMVKIQLam25tv+dhRs4VWDTGvbtypTs9coYPx245qbzG8GB8Sd7+zBp3X7dll+hMJmf05QbdpiNZoTb1m5euZ+oPNl2yPc7DFaTCJ+92pGiDaHJU2kFsruWi96mT0RU5VRrPUWnZf2uRKeayITZhw3mQMBrT5uJSD0bcRxapFCAW4WcpNnhd0fVkFfOxFP+HmSG2cgXXBHusmLaGQrPTypcGq4esazvcSqTAyksQyUL3qLTDrJmP8kkCe2PhTM8BS6Wov5HbUc3csRbt3XAeLUlZfQ10lBiT6LS4RgSc1HsiK1POvZzadZ24u2bFI1eFfnVuB95tSTt6rJhMP81zj5WHjksT1e0ZrHaW8BystCSPy1PPnz/XovWUtQlCnEveKj/Zc8w2OO3D4TqP/9rM+l58SzfYvjqRle+66BipiTFni4C1oheYGXhApZ9nE/QlWNDsfsqLU9icvYzUYRHcA2xge5hgetBdQ+s/uZf7D3TVsMqWrySjPcgYslwarC4xNe6hI2Mixl6CeQ7FJTWuBRBdralsI2oM8CWC9Xeqz8ZVhv8Sle2Xrp+CSYkSRCe40n7Oeyi0pB25AW3v0d3v7bcXrsPr4TNJlB//NaxiJaRrPAdzqh2KzZbGdR0+c7zZUaVBxTJMurVOBFmaC2mUa8tW7rdUc7xues4KQRo3PJgSudSPUOPi8+TRKEVbMuK4z+GLJ27eID0eLvTzyaqXCf9ZH2NFnoUpJj4bG3xNNq1WAQsKM2qrA5FX2Cp3v1J6eDgaH1xnipU4+T/L0OlyTRhSobbgrU0zkQb7vqlVJ+YSUWqlXycs6pTOfdz1l1p8yp3xb97FkEmUp4nkBK6MByrhWRamDBrpkql0gGz9EZOi9WdR9e7cu3ni5Yo/thK0XWbOryytzSTVKi5blRIWA9MMpTkNI5MUG9Hkcmwmfpp0/R0JArpw6xHfxGRTJYaIz+RKMR3/hxBMcuE/kr/H0M+IeKBJhiTRKH0BF/xPmiA6dqG8OXbRYAYCeu5LOUWQReeRBzLypC6s4yQPAKcFKZUfVmtLMdclAeCBwT3wiFmfyVViSIpwgLEHfMQEr5ijBwRhBZG1C5cZkQ5iFPc83JN/8rAUFjmPLPy0F0pv+RoKm6Goaf9kLv97IO+PIrnK9Mcmd72qn75FcGPR7irnHfjWJ3Th1yxh3UGCJ8Kj+0OraZfLdx5sVZVsh4akvgyqWy5YbvSOD+s8Sm/Jucq04PjuZYmz/KX3WhIpFGbgbvBe9h6q/Qpb5Q8FeEVYWaXUbZJ38J1Ho2Fd4QMsWqRd5cYo8mGdRyl6eJKZB9aqnnagLfdNsnfNixUas4+i2agPjW4Z5eEIuPM9baT7ziM/EOLydGvDWg8zk7x43Z4XdF3Q7lJZOmjxJDMPltRLmRbjxdmS/jOvdxn3FfjUa1YYrwD/wkFx53tt2arFsCKPm9FcKGd713zBraXxpNP3LV1f3qZkTJ/e0g0fcKu80kQUPPBjG5cP6/oMMDe17t33u3nrQ93DIcl6V+Zx30S+cc3qkRW3lHn0KNyCzzIHKqPMPu3nn3++INtPmCWddiBmbJVfO9bushUsYR9856E9f4n1+6YdSFSJNEVeBLyvdxQpDhdadOAw8XUexHOUJGUt6+XLl+uw+gicxFb5aqPsLlvBJLPGcR6Nb+Tf96hVrFm1KKibeZTCkBaCC7bhhFXpbAieg7sL8vy0WYqt8tXGtzTl/cyjdMzGSHXfzMPkxUYuucR8SDkKTw8BXvThu0yuXCyVhOdwkZldqedmbJXPRruTvpN5lLJ409NNnYfJi41QcslBsoc9Z5VAcNWglMMKbncpoAals4J4jlitumQcY6v8EtgPd+o4D3e9Iu/gps5Dhza5UFIT23QCxZMs4Dlc78iySXiOq0bczM2Yg1cNREu/TJ+/5O3cSZU3e8LOA9Hu+535fKSixiDAewPuYXTe54hTuQar0y7ZatX7T2ypPnjqfxry9Y4qiw2O86jTkrsVotJmtULjT7JHyLPawA3kh6O37lk7Tm/Hy2gDcd5LyqQd8Vb5XgDPb3/cedzxZbFXr15tQsw2XYSfmyjdtAHb4K4O8D3dyDWvHVPtPGKr/NqxaOz9oPMond9q7PWSZpyu0XlxiQdzWLDULOpvhwB5Z368Ck1GKx75hZ4VxjG2ylcYBZeHyhb4QefhdrN4ZYtXYLcj0o40jm58UNGkxUef0OHjjz82TCIjn3GLtXUDy/mXOu2g91g3Pn8I9vbI3HFOW7lWw5C+3YYH23HuSreRiy1TUxOXTwABRj8/mEugwCtN4TkuH9/YKr98CI4x4DiP2zmGFslb9t+wL7HwLWC6atB4Ek+IrFDglQ5yDsM5h3nIOe64b7cCpGN5MGlHy1Qdy0BQqyBgJo60xD44zqPlDO69li8i7ZAhby+0JKDt1C5sSUxgPppADatY4TkuHBTdtV4SQOvizJsG5/JyydT7y1YtzuNykXYx0BLLsCMSKxgaVTfz0A1uUSaVNK908NUZds5vwfyDMKm/khffBLrLoPuZR0tEVsplFpScGFOHNi6H+Mv48rZBppR5sApkWi57SQxrztcRIsRHq1YbLwYl+Q8ywni9f7XRKZl63IR/2oqxNPFaLhJGpMXN5A+eXFP5tQbhpPHnPaT9IxRKmQdp7C3GPX8ZMF4gX1NvyfiJ8NbkLbgqLVuBjO88+HHyTedxCyNCmGnWu3NtIPCJY/45LKXMoxSJ5BQurMlfBhz7Ajm7aEk6XOwtXOmFYxFd3xoBd76nrQ1nwxxRyR83Bd40ypsUZjcgN8pfCjOdImksWBlM0mVp66sSibh0zq/MXwYc6zmQiONbz37/MyeFzhc2egwEpiLgzvcUWR53HpupyVSRWohvLlgBQSxYlZAsOY/Fg4b8ZUA+PTL8AI+AUEKphGrUBwL3QkBUXbNdyzzIxDdnBcfkNbnVyixcmM3SnEMaxJpDDkuqKe15uGlsicjJ9fnLgDM+WqUX6PVJoZOFje4CgRMQcOd7zXnA0yeffFLnbOXMo2XBiu3T2OqoDHHJrbqRSIXOabcYdPMy4AzPgTgagTjefdr4RkfnI8CccjvdcB6bB66ZQiXSbn9nVm7u2fDxnPiG1eaIuGG1Np2bFM5swKBr3iZ5DiSSnHszOz9T/OgrEBiOgJ5QmviG8yCkcm2HJrG5LqQbn1ZmA7yeFZFUxXHyluFwjaO7gdZCbWob8zIg9n3el2ZEuzYnyFSRg3ggMBuB0mTfcB6wtZl8LLjbzLed3R9sEJSJT2kjl1GoILKZAgAAAAkRSURBVOA6DzGdlQdPvmVeBsRzTF2QlJjJxedk2aO7QGAeAqXMI63W+qetEjcs7JQO+6cGvLm91MoV+6X1E1aEivFpinZV43Uft/FSg25eBpztOfRueQkfF7SoDARuh4DrPCRmqjkPRN38KtQ6yQcWrT6ZyTn0zL/dQJ7PcGlZxlWp89mjR/0yIIHObM9Bj5J2UJZZdIns0WkgMBsBd5lBzMKG8yCsqycf9TWi2bIJ/eQ53FNlqQ2eI3IOgauxUDpKtIjzYPlRXgJFSzHrU1erEmjaeZzQXeNIRbNAYAYC7kyXGH3DecBQ/R1aqK+whWBO2hgc2SEPz2EwabyUKEO3J8DXl5eUSSJlifKcnAMxiVHEeUTaccm4R6dnIuA6D7EJ286D3UhMc4XjzaWtyrP9t5jPBIBuepWIcyp3BffWL+klFCTK0L1X0NbN5pX1y4DJc5SSpLE86CMk4TzGYhvUVkNAPuBmGJNzjP6HEU1rNjaYKqVFIbwTJ18v+UJUWq1y3WMSIT6kaoZy7yVxQ556Xpt5mCVKYhec2XB/lg4povMUUDD+TBcSf+2FNNoHArdAwCh84vkPMdNvbX+8clUX+O3bt22UhrXChFX2Y7gFz8M6e1RCDKs77pjUqyD5g/q6zJ1SSVxyFQLRbyBwAgKs2eQzieRbut5etkrPk6rw6fKcltTIArTUTC2wEsWKSikZIiokVJT0aionT5s4y0Guh74q+WBMGdkVMHcX9FZgLHgIBIYg4GYeeguj1XnADQtTes3X8EdPw79darqQS15AqfgqnBy7qaVPMwmRKDQioNVFHnEVS+5OKpiXASf10kh2kQSokdtoFgjsRUDOhugH/2ANJAdpLNQ/mEim00jnWDMC3sqk5RYNjlGOp0oIsD6jtSeV0aFS+0n1bhKdM3ZODdnYJDGDbCCwAgLu0gIGVvP2J33RWK7kH0xdvSjWSLClGYvs9X5n+60WJp9km7R1bIzyydbTdWCGpTMvWRd9kmMdQgUCCQF3xhkbe8R5QL2+/0FYOnZDFUnclfdkL+ju/O36h1IyN9s7DfN1vmIg/mlShPRQShXCroyAu8JkjiAddB6IDaGKQecWFr8fnbrbwKgZefp7DAo5Au6SEQFE3nJ4jZv3iBG/qjBEt4djFQQDgVEI5LadGkN8x4a5majp3IvroGjJOSg+HcFZnWMv6PF+CvvzbHpDxD1ShdsgIKVZHKky4zLj0j2e4O6nDe/dXXsd3stegm4qtpdItA8E1kQAu5pb3T9slSe+jTM5cEnsX59LuCxC15YUgTa0rFNjuRm3cYDPeKQHgTwSQX96CDY+u+CaFYKPXZVthCKaBQLnIODuSuQG/B24GeL90vdNN8/gY/rxDck98CvZTEJcHE+lvzonLDTzF1+jq6M06S6JYP4RTPRpduZH5urmPZPEbCQ7atY0dhfNAoEzEWBSm3UFYke+7GB4GOY8El2+P4iJMR2bLvdesjKG+TjtJZK97D1IezLZZ8+eGWHx5QQNpjIuA4FA4L4I4CQI6w3/7kwf7DxSl3TPagM/FXXYi5CgsMTG3+zA1mAUlxUE8g9QuvFIhULcCgQCgcURcHN9th7zJZ8pzkOjQ8SKC2FVineSWaSiYLZiMECsYuHr0ooWX33IudQEo3wVAiQZ8vsZwoOrVXI3CoFAIHAvBPI1K+wzZjyXYrrzyLuMmpsi4OazHHDgm8o3lSjYDgQCAYPAO++8Y2rYP3c/mn78qK7pIC6fPAKcnGbp04iZf7DdNIjLQCAQuAsC7hZmPuuTOOE87jKsS/CZvy3IImT8SuMSYxNMBALdCOSxIJ6j9JHZcB7deD8SAd765BSDkThXONMgLgOBQGB9BNjYyL+WnceLIkg4D4EiCk0I5MrEsbr8DHgTrWgUCAQCyyCQR4G8JlH5gedwHssM3U0Y4TBGJB83GatgMxDYgUDuPPiN58rz4Twq4MQtH4H86wV5jf9k1AYCgcCSCLBVbl6iIEasvzURzmPJkVybKVTKfBATtTv2Bcy1BQ3uAoFHQSD/+NBmRBjO41GUY6ycuWLlNWN7DGqBQCAwCQEiP17f1sSJDutpB43DeWjEotyKANto5vQ35zQi+WiFL9oFAishkO9ttMSC4TxWGsNb8ZKrV15zK4GC2UDgERHI0w5OVFYOWQlG8XkSgSIKuxHIv3bFBzHj+8e7cYwHAoHrEMBP6DWr9q+dRuZx3aDdv+fnz5/zOUstR57/6rtRDgQCgaUQIP7TngPe2n9+LZzHUkN5P2aMqqGI8Z3E+41icPyQCPBur4n22Cdv/xWMcB4PqTXjhCbnNVsdqGO8cD4O4KAUCMxCgKmq3+1gwSp/T7DSd+x5VMCJW60ImGVT4pc4edWKXbQLBK5A4M2bN/x4ku5574ZlZB4avSgfRIAfM9dP8rWr+NSuBiTKgcBqCJij9lzuPeoSzmO1Mb0lP2QeZvODn52PxatbjmUw/QAI8ONO+gO6/Fag+0sedSTCedTxibutCBC26FiGtVR92Uol2gUCgcBkBFiwMh8jMSsHjf2H82gEKpptI0Dwok/usnh1IJzZ7iZaBAKBQAcCrArop1kzYOVA1zSWw3k0AhXNmhB4/fo1Zzak6YsXLwhz5DIKgUAgcC0CrBDoFzs4Krl3q0P4j9NWAkUUxiDA75E9e/ZMaOFLUNbSL1lKsygEAoHAbAR4B0u/2NF5KjIyj9nj9XD0SYH1EiqbHyZNfjhEQuBAYAEEOACpPQc/19F5nj4yjwVG9SmygF5qn9EZ4zxFhEKmQOA8BFgP4K0OeSWQvcn+9eTIPM4bv4fqiYVUfXiXzXNOBz4UAiFsILAIAhyaH+45EC2cxyLj+wTZMP6D04Hx2asnOMwh0toI5J6DUy1DWI5lqyEwBpEiAmb96ssvv+RbvMXWcSMQCASGIsAPAsr7gOxzDPz0QziPoQMVxDwEWF1Fa2W9de8ndDySURcIBALbCGjPwUu7Y9+7imWr7QGIFp0IoME//PCDvD8Yb5534hmPBwItCOAqJOcg4x/rOWAgnEfLKESbXgQ4v0v+wRtJvPahT2H10o3nA4FAoIAA6T7TjaDt7du3M9aK/xcE3/JATavC/wAAAABJRU5ErkJggg=="/>
  <p:tag name="POWERPOINTLATEX_PIXELSPEREMHEIGHT#4F5E2A28325E7B6D2F327D29" val="133,3333"/>
  <p:tag name="POWERPOINTLATEX_BASELINEOFFSET#4F5E2A28325E7B6D2F327D29" val="33"/>
  <p:tag name="POWERPOINTLATEX_REFCOUNTER#4F5E28325E7B5C6D61746874747B726B7D2841297D29" val="1"/>
  <p:tag name="POWERPOINTLATEX_CACHECONTENT#4F5E7B325E7B5C6D61746874747B726B7D2841297D7D" val="iVBORw0KGgoAAAANSUhEUgAAAWgAAACNCAIAAAAVeXcHAAAZSElEQVR4Ae2d7bndNLOGybneAoASIBVASoBUQCiBUAF7l0CoAFICpILkLQGoIFACoQPOvdHJXHPG+hjJspe91uwfiaylj5lH0uOZkWw/+ueffz6Iv0DgJhF49+7dN998899//z7//PNbw+CXX35Bff5evHjRq/v/9FaI8oHAdSDw008/ffzxx69evfr777//+uuv61CqVwt0/+GHHz766KPffvutq24QRxdcUfhKEHj27Nm3336LMh9++OGvv/765ZdfXoliPWoAwo8//kgN6OPJkyd9dgeuSvwFAreDAMbFZ599ltbXJ598wuWRdcePSKJ+9dVXG8n5+vVrYRt/Lx9sJE00GwgcEAFoArJI6wT6ODhrfP/997KkSWwnLTaXdPTFF194Bi5cFUEsEleOAKFQDPI///wTPaEPQqL49ofV+Y8//ri/v9fi6eWt89enCQyL3QEsHsctiGM97NHCCRDQrEFcg3VyZNYA0KdPnxpYf//9d5Mz8RKy+Pnnn1ODcAfhj3rjQRx1fOLXK0Hg66+/TrYG+rBCPv300yMrdnd3J9KKnNtZHKkLyOK7775LaTabkEG6ziQ8/kyUCQROjYCEGFkABA4OrkuJIHCvdpCcGIfQBHsupR4f8YOUi0QgcH0IcMwJcyPpRUC098DC/oDgQ7E/mu13h9WKT8fxFun97du3WessXBWBKBLjCDDbcJIfLf5YA8+fPx9vd3VNBBPWoDFx41c3vFUD+Asl1qDLHViPIUuHO5KGy1DL/2leMkUiPxDwI6B9geWSwvb2NzW3pDa8ceDnNj69NeE1vBItuUBa8R3mCiNHXeg6i1tYHDIokRhHgCMGlcrLOF+l8MSfcFLYIJAGze6m5B8kgXEk/Mumj166IuGmGyvSC4mXL1/KJWfS2RuWy5QI4jCAxOUIAjLjRypvVkdLRUz04PuvuFTJSUFUwgocOVkCU4qbLkuuzOFkB6dIpZF0PF8uHxJzLZxo7WYRwOjA0pY/OaDJHCNzf1h2O3Y5RTUJK8jBTaKS/2+hvr+Y0p2nEUNSGEG6VhCHRiPS0xDQlvZFiINTXu/XWt5Ln6bq6oaEI5BZnyvXKoguFF7dobcBHWdhQHW1cFVkRCJxPQjwoKfem9A+ywGVlH0fIgvan8p6K7uFOQBKzoORpt83b94IekEcAkUkrgcB7adwq8yeRDiItnBc4gJiCuagt7baRFod7pXMjRJssWurhyipdBTEIVBE4koQ4MZ4FnODcxlpr4f1yR6QGYCsxWFCD6bK9EuxhmgZzpLtlSCO6VBHgxdGQG8lIoqe+heWbNG9yJa1I7IWx56uCvLqvRUueYYlKRHEsRjMyDg5AjK50YO1p6MGh9KMM7XphAuhhOwbT0seltz2d1DHeCtCyv/Zoe/o4rwIYEtjG4vlzzrEfj7sUgRnY/DrfYFDjQL+VFqEQFp5Zx+/Lk0MckqcsoWOYChcDNNBWw+96y2WSF8fAmy/6yMVy4nFr2aLHhAgC2Oj6opsUuhdwyxozHipstyO5R6ro25Scplg1jb70gIYsZeq6cKXSqORqF/fXs3uB2XPgG+ni5wxSaND4Jm+gji2A/wQLcsEXa5JyYE7RFbmsV7zUsYkKCNVsgndiCEOObZg2ixddq0To28X6WQV2SJT2K357IlZtAkiyHQLqUptmnAswlMyYhyl6Xol+eJlVPSRZ0mwmR8/fry0jZd1KVMxsJfldY5HpLHyPO6hG4cQD+hV4Uwly5/133x0+AgbKyb+kuK4QRx6il5hOmvrZvVkEpceA+M2bu7ktJDdCMi2bDKZiHXvyZT3q2BE0laPafNSl/IkG3hiiDXFMIs2lYccaadZd2IBPV70TpgjgqMT4T1iU3x2iIUnNkUSEQPePLbE0SMJgIkaVMQuTdFQgnnm1QxLKpGKzQQzL522QBLYSpsJ1MU3kTstt2W/1WDU1NO9KdI+Bdh/TcqaQ6KV3tHC6EVh3Af2Oyq15v5kZECeII65CHe0xk2DAeCPOqwfXrvEUmSESPiXiqc/7lrLG5chDsMaUAYxMC1G2pbTK1zOIHhkWJahQRCAF3SbFOM+bA5QLuuWcow3fjTigMSTTQS8fh2xm9Ik0VrjKu5MHKb3CI6WQkJb5bMwuI3Xb9f8ShkCY/WQ+xoR9TwwaRPLlF5YlrIUU2hdflomtJuQbRCulNZEgJWbILpT2lzZ2lKpNTkSEkbrrnay8dEUoexqZ01hfYQfYCG+II41eHbUZd48wN3/x2Joxt475HhftCRIc7Gx4N+3Uftfr+ElcYCGoU4uIaZai47fTJvrG3T06S0igPRKRfnlYPWyj1fKQjlGUMuAnRjEUYBqXjYrbYwy9FCxJJo3+S6RdeOSnshQsk5o3BAHK8GscJbBFNtKFEmJKW12oVoqTNQmidS1tSytGb3Spfy6Q4LbiZbhYXB36PWWuwBxs0gYgOSGsH7k7k2CklDDA5eX/1hgvferEvjLTui6VHggv0QcZgoiBiUFh4GOdBWj1KxmdRcDaTEZ0HSgOlUYd6Mal7NmgkckM2pBHB7QxssY7xQG8dzSm07NFNNj64mYJQ4DCDLMZSuj1PjITa2ZXfZG1IFLz1yapYdwX5LzQaNZTUc7BgETT+q1URmqyoTD9zHd9V6amTp8Myz1uyQOAwgCoGCp+li+UWqskbm11nupRim5XD8H/Joa4ngwov2Vo6QfARNMwtLz19UlK57Lynkj8y8lplgxWnJDHKX1M4yM7kvSRinJv1TCWPhGvJWX07m+glIQRwWcaT/ha+g5AehrmtYrUDdLes1qN03NXcDoq8VeRnl07xNDmLpZ0peNcdB7Upx/V+poZpSouWZeddU1DIipGEfOZRSmJfTJKBBfHr7q6okjQ6WFx5nLWa9mkJOaXbI5C5sjXsb6MAdSnW1mi5WAyhbeOhM15ZDoyqfgqZ5Vbdbo90KBMEEcvaA1yvMIkzwkRlxj/fE+jm/K21OWfWuSWv7qz9GHRP21BkrCpByglO1JWuBY5HqUspJwz8/m75Cpn2TzHxKtCJZldplplYpTfjJHVx8+LttlsUThJgIS0YSVm4X9BbTlb6bCmJdhGvFL4iy5FBhAtMVuwje9weOsGKbTMWSyLXdlCmGh8ix3SVOtjN0U0DyqmcA2xlRYHDIKExK8L0u4ufSk6Vg3ldb0u6fHGt+hFnwKMtpi5yE3IVkEQAvz8q4BqcxtWcZioKk1VYQT/U+yNbszqqXyl7I4IsbRHK++AnozhaWO/Y+ZOuUL4xVzlyDIzg9Z94Hy7xEvIsRLbwiLQDeF27XSaddMRMsXIQ753AH0URk1rbgnbYypVMVsdnjaGStjkHzA2WOoRBknAtnRZaimnNXhvGlp1M2Zbo+0pilPla4yGoqKeIY7mJFrbHtN3Ci485Ng4CPbHxOdFIHdDFm6XAOXtNxMGEZGzXBVssMxmFkyHXmGfeW9FIGyxmoS1LzAZlD6S1QjLKr9Z+5sa8K94iMkVUrDsZ2iskM00UkRaTUXS+Y+RoexOHA5gzhkCNYm6v5CZWfE2XF23qS6ZlydDR6k2N3dnTamIEFyxmTDG9L3xp1hwTFJPc51UgQKrZpk7kCOxtdO7Hwa4kB6tvF4vR33KE5GMEUeqT8uYUHyGTycTMJs9WUsuE9MSCw92+b6SZydN6mv9Y1nZd4tk/HS2q0JlBqjw0z67TRiZsrLkJaP5EzpN2ty7mBxGHs2IXzoN4AReGcwkLu5MDhpkw7bQMAyfviZ2L3czTY6JmBmg94yMD9NuXzYPC/81TmLxWMAXJYv7Wiwnp0H2GBqPcPScCR5dT6DYoaDisx+dvj0zhEDx/JLKvtloDumtTbu6NopfwHadjZOKK6o1nGjmaC5VcTaweLQqiWEH3pvxkV2LsCcZsaY+4bANJxgXupDBBspxaooSbjmeHiSdrnapS/6LWmE4lJsLOE5LGBinPWO8LlEWgalApq00xXmlFokdF/S6foEY4HkxGK1kyX9kjlxstEXxMqiKAHFANEdxdbrlW1B9CIhM+1AxAE62WHQckO6cApIsQ6BkpHjX9LkkF9CVlqgDL1k0ZmSqeN80mlKrB9XJodpUy6BpSS/lBlOyFwpdUF+c+BM7zIKFcRMlUrv5icjzHrkdfumcSPk8nKYQfzImE4Zr4kn3xgp3b7cRQ5BHKz/rBmWJAYIbpuU8cwAxgkqqcQRaRP6GB5OPYeyaRrXQKc0wmcLd2VW7up0WmqqSaZLaU1OhZWk0167RvBnsEx3pUvpq5kwQNFFs4qzADOwJF4pf3gNV1ZEqS/Jn6gyTCHNkpCBuzBxoGFlZsPuw7ijYX02w+jO6dJbDKUSc6EaKsjdtbcdU75yC5L7gKnCJQCumYLU9QwBKyrLmHrOpTSYGOSb93Cq9K4ErXKFVZdwNXN0y0vtTA6Fmw2WCtRnr+lIX9Kp5xZb6tfk6+Wp/b6LEUfdymAlTFEe+qhMaICY0ovBeqPLiiKetb2RVMds1pDsiUb5UHgyrzQlacP5AsTBHbjiSsyiDD0A3K+0/joNoc6yCHSPW6S12Ca9RXenbhOm0LfKikV2ajW3Fl4bg8Z62ps4GEIz6eWSO6p4UNMRgR30TJJOU+L4d2zI3sgsl4zudLiuoEFtdDD0V6DRziqwGGWOkdDmBpLsRxws3ZJ/yLgasbbACCAq3LGDAGuUqvgpZ7GY1qg/VlcPtwmsjDV4U7V0kEVHNxIIOxFH3dDYzQU1JKoJlfRh7Y6K2BDKTc3mLmW1mRZGRxd0LEm9OpY3p82JAwkqEY397wMm3qPRIc0S7cJ3n8La1TyFwPvA4ulFW2oR6fAglsroKYfpsay4LXGwSrW5aCb9pbyDivljIkBLvPbPgewNbnK5P+3ur/7KHs2d85g3hpU6Tq+up1zJUtuQOI68l1GKtrAmjxZrLNlr4aQ4F4x2WJa+urORmyqmV8fSSUlQbEUc9bv6xYm/7rAcJ9ihtwbE0CDB0O4WGLqCNaPjfOGw1AdUr9yKSbsJcWgHSU/3Q8340p0cIUvmWR3x6b9qi1HDiHgXZ97pym7doA52HOfGsLXWve1r66xues8nDj1CerqnBXmc+2Td6Lj4fQmgtMUoSAZr9C6GVN7gGcy7hBFMZJo1fbrJxFG/jR9ttLIrU7C7LMdl+TdYYznd/TmaO8LXM7ixNpldafI3WYO6M4mjwhoIVIqyGAX2vNTunPCFJC5odGQFC9ZYPzeCO7IYGtbw3DKnEUf2DimL8FI7r1mYJLMURBCxpeSeiexuFKTsGc495TxpX8Aod7iwOxhEzRqsYuewziGOSjSURZg9QOKUb+tiYp4JWehE79Pc66XNsoZ/ONcLcCMtyIxlAhzQFt5tFHSkr2udTiCOrF0ty8/jL+0G07IjmUAisE7sLHyWNS7oMS3huqYcjfZtcoewBuzZ6xOsJQ6Nvl5ykj5aQNRM/ePIn5WkdziNdnFZR4DJmVzs29ygTZuvGBoDXvAq4mjGCFgM9ZG7+K9NFSpnYCYKv2QN3O+Dc+5E9aOp0yEwThywVD1AcArPHC3EOMomdtBiyRp0OnATON3kC4HPi8AjRM8umGYmX8cwH1wwVbhhbvSBCdPRyku+61RvYRiierPpV74yxVc5dEmCGnxTSudEOhA4GgKDX3JjZtdZAwv/FKzBeNSPgVFgu6+BLVkDtzNY42iLJOTJIDBgLDXjAizFgWYvVSWFxzLQvM/aKFJjPJQb3xe81OhHv2MIjFgcze+Jl57pfL8ST/b/Fl/ZM7YG+758pXHrjxWeDPcQ98AIdBMHXxI3HyI12mFu8OVnk3nky3qIF8mbFlavdoY1OEuCN8R3s3vb4YOv6cPbZ/EKexWM8odFoI84+L4uXxKvK2Ms8HrhI/xa+ZhzEq9OlL0qGNYgFFr64HOzZRFMzlA3q0SBQGAKAn1fq286KZgb5lvkU6TctJHmjqz+8PpKSQxrQLLPnz8fblNMoWZ8d7iLqBgIZBHoIA5ujE1v/8qiGwLZu3fvBlwJqZ4ShjU4rbiSZGU4njx5YvqKy0BgUwQ6XBX9/rWsTAQLzhXdSFp4DIqmVZIFRGdq1kgbKCtZAy4LV0UjHOk9EfASB4cLmgvs/v5+T9Fn9bWeFJqSaNbArcDFWL+Bos/RRHC0OQRRYC4CXlfF44M0TZK5os9qrUmIdOQpU5JHswZRTBb8eq+HvtITSiQiwFFCPvK3Q8BlcXjMDfYUp6yH7VQttSwGf6kA+c0t21JdzRqcNBvbdl02jp/y6tWrlB/EscQncrZGwGVxXLG5wQrcDmLNGphjXK7pC1HxqrB9YLqXL19KU7EXK1BEYj8EmgdOPecyuCE32zlmAdnRrCM+8IS7B7d6p85f450dx5xa1y1V21Vpnvhifp80uoHkHj+FYr3RR21rONf/cLFwVYahi4rDCDSI482bN56l1TwYNizf1hWdFkeXGHuyBoKt36Dp0i4KBwIg0CAO7UuX8MJPOe/c9dBiV2R0Z9bokq00gpEfCPQi0CAOCd1X2j2vuYFScviyoqDfF9iZNZA5zoxWBi5+2g6BGnGwDDwd118U7mnhUmX04cuKDP7Fad7lVWlz1k+xpTILyWinC4EacXjMDTpbeXS6S9y5hZ0BDqfFwaPDc8XztOaUzdNUlAkE/AjUiEMfai612Hx9VqniEfI9fgpyHvmu7reGjgB4yHA1CBQPgDlfEnFq4vAwIyPtXJxs2bJ1fzUzIxQJBCoIFC0O56K6euJg2+KkR+krox4/BQIrEVhLHOfdiHW+u/zUzLhyckT1QKCEQJ44nNsNR3b+SwpL/i2YVKJsJAKBuQjkicO5qJzO/1yJZ7Umj6XXGwyLo45P/HqbCOSJw7lPeepF5dlSYbOz9ymV25xGofWtIZAnDs+iAqnzHiJw7hmd92zbrc3j0HdnBPLE4bQ4zhsZdfoppz5Nv/NMiu5uCoH8R6eb32EGI8yNi5yVnDI8V6/gFJSikUCghEDG4nDSwXm3VMJPKc2GyA8EnAhkiMPzpDmtnzfA4XlXAAqe9+1EzrGPYoHAMAIZ4nC+0fukxMERFc9mMxtGsZ8yPKui4tUjkCEO53dGTkocTnODT7pe/diHgoHAMAIZ4rhui8NDHHDied8VMDwVomIg4EcgQxzOys2PvDvb2bOY8xWqYW7sOSjR1xkRGCeOMz4z6nljO4/DrvmC/BknQcgcCPQiMEgcZ3xHLo/DesKinq9P9aIc5QOBK0NgkDjOiIKHEYhuhLlxxsENmXdGIEMcHmvidAEOTrV5XqG62+fXdh7m6C4QmItAhjhORwoeRO7v75vFOLsRmylNlKJAIAACGeLwHNBwnvU4CMRhbhxkIEKMq0FgkDjOpb/H3CACEkdFzzWsIe0FERh/OvYsb/RmM6X5pjKMLOejfRccqug6EDgOAhmLA+E8T77y0Mdx1KhI4nmnhvP1HJVe4qdA4KYQyBNH8xYNRqcIc/AVy+bDvjgp530j0U1N1lD2OAjkicPzMtHmgry4kthEzY+5ound3d3FRQ0BAoFzITBOHM73kl4QjqaTwomVcFIuOEDR9XkRyBMHz6E0N2Wd7yW9FDQ4Kc0D5hQ44xM3l4I0+g0EBIE8cfBz8wXfR7Y4PE4Kh0QjtCHzIBKBQBcCReJovjiPGMdhN1aaMRoenI9nUromShQOBDQCReLgNFRzU7bpC+iedksT7KxbQxhTL1682E2e6CgQuD4EisSBqk2j44CRRd5gXn/pBsaI8y3n1zfYoVEgMAuB/MlRaZ3YYf1NgpzmOE58kdOfjx8/FuGXCWwo50fql3UjJxAIBASBmsVBoeZTHscxOgi41M+tYWsEa8jARyIQWINAw+Kg6brRcZCnPBJrVM6kwRq8cHQNUlE3EAgEBIGGxUG5+mvBWatHCBnACxXWIBoarCFDHolAYD0CbYuDPni9TWUD5bJGB7YGrFHZRmHnNfZQ1k+UaCEQ0Ai0LQ5KE8iovE+QW/2lVmbyUCqswSmvS8mmUY50IHBlCLgsDnTG1H/69GlF+bdv3+78IhwindgapU2f9BxKvAqwMmTxUyAwjIDL4qB1VmD9LeHNJ8qGRcxWJLDCHkqJNdh2xQ4K1shCF5mBwHoEvMRBT5zIrBwJw1949uzZeoE8LXBavMJTEBzGyHFOl3g0ijKBwMkQ4A2AXX/1h9+IRHa11luYR3Irj+3yEwV624zygUAg0IvAB70VKF+xO2BNfh1os1mFI6r1frfmrKaEUSAQuB0ERogDdOrxDmKWrPOJILI5UtnWoTtCsxO7i6YCgUCgjsAgcdDo69evK4uZn1jt9b49v9YpA98EMTztRJlAIBCYiMA4cSAEZkU95MHC5gzIgLhYELgeFWIabnlAmKgSCAQCBgHvOY5KyJcjHrwTuHLim/VPeAKHork/SlMcUeUjr5XW2Grl0bvddnAqisdPgcDNIjCBOBJ2vOOTF2FUFnwqxrLHWOCPSz5Si83CWQxqpb/6MMA+/MX7/uooxa+BwA4ITCOOJCsmA/RRebBlQCW8IU5thIkxAF1UCQQ2QmAycSQpeYSE0AYexzCDYJjg2ni8m41wiWYDgUCggsAmxKH7461c0AeeCEdLcUxImHPiREDwXHBbkhfDQfJwRjSAkQ4EDojA/wKv0LkyNGKH+QAAAABJRU5ErkJggg=="/>
  <p:tag name="POWERPOINTLATEX_PIXELSPEREMHEIGHT#4F5E7B325E7B5C6D61746874747B726B7D2841297D7D" val="133,3333"/>
  <p:tag name="POWERPOINTLATEX_BASELINEOFFSET#4F5E7B325E7B5C6D61746874747B726B7D2841297D7D" val="3"/>
  <p:tag name="POWERPOINTLATEX_REFCOUNTER#4F5E7B325E7B5C6D61746874747B726B7D2841297D7D" val="1"/>
  <p:tag name="POWERPOINTLATEX_CACHECONTENT#4F5E2A28325E7B5C6D61746874747B726B7D2841297D29" val="iVBORw0KGgoAAAANSUhEUgAAAlAAAACZCAIAAABv+JNHAAAgAElEQVR4Ae2d+90dN9HH4/dDAcQlgCuAlACugLgE4gogJZBUkFBCQgXBJSSpwFAC0EHeLxEMkxlJq11ddvecef6wtVpdRj+N5iZpz4sffvjhg/gLBAKBQOAREfjnP//54YcfPuLIYkxHEPi/I5WiTiAQCAQC10YAVffb3/725cuXH3/88bUpPY2677777sWLFxgEJE4jYm3HofDW4h29BQKBwHwEkOC/+MUv3r17R1f/+te/5nd4yx7+8Y9/JHw++uijL7/88pZj2El0KLydgEXxQCAQuDYCX3/9NRI86blf/epXX3311bXpPY06POA//OEPqfu3b98+gyscCu80bouOA4FAYDgCn3322Zs3b1Kzv/nNb3D1Yg+vAjJw/elPf0oF/vKXv6ACK4Uf4NWLOLTyALMYQwgEAgEQ+OMf//j5558nKPDtHmBrikgjrirh2anul8GNUPCjWgmh8EJQBAKBwCMgoKU2GuJvf/vbrUfFoRsCs3//+9/TKL755pup7tcnn3zy5z//OfUFet9+++1D6rwIad56UQTxgUAg8G8EtLb7+c9/jry+Oy6///3vRdsxlnQAZ96gcCV/97vfpfbpl2jwvL5ObDkU3ongR9eBQCAwAAE2oiSSSXMP4J389a9/ZUdNQ/P999/rxxlpDvsQB04t091Uh3IG/S1tRkizBaUoEwgEAhdFAN3w+vVrIY4zmVO3u6SjqQnCieY2xZogLXFgOeDKAPH50IJTR7q48fDwFgMe3QUCgcAwBBDQWtsRBnwAbcd2mtF24KXDm8Pgcw398pe/1Lc48DLxnl2pG2eEh3fjyQvSA4EnRwABLZpgjQ80G3BOluJjZXvhnviagyT6AAuUzD4vkx3spMzw8CYBG80GAoHAXASQy6Lt6Em7JnM7ntm6XCL0nSw7icMBFqwHIQCSODIqj7dOhMK79fQF8YHAkyLA3pIcowcCvhjy61//+u5YED/UKtwMp/LKlOx//OKLL6QR4qvEiuXx1okIad56+oL4QOAZEcDhwAWRjS7uITyAC8J+5KtXryrTiVJfuaPGbqg+KfoYp4HCw6swWLwKBB4KAbQCUox9IL6Rn/1jS4wLbdcf86effiraDmq1q3d94ksUVoKZqcpKD48e5ZNjqXecvAewKj7g02LxFwgEAs+AgNyyKsnclI+kuzIaZisLV+/K1DbSpkOIpdlZP1L5tHQiicfG4Vy2WIQ0S9wV+YHAQyGAec6Pw7UM6eJfoWSvTt/CfoBQm54aHKmKw4oiaZnBUWU0YanN9+/fEwYY1f76diKkuR7z6DEQuDQCi0Nnu7DgrIrWdjg9D3DxToKZbEaaE5IGnMVBRaLfxsnjV4QMSfd6DIV3r/m6N7Us5rvsEt0b6Bz1CC/UQ+7NnfLYvdPkGnGsX90ljQqX72SmmxWVaTLh3AVjNIBD6tTfoODkDiICI4bElNFdNtgahD0SAtyZlc/RYsY+0tBuNBbiUS3beJedIHPT7rJ0trME64JRJMnOd7xSxcodALb62hsfVVI+Kp3oZCGPatm3o/cymW5foDMnPLwpZkQ0qhHAWMNoFTPWnP7SJSM9FQFsZ8xzhCyaT/+JzJ3ae3/jhnMqiqG/rzUt6OOmsnVXMUpOiTZ7J2+W+/XBB3xMQBxcIr3jzwx3KsyoHgjUEeC7RFp2nGKi1imMtyJi0kxd03Py0Tx09q3nTi8NvS50vl47pMULXDxwwyGYGvMIwCDT3Y0dclxLmDdx0fIPZule/Lz7006Yli9I1WsqPBNYww26+3wJ7GYsKHKj5+SRKqeM2vjW0INamkeJ0XkDg6gR0hReisRgBNiN11+y53zB+ADFYJKjuYsiwOlE/dUPqLx7PJO1IPFJszdZOfcvVRbPk7E26F0CsDMo4YAVDr1E2tkNGfXjfKHwZsxXtPkBv1Imh62BgwWz8qtIMQEPhoAXr3IG6o4jZQ9MfrEW58lrOHH+/OgW30xIBECh2Vk0StrT2ZkzSefdRuGx2c6hdrY0UfXcPAUO/W0kHpkS8jnPimDFtziFLTrn+GGqM1nat2OpMCMPM7oYyHoEjHhFH3glsZ6qwz2KLchAsmGPisI7y8kzFga3IecdXUnAMsVy0o0c0gPuXM6Lw/a3zA4QgYvK3NcZDo+Y6jTST0m00I4AOxASi2CCSE8N97cTFiVLCJglxpSVSp6S7/e0bv2NK70fRuAuC2klYKuPt2TrTsr0h4bWzIK+qIA8AZmeAV7u0ArCkREaa6Ku2FreAtPFz3Qx8ItT2MJnZreZqSkt6ZbWoswaBC6u8LSGSIv9vlasVt4V2e2HLFJujZrJMp42ZKHHnLXJVhmSadR/j8q/0Lc0iYMxzWZrWqY5JViZ/AE0XwUEff5FwvLddP7FxUa26m+om7o8okfp4oK/m0WcNjnvDIrEBSn0YGZzoFx/+QnWJAqdLRmZ10GA2JEOlMGEl9oRMEwFbojR66C3ixK90isgswWuNwV0F2yHn7VBIMQLPQhetpPkcV7CsCgWD8Qc6W6IBu5shAA9aqxEPcsPDU8ZwN3sCAMKIWv2V03LqL1L+VKYbJrCZXbTJph7CxhDDJz3tjCvPMzDpLew0DwaLtuyWX2suEuRqlcH6fsuEL0TWXdStSNohs9knTU73u/scbZ2jcIAAoseW8snhzTBC9LNjMojtkydLSqQAZCRv9JsSjB5leorX/n47creR/WlFzMIH+bIIfQw+7AW/FMyfSCPV3AIxSg8pNM1jRDGgHXhGa2lZDjH1otuKs3dmrG09MKIzMpl1loqXq0MAlpkHZy5SZ4ZtX7crDupgN/GaxnIKGJYqhqEY3bPaQqv7tXh9BxT4AZcZJlXJ4IakA3pxXS699FTuLeF08uDs6CaEszveqqYTZSBEd+GsOwjkggxekxbVIYJPUgEEXPZriUz0VBqjaZYFC1NMfy9+6YGMXopkVFftjIWn6ALBFap2Uq+iX/Q8rF2Kl2seQUnCCwtYsdMitQl0VJ90qA0GaQrrDKDAGO/wht7ezlB4bEaDd0axFGqTgNhTAPdHRO2VzroloekjScKow9pdmUjZkJR4St7py80roFRz3J7GvBRmaMESkVmlUjKui9e6JeqS/4u5W3oLEkxb+BLd42JXVQlFjKsRUenL9gDvK391EaF7e1gAflEBOANISMlRi2WFlS9Yb2Xo1YrvMrSZYIZT8uwD5SBRfxUycztRe0AAZUqSFihhMR6bVGhreWVoZ8hzJvHLD0VptLAtqdhFQaV7as90y/OFgKMsoEzK3xbaZBa7ZKoUeH145xV53VI/Rjr5a/5ViYR/d1IYcWAa1SZjR3tKubV8OJYjpE2Zr1sjmXdxXMOYXLSRr4voPkYokGNg0kU0PkD0xz0qug8DkSddfCJMXpxM3Dgs5vi8qn5mDpicd48muGUmApIIQOm0qoXBQAPICx0cMk0mB4568ugGAU8mS0wL1MfM+ZKMpypc9r7pZb/Okl79YuU9FebzWK5CJ11MjioLJMIT9YLy9vKSPWRWim/JpF1uNd0nXphUYj1QA7A7jsHvqkShxSo2IaYDO2maCcxdaP7LD8PKaw5Bqw6h7myulkAew2uHlKzsgO7WCu5SvtovopMkRk54JRIp3plSoObiVR9UytvttMeKjA4lCYxC/gmGbrAXtfE99g+KJmFcxN6de8KGyCONHQ6DW+cNShmUFNCev2MeK5oF93TQ5ooMyMTNV67OGDIHFfYCMIaZeUmJfTCqJEjLQM0arilyq72N6k9XMBz/16JdrhrUNKMRBopcMBy8u2YZnlkKg+0zNAQdkaX+MZ9DhURIj5fclBIDBaoYQO6KBWm60Z4DZElhUdrFctVyCslDpgOvrsDjTSCMKmYYNs+HYkSIxY0qjDkJGo3m/Xyc++4NrtoKWB0SjsNcxUe6FSMXBR1y9iGl/GrSJipHbgKVYYnmJtNPSoEkNiEhTWvy5/lEaIDzOQOQa8CrLzyWmoTNKnrE8wOlGtIfZoCx3Qe3VGRLvyftv11jyUFRhlewV1mCCV+prApWXo0w68ovNSCjKXUNaQyI1KMRKnrer53c1vMwXqbK99qRmW693atucKk9zY1qjxTaSjhcVTj7e0YGQsNjYwxkVZv/gtSrKgD098Ox2ZJs8KFMBL94QK/SjfnQxNQQYZp9pRviqdNNI4VMHqXIfRonXYa6EXDxfAPy1PpFJ1kbEbdRUr36DzpSCfo1PdSyqH3EmOQn63V7m0bpmrkqNICH7i6/aS0D0pDfUpa64ZjjilIZmeWzMPmVz8UnqT+BXiAKs8bLZjMUngV04/VdQpAGlNvIOhZ9Ea0rruZLlnoFVdPS5wSOF7BCM2bJA0voBdzIoMhDO/FN2iEO522cLlvx+fQjp4FwVYnmEFf8XAOPerGK+lNceltrF2kmoG3KLzSAqduiYEPAOUl/hqj6gCpvopI5BY8fXVySpIEVilZP9l2xmZ6Rj2FGC/DW3yVKQrPLz/BaKCE6pxFYUehTRKHGTSRVLJ8U/tZ11tzth8X/GREkpBKomWafZudOX6K10gijcNY2QogXotrnFN6U/e0A9uo8Bp9GjRQUg/8u5dIjSrD3OT/ku1FOwO1HUh6/E+Rre1zKiW1EDi8NEo4A8vhNoXCw4nEZnpqziLG8C0kbbLHeIWnZbcGhTRIjbLHD8+WVPQGgqYW8SElDyTQap4tpH10rZELoj+8rKkwPYWz6vMAwbuqwFUylpTwZO9qsLGw8So6HfFsp1pOmTHK46jl3aLw1syvERz12RReFUBSgkbGru4sPmbhZCfx9ExNeY89yuwbkOWxU0D1QGS4BZLWcKmn2a9WtI8vpnMGK7y623Q1ZvUzJ/xEon/1IhkrgGjLXUQ5JMn0VBw7iunqUmVNwou8BRwP8+jZmbfgK1OWCEAf9PMGM6XFoh6apHtk5S5OMAuhovBK5iygDcFEk21mPMEyvBfd46i0XiA9BFeM8mW84THxC2TeYvS9mxx4VdZLStSdvJEKzwOhSanTYYax5lHUjKZT0qNmkYGXvDTERzICxJQTC6VEGwVmeDbtgJ8lhrQQqUjk9oGUSlakzFjeqCu8qWM0Y29ReFBbWuDCtKbZzkcWjgAuiR790UlPY3XMXKG20yrNrrXUOHPRSM/wYky3DDAlkG/De2ls0MvJOjcOU3geBQ3KqChQIwqNxbIrSpPd2E5LMRYqWs1IltQXq0IWCWIdqnwxxB9Tm7RjS3fzymjFk+hfYGyalT+bnUqSXfNGv+SlBd2gSc8eo+YQw29e10KqKSPUzpv9rOWhyb5gGqBAL4EzRCcJzj5x1vC9qD9R4RnJkFCqyMkxCs8LQT09J8KxyRPCnZpgSXcaaNneWcaeY0SaeHp4NYOMLG2bmVkZvcDj1C4ygGzS2VlA7A/hBJ/oDwBkwUwdLRijhkjYL/VuFB7iw7NlKjl1ad9R4WlGrYhdDX49XUIe/OGfet1Jb734mmf0tAzBm6cVtvxZYtyef/m4WeVnyqHmyy+/7Gl/al0mr0I8XyPc96G2Blr5oV7++LFjHD7aTx/Zk4/jyTf3aAk24ouOl/r1c/95RmQlw2kYd1cRrYF8EKOr6Vzljz/+OJf9kzyg+Oyzz36SNe5hwRgbieVrpawRzZZSESLnISC93CgBVrJAkHvf//jXSf/Lly+z4NMsQuMU4VDRwZ2DPVYd9fb27Vtdl1lAuuZ/ir1FhVbK4Hzonnx6iJlTIaDz1en0ZwlgCs8y3+p4el7vd3TqPfLWWPprkKkHLRKfd7q2FQ9vE5OxBUoeXiXmv8CoN/OeMB878LGtGRi9MBybszLorYHyS2MBM2gCTDq7jlB4plh67Pq1BCwao1rNjCLNl30433Td+PjRRx/VS1b8v3rFzbd8CR73MQsgFgo6D3g3G1lZgJ8O8MYmdM6mwUwBNu+LH/9grXkeho/b+GG+e/fOZ/bntHTd38tmC0x3ZXUwKf6nDDbbfOACBLokTrNmmBVzZCoBXghM7W6zcTw5r4PF1bbVs2qwJRO96u193TrrtqWdc8tkrYPZo8B0bRRqBEYwGs6FSHr3NGPSytt5ibrhDBOy8of3TmRCs0E23Tn8Eu+VjNPhY5QGDcJAqmPI2bGTSS2GII0MT9zIw2vhlhKMh/PP8qu8HMDqHT77uxrMsms2AHP80Ioftpm5iwczBVBDtn+Ukv0JtJcRLnSHVkPGpX5hYv4MDQggIofn4pmVzgvimWBu0Mg+zgAn25HJ7GGJLKS0n12oPR1t1vU8aYZZekQIbDZ+uEDWg5mqYg+TyhJOEIHk4UayFSuqlE6zVWZnesl/usLLLqUsVQcVngjo0kpYb6UenubN1d7vQMC1pdBfAkp28tB2DASRl/WeYbX10jABKxTqGe9HZnPWKgteUzJD8m4yBgT0IJBdpbQ5Q3nXcW4ZKQwpYl0jP2+lZ6f+ggpPL40efijNkUZbp5mRUpWp+Z4N1hi+9UF5qsDKV8lk+UImh0nVuPv0cDPHEDD20RssZkQw9OEe0U+l9pkhEW1wTOqUzNQXC9u7eqkM8CJlFq98z09r1hsAmukoPQqYhyfLVCxNnCag5+BASeEtnllGvanwKABV/GXtsElGGN1pqFN6+CybSd/7qImcJPezmCc06H0vwf3lPbf0SMh+elILiETPLX55Hjm08ubNG9+0zsn2rQvcK83p4gMEcxmDUxWvX7/OHm0AIs6kyIke2QeWBDuxX3/9NaLEszt741xX4OwGZ17WHBzgEoUHoUUfHMDNVBFATL5/zOLsi7Xn+IXt6844p5A/Tu37XpWDrYONC1X8ZUFGIMzgQ7rzQ2znB193Ro4IQ7hl0hGqytGhGey3iZLW8akwsmiz1uwCWXHk9/Z2K7zNw0hMfMs1ptnjb2/faxRTd9OjNeVZ/KxVjl9m2TE5dsCoa0lJSaS3XHEjp+TqcRLp1atXC645er6BvCyH6UEtThvo+nvfZAy68Iu/v99LtcAsY5mJ7uHil47gJVJRQhh2M8j2UzB8lnvIxiQVC8DD0tOyrlsxvE5Bw9scFQr1QKam4UzPLeaANwTsU3iI8s8//7xO97yJr/d7+O2mebKXq3C/PE8k8gh6aMdOaK50gawpuXqpOt1JO5MSnm/oaI3Cu8JaqqBamuhKlRu9wtLicoIhmLiCt8Bg4Blmrp/961gYhD1kY57EvM8veBBkRvba4lLxcIJR+7pe0/gyC3KyEskw8D6FJ/57iXrmZt7ElzrtzN9cQnuFWrY8yMCdpaCHpiEbHaq4etnuOjEx1cWMlXxYXOKxkjkjUVntprv2kqZiz+NFlnrPEEp1EeJYWtm35Hu0sYqGBxt8LxXTMEvqvEzwSUsPHpi6ieO3z2VQ69HI9rhGFMioS4mswjOya4fCg8v9Ro7pe+rEm75WPmbtmhIBHnccO9RY5TtAWmnptO4iuXpEF42Q9d3pWv1pYyKlBmd3KmQzai/15K1ODCepNBG600dNw7F17ZU9TEQYf+zXEvz2VVbgrp8FFoWEPdhZkJDvDEoq/L8eDW2ap8FWyJuBRqVNzy0Ulmn6T8X2QzJGzvqOKdDe2nVKtgjKvWfDpE24AceuPljDQ/5kkakOMWL00f5e2kxrm4/IPj/XK89ltQTJAXxzIHsL+MCdxwELb2+zUt7MuzQuBZYljMxqXMhZnUddxjWKcr95DOeParynHUEMJulpp7Gu8IZJNM5UYy8txbxLswaBFtooY/BJj5ohWz08YnGbBu+CzaTseDozS3Knp1kMQPQQEqHu2KUujJlmHj0ZBBCwo9Gj/NH+7HiCNZF+JChrTHlSh+SwaSQKPtsgy95LxmzJXZmbE0FrIvh2tfwYhQmze2MIKSHWXv8w/by3TEp/v/UW5OAejFf8hFW9iZ1vS2wG2ruCTzu7zRT3+K8UBRmCfprlGYb3OqrZqvC8Yv9pR/9+ki1c/+rKOZuKHOJbypgxoocatzONxjWPpll5JEBaiZFKsc4Ey8mzOG0u6FpTDsuWxCgsjuKfEVPKDlxTRbokiUyxR33EDvbzwsYHNsqQIXtjbr2INwPB1pSDe7ODmdJ1hc1auFTa6U/47rI6pr+jYy1kte9uhdfi3uHYzhA6x4a9q5afQl8dU85njsoxBJjHUb0cawdd4itWlp8vPCQH1sJpxmOGzdJc8C+iFscue+q1v1M0fYuVs1jx949reAtMgV8daIL6FmA7GV6hnrtA5OAehM04mJpFprLiFqPhBUJWx2RHsSAzq313K7wHdu8WBwSyU25Y1jxmqyzL1LwinWa5St7OS+Axc3KKKSNYz7+owHkSJztwM7SzcDBknPuILZLFatQBFg+yl7nLEIDfZHm2bC2PIsyDIC0LPZIzL+GtQDTxpfycrPbVEG2HNLHUNk1dTLzG8N28yTjWssbiWAv9tQy8VyBJBpU9l5vlKqnyGImsEDdDE2Pf5D/bI25uVvrjA/UblN7Dy/LkAszZupP9bKjy4dZ5NFQ8vJXq3/flZ2ceCC0tlyIucnh4+xfPJWBd6e+mu3eMqFG7TGVuQ4PRfxXYF7zyLE6nleW3gKQ1XbScgiG+2kIMQj+7L1uaaBanDxLqjvhUQo9Z7enx5JnLoPUeaRDBx5+xEhggNoHWhQfWkbekTS8amXlptJ2WhI1TP4qeyooz0mNUj9l2PPJMerbkiZlg5TFBjv1HF9aPe2ZPHvvB0Fy9ncu+9cfM/OjImUq/Z5qp3bU3zkHTLBqzL0K0UzipZFbNGyiIMm32TjsVUWUa3PUIz6ClNgkwBZi4SnCsTgAV/TJHPuwdIMaxoWrz0S+QA2Pf7KVUgL68ekOLl8rPyPcWiUwWttGMHrNtnjsRWZJ8picSrJjBVHJDlPuZFqAlsRJxP7zOnCsM0DgTByRCJwil6oYwmfFS+YfJbzGDAGdzvHVHTfA8ljjAJ3uVkyGM6mbIpkDj415toX3E1EUL+IbUA4/YByVOYGaXmX1ou6wQF7QxOw6M7kAV6TElWmy+A710VsmGG4XUjZCmxKzNUPXjrXcyWvYDOsWExiqbZiecBczJIEJAKODS58eydadm+sgA3U0V4lOH09745uUqWGLzvAxRwVLQsp2SSkkfX6oU5hWBx+yE1mvpt1TX9z5lX0SXaUlD+a57C17c08Im/i2UmDIcg6JlZg0dg2SowEUZvtsOYfwhTH3c1bTc/gjCqV+6IIFXvSmE+XI3cgNKiDyn5UkCFu2Je3uCAcdkZlWLKbP+MSuu/yfnK+rUG1ZZ6pfZFxVSj72qBAr0SA+Y0sfouVqtLEOLrXQ1akfRU/JrNUu0eBh4ALrK8DQLe9eQG7m9TieNSKctgd9sa0hnaaQxAdfpphDrjRXbi7WcRdc06PTeuShRVXIodV/t6bE+qKdNM0NpROvzS+s3UVs7pblpWSToB1o37XM5pGTjis2aDEMIuHgjWXweHo1NwYfwbXEvOKAxFauWaLxmMOx9ozb025Y01bXTwCmAY+7+gZiQsb3wfg77l6WRZrm9VNjkV3xBU7L+2Chy643IW1CSdH/C0IZDqZmhv/1RLZQW3X/mt6KBWyhg2JUWLv5qU7QlBO7rwnbinxVnGHqdzV65eovUazecMSpRS1kYWxZXqQwNHpuFw/TQIwPxFj1QIAHaB4gwYtEdYAC6NmgcQ6DStfYMGBGkouAZHQOXPx7J5BUF+BOSjg3KE9MokaTfSgKaffuHc3y4oiXIcbi7noqeVRJKaee4eGhFT38F1lEz3TPCw3Vh38rQ5JVf54d7vFdFQUAnbj3jm/hvssRjD38TnxMLIME1H6J1TiTm2bo28UyU/ZUR0Hwi6WQhFUOajVvimwJC+rtgomWMTO01PffZeJqbWNIdgkbSD5ZIZxYqg4LbzU/VVwrHq7EImG/TE0UcHtUcS/AjtWbimSbCfLWRaudbaEth516FV7rZLt1cNtG4Wm6t0XvAL21LZJmpp6Pr1DUi1RDGwBvDHqZiPA5BAFFj9iAHBgCHUPiojSAqjTSor5TTceCQqqch7WjmFV7jCWbDf76PK+e0uHfQ/7QKr7TjnWWmK090I218Qu9/Z5dzdWCY5/T1c2Cck2fkLG4HkuocUp6pV2NYEFu++ELIRqFqHl6jMrj1NxUbrfWnVXjGppMF/pAeHnLTCFMZb0rALfcNZpix3PeRw7FGlm3emLzvYC9COUvDxDON/rsInZqMrIxKh1nyHl7LWTU6uLUyqJvzCT5W14Gv/2no75suHXZ6SA+PPYmSR8sMcr6r5R7Cfef6RpQbaWsebzSQu5BqEGalXF8kZmVULaTZogyYMGNt3WUKoZNfmWmh1hwMa6nyMGVKCuDi0YwD+HNWxdiwuhEW/K7Pgui6kR6OAJaH3kmBS0f98N5wUh+gQdw7/clsRmT0373GyHC6PLz7Bnka45kHbsjeiwMq1JY8vEqVO75iDVRmmaPMcSzzatNqwpj1WPTViL8XPUa98XgLezcb0gR5ZFpe4ZWsez1b93XvGEXFopcxMsD7anQZxeFECw8cbvw6FdF2pZESvbnOd02vg9jplLAq9bF4pi+macakGPcOeXgX4y8b0gQiWCWj8EoXsAymOrBgXl38MeKZLROU9fBKplNLgxcsQzSsdD4LkRqxsgtOWSIJV0OzIk4e0vmy1N6UMOM6N35a+QqD1byh6cl7eKXjebom6ft6eCYkYsYlj9qKlMxIPAwC3C56+/ZtdjhEMkPbZZG5SCaBNbMrEat17NSwOrScBN77fjNZI5Px8EoRHl2N9E0VHpZgyajXA+QA6vUPI2mCh6ezbFCKFQzvfXaDsEHpjDHaLkJks/Hvbx/5q5UcmxT+92v6e3naFvTGNqL+Yey/jMLLxrL8xN9U4WmzxQ9KcpB6ko7E4yGAtstqdGJloe3uMt1IYb2xgoyOwOaQuWOvTsf5+Hr+kGZPbyS/h5cVBJ7WB1Z4DO0x/OwKIq4AAA4ESURBVHc/a5EDAhxtz168YZfiLtvyMY8JAaI1smGD4NI+X0B0DAGCmfoqAovidrGuSiAq4+E1wlRptLGF9cUIemjLpURAuHclZB4gH5WWPaPLnlDct7vd/LKZp3comNlw0Hsm0YT6MSAebFEcV3i3uJBh5l5bLuaVPGIwPtgcy9AiQRAsywMEbeJbKjdlD24p6AMsnC2MzbzDU6lD/aQfZutOADmo8CSMIA1dP4Grro3BEsHmrmWpWOTfDgHkoD+WCSfzIb2IYN9uNjXBGCv60DybeY13q3QjkdahfjZH72s3VI6hHFR4d2SOFk3G7l24d2lyszZNhZMuzhKYO69fvzZEJm33zJ8XMIDc95FlKwuczTy+ax8HWHbNpg71o+1afINd7V+hMOs9o/Cyks6Qe7sNPCy+7M6NGZe2E82reLwvAsy+v4SAccOG7u025O87C7MpR2SHzjsGMtBJqD9puzvuWLWMPaPwbqfMWsZpvhqQrYJMjNCWIJNlg8YTvNLIFRJY+vh2hnJWNZHMR13VV4D9FBoQ3LKfhzUTfl7LLBhtRyzk7uvCLHYBAZmWUXgt9w3uFdoK906mvD3R4ui3t3ZiSewYczSXnAdY1SdCeuWu2YiSe2Oh8zZnSms7fhyGdbFZ5foFSuopH9JsUXjXH7OmsMW9IxgS0S0NWtbD0wVukcZlN1fuOGl93934W2B+OpFM+vv375McQ+fpj4acTtulCGAhSCST3ZzGjwxfagi7iMl7eC3+bMln3NX9msLYLJu7d6wNLJ019Nyll5KHd6OzABj7Zu8ds+bxTlrfhaNW0onxSlwn/Z7l41nwo5BEAbDMCXhgHzzSYb2SekK1/SyLHTscxi72xRB8LarRV1yc02LfSdx/MW1X7q7k4REuuMW8Y8EYQwcb9pFW9ZWZ5yK0PbzL0okz55NvZL+2D7YU0qSFvMJjs3dT4d1C8GHOm/0bjxpWfxxM97CUPLyS9eRbODHHXzDHpsHhG0US3kNqCrPgFup/1MCjnUDg+ghkZVRy9DOHVhgPTu7mqDYVyWYLswtgvPiLxqZTRhrBTINJeiwFgirWU7ad9Zn+gvlYbceIOPb56se/xm+RrwchegwEnhaBrIxKFvxxhbfpAp4O92YwEwgimFmappLCu7ihw5atuWA+47NhAkIJpRKqkR8IBAKzEZDlqTuqeXhEaTZXMteYdHNXSxPUMgcWPIUUiHiUhyXllPbwsuGCUiOL8/0Fc7Td8LuV+ug2u92LxxjdBQKBQB2BrIyqKTyaSwecKu1e2cNrCWZyhCG27irzWzIFstZTpZ1lr5h0c8F8hrZjOBqBuMqybH6jo0CgBYHSMZwNhbf5y1Is+1LTLWRNLbO5B8kPAMWBvc0pyLovWtxvtrCyAJOuaZuk7RiRxDY2oyArhx99BQKBAAhoIaAB2VB4mK5Zeaeb2IwZ6sLL0hxCqXufOK/xo1kt05EV6NkN4ZbWppYxF8yn/gCCcNfmApk65Gg8EAgEPAIlAbWh8Gho08m74IkPbt7ItwM8FuTgB8TtnCwyPjOr8ETc+/Jn5ZgL5mi7qcFqsfOy+JwFQvQbCAQCIFDy8NLuQ/6UZgKOoF/pMlYqwMXeS0U1ObNQP5mJSR6flWpfFVzHzBa+1KSbC+aztZ0+sVLCJwtaZAYCgcACBLIKT2zTmsKDuM2vUF7HyUMK1wUQvp2WVgugv3sXpZBdlqVOGay+YI5xNlvbMUZx70jLKjpl7NFpIBAIeASyISgRZRsKD/O57uTV44eemkk5SdtlT6OmHtF24dvtBb90BPEiCo/QtHxYAC5FFU2NZCb0tMJb0N3eKYvygcCTI5CVTuILbSg8sKt/S4LWr7AlZk7omSnnlEpoO4NJ46NYRro8jpR+PCWNsy7h6zW+HcPErhKFF+7dKfMenQYCdQSyCk/k2LbC40QA6qTSx2bYs1K3/xUyCEM768amxrmBcAWV3D/SU1oQy0j3XkFbF5uX1hfMk7YrOaNjadDHuELhjcU2WgsE+hGQj9yapuTrE/mPR5vSbNSxvEsBQzQqp/xP+SJlimRmVXoaQnwg30zl3kdsHe/in+vhmfA19hYKeLgOToeb4XkSMBh/pguxGfdCGuUDgUBgEgJmkaZetG3apPD46AY6z3yiUFOM0CFsuMbKln4JaiGOS2oYwx+aRbFLrUjsQiAr1sEcrVP6FMuu9g8UxunUk35WgEGvogOjiCqBQCAwHIGsLa4jlNshzUQTmoOf0anQJxsqlTIDXxGlNIJPN46YxiQPbacxOZbGiMF08HWzjOWLDc9hTpnZ4c0eaDAb7D3QTlQJBAKBUQhkPbwjCg+CCFrqPQxDIj0N/L0x07h55IJgRb+imHH+zvI/DKkP8KjZRYaTZSx5OylhLphP6qWx2fDwGoGKYoHAMgTkTJnuUUuwVg8v1efaU+Wj0txDn72ThybD5/C7Sok8ZBCex2waNJTPkNbsIuPNMpa8nZFgWs0vmM/opbFNvN6wqBqximKBwBoE0A6+I5SCXqr7FB7NEUus+Hlcy5v0UWY2jWiZOFIposVpTI7oxNUoP+WdOVlnenFIU18w7xzOkOrh3g2BMRoJBAYikBVK1kP74dBffT8Pn4CzbYcazlfisGV2JymBRXfv37/P14zcEQhk5fsyzK/zNR9ZnNh8I3CNNgKBQGAYAla3/bhc+dUU3cEH+mFXmoYqSohXaKldDWYL11UdgtiMJ9tIZHYigPcssl4SGD2dzbZUL337XMg4JTGEt1uGH2UCgUCgEQGvj8gxdXeHNEW+pPNyWaVKGQ6O89kn9tuOXfomOMmeDbFXGtFn0KV3VB2GP8XiKKZgMi+RjWqu2cbLhinmjbSx5azL21g3igUCgcBwBNAFXlNkzh8YBXjgER+rvv5Rs7gILa4YZShZb40rB6i6A3RGlR4EvPUEy/Y02Fj3gvFMBj42Yt8IRRQLBAKBEgLZXTavdF5Qf4iyTccKSidKpAvUFfosqbSXL18iOFDL1Ep/UiybYOOEvziWkgVndiYOt/9QOPw028MmQpD1L2ePt97+qFVT7yXeBgKBQCMCCCITc8JG56ijqT5M4aV2+UYzYtF0bLrc+0jUFJG37JLfXvKepDwRg1evXpnBYn9g6JjMeAwEAoFAYCUCKDbcJ9NjVjoNVnipS7onEsWtqcOaD0eQ8Ct/sx0Ig1E8VhDwH+nO2lCVFuJVIBAIBALDEcjGgdj+9+HAKQpPjwfPALVHxJJvcxDAJGG2FhGaRDjRzynayU07T6VuMNJnIYAzJ78/JzRkuUreRiIQCAQCgdkI+HgmOgXV4/udrvB8l5FzUwSycQMOGfFbGTcdUZAdCAQCD4DAixcvzCg4w5L95Nbxawmmg3h8eAS4JUJY3Ayz9Jk3UyweA4FAIBCYgUD2GIGXVKnrUHgzpuBh2/Q30AlQx6/JP+x8x8ACgcsj4G1utJ3+fqYeQSg8jUakNxDgSwKcJDKFPMOZAvEYCAQCgcAMBNio87/c4u1y6ToUnkARiSYEPDNxHNffd2lqKwoFAoFAINCBgLe2ucaGXV5qMhReCZnIzyPAgahw8vLQRG4gEAisRcArvE8//bRCQii8CjjxKo+A/4qPz8nXjNxAIBAIBAYhwHEVc8kNW7x+qy0U3iDsn6kZWMp8NBy2O/aV8GeCLcYaCAQCIxHwHzvctLxD4Y2cgOdpyzOWz3keNGKkgUAgsBgBLGw+Y6I7xQqvu3cUDoWnEYt0KwJsC5ubLpyVCievFb4oFwgEAn0I+L26Fps7FF4f6k9c27OXz3lieGLogUAgMAsB795xerxyOFPoiE+LCRSR2I2A/7omHw2P37XYjWNUCAQCgT0IoNt0PLP9K/bh4e2BOcr+FIFPPvmET37rPB9n0G8jHQgEAoFAJwLY2Vrb0Vr7z0SHwusE/9mrG1aDEeNb0s/OEzH+QGAaAnzjwljVnFVp/xW5UHjTZuY5Gia2YLbuYMf48MpzTH6MMhBYjQDiRd+9I5jp755XaIo9vAo48aoVARNSx+aKE5ut2EW5QCAQaEPgu+++4wdTddm9hwbCw9PoRfogAt98842uydc14ycUNCCRDgQCgX4EzFUoHvcekQuF1z8L0cIHeHhmM+/NmzcR2AzOCAQCgVEI8IOu+ocR+E3z7C/h1bsLhVfHJ962IoCppe0v4uz6sbWVKBcIBAKBgEOAYKb5kJiJKrka+YxQeHlcIvcAAhhc+pYCgc0DJtiBfqNKIBAIPDYCRIz0AIknEVXSOY3pUHiNQEWxJgTevXvHuSkp+vbtW0wzeYxEIBAIBAJ7ESB6pC/ecSx879ad9BinNAWKSIxBgN8gfvXqlbSF/oNZP/zwQ8mJRCAQCAQCjQhwr1dfvOs8AR4eXiPsUawVAUINOrzOZp4JR7Q2FOUCgUDguRHgsLfWdvzcXed9p/Dwnpuhpo0evtR6rtMum0ZmNBwIBAIXRYBYEbfu5Jo55wP690fCw7voZN+dLILs+qICB1g4VXz3QQX9gUAgsAYBLjUN13ZQHgpvzfQ9Yy9G53GqOD6z+Yx8EGMOBHYi4LUdp+F2tpEvHiHNPC6ROwoBE9v84osv+I2FUY1HO4FAIPB4CPDD5XLHnH27gZ9tCoX3eNxyuREReYdrJRa/9/N3lxtPEBQIBALTENDajo9XjL3LGyHNafMWDf8XATj422+/lTvp8QWW/wIT/wcCgcBPEEC9iW9HNGistqOnUHg/gTseJiHAXQX8PG6Mci1Pn96c1F00GwgEAndEgFAQIgLj+P379zP2Pv4f/Xxogz5RZEoAAAAASUVORK5CYII="/>
  <p:tag name="POWERPOINTLATEX_PIXELSPEREMHEIGHT#4F5E2A28325E7B5C6D61746874747B726B7D2841297D29" val="133,3333"/>
  <p:tag name="POWERPOINTLATEX_BASELINEOFFSET#4F5E2A28325E7B5C6D61746874747B726B7D2841297D29" val="33"/>
  <p:tag name="POWERPOINTLATEX_REFCOUNTER#4F5E2A28325E6D29" val="2"/>
  <p:tag name="POWERPOINTLATEX_REFCOUNTER#4F5E2A2828322D5C657073696C6F6E295E6E29" val="2"/>
  <p:tag name="POWERPOINTLATEX_REFCOUNTER#7C435F697C" val="2"/>
  <p:tag name="POWERPOINTLATEX_REFCOUNTER#4F5E2A2828322D5C657073696C6F6E295E6D29" val="2"/>
  <p:tag name="POWERPOINTLATEX_REFCOUNTER#5C766172706869203D20435F31205C7765646765205C6C646F7473205C776564676520435F6D" val="3"/>
  <p:tag name="POWERPOINTLATEX_REFCOUNTER#58205C7375627365746571205B6D5D" val="2"/>
  <p:tag name="POWERPOINTLATEX_REFCOUNTER#435F69" val="2"/>
  <p:tag name="POWERPOINTLATEX_REFCOUNTER#69205C696E2058" val="2"/>
  <p:tag name="POWERPOINTLATEX_REFCOUNTER#205B6D5D20" val="2"/>
  <p:tag name="POWERPOINTLATEX_REFCOUNTER#5C6D61746874747B737570707D285C76617270686929" val="2"/>
  <p:tag name="POWERPOINTLATEX_REFCOUNTER#7C5C6D61746874747B737570707D285C766172706869297C205C6C657120325E6E2C20325E6D" val="2"/>
  <p:tag name="POWERPOINTLATEX_REFCOUNTER#5C766172706869" val="7"/>
  <p:tag name="POWERPOINTLATEX_REFCOUNTER#4F5E2A287C5C6D61746874747B737570707D285C766172706869297C5E3229" val="2"/>
  <p:tag name="POWERPOINTLATEX_CACHECONTENT#72205C74696D6573206E" val="iVBORw0KGgoAAAANSUhEUgAAAKoAAAAmCAIAAADbZpd2AAAFaklEQVR4Ae1Z0VEjMQzNXAXUQAlACZTAUAJ0QA2UwFACJTCUQAlACbRw97gXFCHJjndt7zp3yUfGkWVJfk+WvJvN70P+3N3dbTYbfPfbBF3c3Nz0c7Gi5c2Kvutdg3t+OmUAuaeL+mgHtHDY9Gt6mmeANn48/QPm7ldIIOa7BLTsAv8D90AvPv1PT09nZ2eE9fT0FFh8fn6m+H97e4OC6J+cnFxeXsJCSr+5XGdAk2Oqub+6umoecN7gJPBpCksQJ5iSk4AxJM/Pz3lfAf1YBitkUUiFxDOKnKCy6OOnLMEgkzT5sKbONsyAdbkvB58Q6WhBOQ6epgC8QIjzmcLT0n9/f481sCLMUQIhPjoDkFlIEQjh7/X1VTuQKWSAlncdN8kAjSb21TVgb5zeNfg6Hg0+1mqQzRRmwQjZ+cvbxhAkrn/QjzSBNpbJNAbIA5rgFNMC/vjTlxfmryzxCtp423FlBmisl+e+HHyA9vDwQPw98QIpOSIRhlPR+UE/mfMWhUsMUAzAKH37qmK4hxowFWcLDGZnwLrcAxkcesCVBx+sQ5P1uKS3wqB8sMrjv6OfpxytwivpMgKv/Om5Z/6KPw5Cr95FQ8mMDFid+0LwkSI804VdFWpCR7hkRz9zKmRLTMiAaWg4Y0USHQ6WLP4Sz6QMWJ17hF0IPg8ejihbsOw3NWBFEUa82o5+ZkrJmYZRbwgSNgVxhkFKM1zeVliYASNwj42Xgw9UPUcp6Az9Pmm29GeKjz/TGfe698O395cKtId8bwZo7qHcI4YSm5PAD+tuyosu/sgbT8eWfnaUEALNKEwAspQzypEcKAOZFMkvbzubyYBBuMd+y8EP+3cGMfClP15zSz9h8tdOLND3PtgahFe/k5QkzIBxuEfY5eBPukiBKc19eKnf0s8q4YuDMYFUSKE8stxkwFDcA7dO4LOoSAaginuOtvSD5vDFkGn8oQlvdECJzgBBBMIRQu0Evtly/EyX379p/JPuHXnLy88aOAbhPoNDJfio9pLoGITH+5fW8OOXlxctNA8Seuo4bo5ADfjv7+8fHx8SErr2+fm5/NwNMtn3bzR+btAcfe5/5AJQCT7fIwnNqa6dO/012SeORxjc3t4+Pj4K5ZIKEGJqhAh9DAb8i4sLr5ORmHvf9fV1rJw5/ZW9J2N5ySkhG/uX4x4Kl4xqry8DfnhxSxnheyTNd0pze/MPp80Tf3h3CBeOI8zQnJkaIX4DPnpBeVTlz2tJ+it7T3ms/TT3ErxXoV9secuV4Jt3veHbPAaQpN9k0Ip/3uSRSs0WUluolvLSSW7AT13cQu/llR/Lk/TX9J4wrCWFk0idpLzMLgz4k163FN758f74K1FS+zG954Aa/ww6ZyxJ4dZEbsCf1PjN257wbwKwyYtwTL/pPVBtsqsFjMwmcvbC5psy4CMVyl2QV7nzp9byX4+vFhOaNr3nUBp/JYWVy0MkZwhrwNdbQBKA5jAAVohk8Te9Z9JDZ+hvAaHeOcbzPGojky5c89yFq2rAL+karBA80vHpN1bGb/yattnckwxtapUMmA2+6RrhH/zYI9OLd4KAfmNl/Mbf/P/7FTOgBnwwKl0/VflpXzIjoL+m94TVrKuwOffr1oAa8M29L3zbw6MvUwH9OveRRCM3/k7c+wyobCjlB6AGfPPCx7ds/g+kL/IB/ebB0Vsp30xvTal1nejRZPTeC+1Xgg9qBRNDHGsDLhbIEtlLQL+sxwDaojrggKcf3/1iYwZ0Si8fdiX4+uqgYZGeYnJiD/3ahI/1KGmOgKZ/Hvj6AohigA8fJVBXkBwm4IB+ZAoXzHNvHBx/TkKgCfgo7yhX0kfwByDMhmH8AezPKAmMPW0jAAAAAElFTkSuQmCC"/>
  <p:tag name="POWERPOINTLATEX_PIXELSPEREMHEIGHT#72205C74696D6573206E" val="75"/>
  <p:tag name="POWERPOINTLATEX_BASELINEOFFSET#72205C74696D6573206E" val="1"/>
  <p:tag name="POWERPOINTLATEX_REFCOUNTER#72205C74696D6573206E" val="1"/>
  <p:tag name="POWERPOINTLATEX_CACHECONTENT#62" val="iVBORw0KGgoAAAANSUhEUgAAACoAAABGCAIAAAA1l5EtAAAEVUlEQVRoBbWa/TllQQzGr60AJdABSqADlEAHHiXQAUrwqAAloAKUgA7sb59xIycfc3Lu3esPcjKZvEnezJyZs7v2/f096/58fn6+v79/fHzw++vrS8so0TD77Ozs8vKy6yYZBD78eX193dnZSSZZ9eHhYehkVPnHepo/39zcvLy8zJ9G/u7v749YJMMp/NbWVjIlUO/t7QXagmqN+mRmsA67jEIwAsWgJHBv7NfX17E0yurjKD3a4Onpyful8tpmkpwW38OgacUwQwsTj59p8GEzLgM/m1SrEGmSB2M8Dd6UncdliCeUCcV/fn4O4b2yrpkA//j46P2GdHizVGPI6DyGSB37ytAE7tleTBJLEk981eJDfHu56QjCemiDUbkKvxLiia7CEDZhosW5HbMqvC/j8sQTVqn4q1jxLZ8S/KqIL3K/IuIpfol7TzzHwE5D1YfGi7864slqHH6FxFe4Xx3xJe4rxHMIu7q6IlB5LyDQH1w/OB52WmGk9cKzJU7FI8AnJyc+RK0hjiyIEfiLiwvtqMn39/cNXo+SLnHc3t6ChAFD5qagg5boR+Az4klarmAAgyoetWAK4+9iI/A+dVC5/gnHAGg8LwOpnRj7HnxIvO6vLGkdhL8a6Fk9eE2tzgCZ7LNu0thNNgVgLjG1oR58SHyLo44NDOma6KUNe/BmjjxK5/tEQ42vPwUYyT4kngjYXkKMvlJCF6F1QLrnh1s9LJ6enoqLuiArRab8+M+iDomXlslmZXqzBREEGoxT7iVMEQgo8z6q99njlllx8R8eHgRVhLAeMtoX/B0B+7e3txg+JH5h+OzTC99pJsDv7u72U8xG/ecgsYzh/VeMhVMHaRp8SLy83yTwupBtIZubm0H2/5d4ovS1bKH/Ww5+zYSJerO6JqsTHgJ4b01AdTBjyeHAO0TTtn1b/P9+qg+pBL59h7XwofUybR86BP7Hp6lViLTwVo/zcLsFvp0YLPfeur0bTJTFxz7xOBkUn93Rb85hPQi/8nN3dxea/Z6AdR7h/qBPhtq4IodrmIBa5fEwKD6nKB8sBawgeRt/xmrO9TIeFN9Xngnb29s+porGnzDbrPPzc5k+gBetCP6UIkOjQkg8Do+OjmTuAD5sezGdJNDF4YrnpKr9DOB5BekxZB+QMcge+VcfP8QiOjg4GOh1y/hl6i+F2r4jh3H7Lh5kv3CXDRKaza6vr30Xc2UL/JsMzEqlXMag8uhTz/wM1j2uzbVygR33d0eb14RosreGhff0V9IVm6kbl4XHkdnkZYMUjEwgRV/2/vQA3mRgvkdk2OhN31D70btwAI8j80EgY05CwcBgU4Z+3m1uDG/KmPVtc0G7mL2ZUEYj7sEzhlNNZLb/mJVCweXLRQPo/46zb3NMWkQDGHRSVX4Do+MDmCIxpY9nRnvwzRSY+QJO/wJcYdpg89j77wMajX2UNxj3lXZhI2/eT6BC8/Hx8cbGhjauy38BxabSIJF6x/UAAAAASUVORK5CYII="/>
  <p:tag name="POWERPOINTLATEX_PIXELSPEREMHEIGHT#62" val="100"/>
  <p:tag name="POWERPOINTLATEX_BASELINEOFFSET#62" val="1"/>
  <p:tag name="POWERPOINTLATEX_CACHECONTENT#5C6D61746874747B726B7D284129205C74696D6573206E" val="iVBORw0KGgoAAAANSUhEUgAAAbMAAABlCAIAAABIn5pWAAAZaklEQVR4Ae2dPbYdNbOGP997EzJMSAjOyD4TEmKPABgCeATgkBA8AswQgBEAISEwAiAlM8yA+xitVadcJWmr1ZJavbdOcJa6W6p/vSr9dO97//zzz3/W33wW+OGHHxDq0aNH84k2WqLnz59/9NFH9+/fH8148bthC9xbyDih9z/88MPvvvvu9ddf/+uvvyYUb6RIjBCPHz+G4zfffINZRrJevG7ZAv9zy8pPqDtQ+PbbbwOLyPbFF19MKOFgkcia//vf/8KUtPGzzz4bzH2xu1kLrJxxItf//vvv77777t9//41MwOICAvHNw4cPf/31Vy4/+OCDb7/9Vu6vwrJAJwssZOxk2M1kNSx++umnX3755WYSEzRAi5DwAmEkvw0lgtoff/wBwQWODa26SKUssJAxZZmh9zUsnrfno8WDBw+C4d5///2widTKjqwzkFAvcGxlz0Unb4GFjHn7jHhKn3/rrbfCJJo1tV9++WUE1w48WBP88ccfA+Ee20caeT/++GP2rDsosUguC7y0wNqBOT4OSK8CLIImgizHi7VRApb/tPBBo400LlRnQv3999+HSl9//fVJFxwuKLkez2GBhYwH+4GTKGFvATk4mHLeU3skccaUPY4ckZayCBsYPX36tO2E3ci/Lm/ZAgsZj/Q+WU/Yr0AIOvx5z3Wzje6TxLAm2Ny+GC2c44EyR3mYYjdnsQguC6x1xsNigPVEthQCe9YZz9vD9fKftiYz305YrzmeemVWm2uVp7LAyhkPcwf5jvBmHi3l0xWePHkSlblTzggvFhxlTs1axDr4GbX/urnHAgsZ91ivvu0nn3wiwMEKHSeZ62kd2pKVPr3xomXx82v9dGeZOTWJdiDy7Nmz827o77TDat7JAgsZOxk2RxY0YWtVapz6LcBUwoh2Av2iaduCtptOwNtyWdRu0wILGQ/wu0YTuvd596NJ3DLw9+LFi67GZVtftmIQA2G6slvEb8sCfGtn/j/mm5z1yziGHsJS3fyKIKHOdFDqFDJHhbwIfDgl2rDhTTneGGIDkRoSX6Ru2QL/mV95f1AuBZG//fbb5OoYNAElJxc4Ix5vMaYcEe6zDphp3uqRpI0wRaRWZBedG7fACWbTqQV+3y3La/q2Y+5wOFkYkTCed1OVHQ85iZmCyMxEW4ywv6BNikhrK2a/SRcFLHACZCz305iuWC6Pqck7IXrjpTwXNnRmuJQdj6+++kpOZXrBerwGY7iw2qhXWjRQmprrclmg3AInQEZeKy7XZ+aaptOay5klN7LxKYcwCDFf5viRBiZT06wemKetLrUlmTestLGVYW+ZzgmQkcW41HztRJ4zCSNwf9ItaRQRJAoH1OVcoXfHmCzeZN96j8uLtO4sC5RY4ATICILwHRfWg0lA9B/7LSUaTlJHz6MRSV7hmES8cjGAxXCEm+EqHFB/4403Us27HvYWpkSInliw2njeVy1FqVU41gInQEYxEB1A/7X9ZLRw6VTQiQzTz04vFHcSXsgyURWIl8LhOSPimbRRZBPJV2FZYJMFzoSMmxSbqjIvvejsSbYvphKyRBgBIICeUSo0kYKnQI7vb/a4Y35WcCFjDyPfFM2FjCPcbTrqSZdN2XgJn5IkSTTnjVKbMGPWGYMLtVUZh9YPaY2I7OvlsZCxu2/ZspCjf4HZGafSeuOFkzrGaqkJtc6UTZPmlyYTN6NRc3aL4HVbYCFjd/+aL4zp1KY773YM9MaLR/bUJszInFFvwqA3x3dA83YGWJRuywILGbv72ySMpgN3Z9+CAVu9koJJQRNO5YwjkZHlTiPGnO9EsRBx7949RpcDgZuvbyADRwvWJr4OY11eyKit0aVs+ucZkVEmqnrjRRsrtc6o6wwom3zcZOsDBLjIgr04viZJNaKCd4cOAUcO54cTqawaB2Euin2DFRYy9nW62QcAQc512AjroEJq40VsZ5I1uU9hZFZiRh2TrWupZiiTUI8HR2AxmvXPYJCpZFjI2NcdV5Awykkdv/EitkutM1Jh5CaMf4N7tjcFmUSLPTHOYHA0sMg4rY/ZijdXAQssZOwbBgYZfdfty343dRbFArSRjvmNFyGfyRkHLzWaeb2xvwh8YIHDT4eAo4fFn3/+OXMW9UATzcD6/7wQhWsf5TZl3CZA+aOT6H5Cd+LjenQ5lrHKqXmBN90p1E7TrJYNXlpfaOqPCWoWc5aZCMs6VCZhRHiDR1qdYYe9A1PCSU+iiTpz9FLLdlQZcIS1zGoJEobMrjhlYJGu15VdnWExC75DMAZjIgqb4E1GkfIOSI9jcVmgJgzqkGJOQ9cDZ8wbATk59fcpzQJ2rtm/z2CW+Vgsj9Aq02c0fWpqSQrLmgJlXkZONUQYrGzql18SSXw+OkU8dd/vAAATqcoT3heLZQwrYqeMWdJWiOwv+OnhfpqdKOjMEesRY53CwzCiS2a6bSdl82SRB/VTIYRP8815SveUcE3RCfcLA/Lum940yFOMPgUcvdDouRVkIV4RGUakjM6FVjMEzeXWwDUmJSK9raa9Iz8kUCi2sZVc1o151Wbxo9FsKKBVM5hV0QU0tWjZsJgQFulWSBUChi5D4PFnxAZPotpxkxwTFJJ4w4a0ZYoDER7xH2A1sMvlxai4Q0ZNXdiUFIzEftAuIRLqZPQ3XMKloZxBRlOz7pJeFxUjddPAMZepmhPel2Aq1FrqG9sO1pqINwIUyn+UCwwEYMatA3BGckN8QlhEeEEegEzrYhILdNFPQ1mjDehhKOj6Jle7aIoGyCiOpCBKmugsv7yI5VpbQ3Y2ZJSRMMgZda1WZ56yBFw5rplhQFxDVx+sl7AOhUxUDBYsxc7gVytwNGQvYkFKvK73JdL8AOYHOQN8EnLATglumMGbVhnV7pBRRDSBdfEyICOSGSC42DBagTQ4I655ZChk+oAY0TTZdCljgBEjekllQxwLR2vOdlNLXhJwQX4zJovuRMVgBU0HKAf3wXJqdgbF9oOjITgnLEqkpSaLEkWhoF0pSVh5t/IQl0GbO2TETyBLBbqhHlhudDCXkEV5JAuTfz8aSP1yPRFYWoVCBhkREgEqtAuUcYMZr3RYR8toasTzo2K04eE3BeMy9vRCUtnoK5e+ctc7ZhQEZbqya0XcYNkecDSk5oRF7CZQlRqAfYelI9NQXLypT3nYyaSNryDjRR8LTkvQUwACvAJSgW4WxZQoKVptUlW4hMKmnoyJm8iQMpo/5hK1Q6r5UfcF0PHpJhkkyo1TuAzRvInansoGFxBgD7WRbY3kdeBoiEwLixg24IbOBI21PbCAD6IgsWrqX7wsD85tQROFEi99YA8mpoYCFEBDL+XWIDYUypGRvkrYmebhssLcUX/4HGowQESlunhTzLJpiMo4FKsOHhK85TNxeNEggytIwh6icSs4CmqE5jPDIlERhMxEWqig/1fHZ/CjB6tUf2+AjFpuKWe0lVAzQUDbklbSnIKwC4VCZKSfeANBgZsN+7DXTks+Z1nyPobArRJKsmmcwmUq+LayKKx/0mxdtDORUw6OJ4JFlBVpRXFT8JNfCa3Cnm4Icuk7fmqpsT0ybsIXoJBcmn6ImSoGdrFUKJTYKwOLFQJ408sdWQoRIeXRnAVSWhG1whQ0keamkAq+TnYgqIwAW0fcToKVk60ARwGaoDvdsMKJ5RLurxlAKjOV9n4MqlUM2yKtCQwuUxsb7ZFxpD+MnheRkZTQDxoQ6RFGkvYHIbkU98xZkN5IH6uQUAPrVr9UsMs08dlrKvozRA5/JO6Q+MmsxpwOFmUczYyaRikJqmqEiYZoSoDGX5QgKKf9yhafxuNNTP/pFzCLF1ebi23cEEVkcfbhBd5tD68bI6fMqTdJlXm51dt8E+Wtlf2Hf4wvthI8pD4ff9PgGN6tjr71b96JxoNkAM3jua0R5N12P7USRrz+LGUpEJzVqsnKplCj4KMlPG2JjKRsmc+xaGnGl4HFx48fe75k5tgr06t9k8I7g+GgUKpUNRmfibxqa6TQ33xWIyVDq/tejHP5QuxQAo5nhEUUDKiHp1Iw57/GQivq7/k+SPjMqJg3FMzc7u7pplkDOHLX8tUSQm8i1aTyqyIkvyiRWbDIzFB2Smhky6yn7GS0vzkTiiDtnhUcxEiFx06yWxX0GSLJ11Yi89TXmSNuoidL0Mp4FtxHH6yeaQ7WNwic8Uu0z+5cFTGWDDKkFG+2znjIInfQTf5H1xml20u1UOgKVSfqnIhKjwo2IX1OBUrJ/dTMaPCo6Y3f1dclltlZx3RpwBEEPC8sioMyhxaMdiE+d+K+xLlAAZZMuaYNMg4OfVFGNAwFj4ypJbPMYCXE9xTE9yJhb47V0koIUqgmEhoKKdFaCjspb20ufEPh7MiI+gYcjYJ0wJ2osdXCO+sjbQYWIe4nuTtBBo7GaFxmYj7y5Vrf/uKd8IM7F6sNrsAPpEUFwxzh06H95PHI2I/XHspsvMj3UxlXogv85fT9mCxtoVy9fClEqgtncUdGQdYc+eqqbFzomph9/i0XLTBllhdTK4w8jS4ypmYkhnLqMrqfk6HZBhnzA1pK1q73WamV71FrRqx59YZFzW7yss7yHjx40E9asOlAZOyn10jKUXA8IyxeNNpWFLtIkApbaTbYmybvzcB/idDN67BhF4VFGLE/RYQ153hGgtghulvXQ5fB29M9VJiTJodOUudO5hS4RKqtKFZC06fbJEmZ0boBMmYy0hKJm9dh0iEzxChxfg5i5E99RmWY4aZOGHvLcywyXgd2RGfTmXOOvX3aj75HRlLjPekXh/a8tHngaoCMqbMaXpQBdzhQ6QcHzzd6ttFXq74zf1eUHwXMLEJvXWXPLOed9ERhdQA0bxiFxcDlysCxxyJjFBPIkHJu2hT9URDM7zFtor+1ck4x9Sw6ODREBC+2xwhk8NWOuiP7dAzFiNpQDGX1V4pdrW3k98af9mCAkTx1adbxWb9Cx+jNFIUT3Y+eZEy9w1eoF3H+Sjj+e2g837ZBzuj3140Qx15iaHJpE0aIxIy731ZMZv3iWGsE7k+ePAmFPW+8RBXxIRiqebSKNm9ycySvJgLniZhske4W3tpimVhH9dVkjn4qjX2iyU3ebvKUAxh+ynJ5KSkPnOZpNGckEE21YZeifKog+SxCRhG83ykwIxKmG2aWPCMZk3uIFDUypujBK6WmZMTigpEZa0qquvsa+1AH85rudrFCHd8DW/kQYrjdI08UBC++1NDgpLdx1R4dtraV0PcFrGmU59JXww1bmRbWN9lTP0aF8kg1EczYRyrsKaTG9pHqe0f7VwD26DisrenS2DDa164JHFHQd1IU3GNzCXihzJ2LBBvMpoXfPAU0p3s8fPhQi8Slf1OQOQizFV2tVZk41qSiLtcVxpT1xouxTxMBjNZCEztLuXfBmzolVW9J9tA3n4pABUI6ukpzTdPq5lNpVtJqptJ47iJ26gqnmE0TQ5k5shlgQ+zufFNdm0jKPnuSR0cVZJrJyBHNPvYLRnaWgoP9xAspyHKBSMKdwraTVCvMFrW0JrDpBZ1crJk2LxvFgwcz3fmiANUErw0ZSwKCOtJnpNB8auldcnikCljv3OnLhKPPysXCe+I7w9E/8i/LN3euZ9rwjomckpAO3K8AHH3fLJn5Zowv4ScFWGTq84jNCbrqVc2mSWlTMw6xCwU015ehDGrsfGvY0PQ+xtymzshLphVhqoKVmKl1Yp05yDlsQu3t7H3RSf39ZMsn0Z7X2afVzU8yYhBvJTPwmAosN3HYGTS4KmREn+hCjFGew/R+wsVixIWTn4bKpUvfG4dBQ1Q0OamTf0Eo2rb8ptda2vrlHnnUtuDtXBIVbWWoo7YHFgPHKDie5Y2v5ouM0VDPI2M4E04YXxUylocjuy7eQDiGz/OUE8nX9GuyvsfmKTR8il6BO1r32HgRUZn7SNkUhqlvGHlHGMEmudwPi0GR84JjW2QkA/UE88kTQ0gIHqpd1Trj1sMZ0T4jRyDzixElT02X2ypeCYuSOjK77LfxosUwWsvlMPUNOu8886FV61c24zQ5C17bw86sOWKTYeu81WL7CQdiV1Pzy82EYn4vTvYPX3aZTYyjULLThZsEMJWl14XC1r6H5KYXQYc7rTQynj6qi74cAP/967fxov3iTRq4D1M/sJP/PQ4eaH33l5vDYhDpXOD4Eozc356YMb0v0M47KzShv1DtRmfTwUwsP0UXHAVKnKe23TADybBPfmkpmVuFOQVe77fxojmmNmHGrDPyKpgWhrLxgnl6+GWrSbRXxEyrsT+/nTntmqOf+aJRdU+MbuaYEchYjC1KWXF6+SgPouZpNMhaZViGV8ml0W1rzhhYSAqtqdWRMjL7fN5U6H0pBxhRLT+PaChJNEgQAGhuyCVFyg91B8ZnSki5b/oqJmou7VkyR2OK0BmrVwCi50/yC2UBhWX+vpDxZZRGh6b9UMIRIo22lKs9LX2pvEAfC7ODIEN5w501TVcUC0jM7aSfb27GuTFwnBcp9dRgQQ9YDKyNR3DEyDhMqW/u61gNMbMnYPwACU3DUV9KV5UVp8ivHWw91kcPlOhPFZocmzCCeb7MF0ydEr40wRxMNMx0j0M82EscVkLKqO93gZky7PkAp6GfuUQpNJJdWoIsU7nto2Nn02bJIjrmtdW3jlq/SbSXh2m1/mBPmFYT22NC0cvj7xCuEqvytK3vUlOZwC6MUnT2uxUnDZxmbBERmxSQDGdodoVlEHCPYGgbzf5IrfPG8lqDLzKkFApvWOCAwoZ7qmlAFy2GpQmZgB4gg+gbClHX77Ftk7bDskUtrelEU2WO0RRva1/TytIFTCSgvq6gyzAKlfV0+y7DNNMQQ7fJZV16bDxaJwnwqm1BuY4OrbT5DE1/aawKUPo6De+gpul1oiasvREasg6kJMiEry40Wb3NyAzyanaUB6ickSf6yIQEI/cwIU1Xmgcco0G7cxw1kZBKSiRmDHTeIaPJbgzdVpcV2sp8do8MJnfwQ0o58U3d2zOK9pa6m/Qo6PMHWLPbk0nWRDviA1PQZH9vxJX/Mn/JHZqYpcRTxB/oSZPQlv8VIZEyl8Hl3uNQSozMfRQXX1AYCYtBKgOOBg4yknd95MGnLovSQhq0jWpK7MEo6oiFjDpQi8qbkBFXBdMLafqG9l91GUwRmnWFPeDoQ7lOhtAqGrUVljHdfqunKjhubaKRcTwsBmm1lVKZ1Fa9dtb3wbM/JAhv3fU81OKLUIH/fni+Q0Z/xMSLu/OOF67EoAb762TwKBCMUkENSCoRW+oY+VvF4n5/+WgQmfMFjFlht0wTst08x8KnxqfVChayq6sW4oGhxcdkHcGKVowZuANonsFE0XBqkkCY7AG05Q5/zC1kgpUywh0yYl/sZWIrE81bHyFKtRsIpmrBCMGolTGQWKdQF4xoZuUlQanThBCOJa0u1tFkMQ5/iIeyKCV/XPLHff6ooNXcOSZDUFPbWY466KIFTAUcqsVAQlNhXU5rARNOBHArUYkKQ1wHSSZNeQUZW0mz6BgLGFSqHiEM2XWpLWCSaC7101We2QL0CIZwMIue0mMNhIQGtJVuCFbCJd8N72EvDaKr3MMC5vAanZbPwPVgdMs0OZ2nz8QR9/Oc17tlv5xU95t+b3qYz8KyjrBjBJPyKjSxgHw/KlAjQViw2MSwN0tkIeMI19NLw2QhMOM9jWlf7B9hjg48wgdHhXDY5ZDLVVgW2GqBhYxbLVZZ/+nTp7pl9GvDusIqb7KAtifLSZ1+D3KTSKvyqS2wkHGQ++ireo9M9+RBElwvG/l+VFDRDELXq/fSrKMFFjJ2NK4hrVcbeauf/mwqrMs6C+hhhoRx7W7VmXG10hZYyKit0bfMDrVOG589e9aX321QZ8VWLzKuhPE23N5dy4WM3U2sGegzd3yRbO3DaOPUlfUAsxLGOhuuVt4CCxm9TTreYbVRb1KvBGenrfmun55K64FnJ+XV/MYtsE56jw4AfqiEb8oK13UgWUxRUdBH6FmpWDl4hQ1Xk6gFVs4YNUvHm3zoW5+2e/LkSUdmV03aJIzr/PxVe3u0cgsZR1scfkz65BVOVhvXJnWdD/QAQ9n/tkQd2dVqWQALrNn0MWHAT3PwOzOB95oGVviA4eTx48ehIcMM+WMFkdVkWSBlgf/9/PPPU8/W/X4WeOedd/7888/w48j06tdee+29997rx+76KAOLgoY//fTTm2++eX06Lo0OtMCaTR9m/OfPn8vxRjap1+5BuSc4yy2f1eH8/JpHl5tu1Sy0wJpNFxqqSzXQ8MGDB4E0p3lCCtmF0xUR1Zv7fFNnrdJekW8nUmXljEc6g2/wyI4qH+C5+63bI4WamjczaNAwiEjGLdabWugl3AktsJDxYKdx9lvOJ3NomZ2ZgwWamz3bVrxyjozsuvAbCffv359b3iXdWS2wkPF4z7FqJgdQ6PlrTp1yCYbikFN4SmF9mzZlqHV/vwXWOuN+G7ahQPIYvoxANsTP+qxub8zKhpWciidbfPTokamwLpcFGlpgIWNDY+4lpcGRvdc1VRSD6uOfCxbFLKvQzwJrNt3Ptpsp0//DtJqlNN6tlvN6mwldVwN2n+VU/ILF6/LtvNqsnHE638i0cR1JwTdysImdaGBxLTJMF69XKtDKGadzLGd3ws+Hv3jxYjrhjhCIhVdSaSByweIR5r9Rnv8PrLLBfSbRVFsAAAAASUVORK5CYII="/>
  <p:tag name="POWERPOINTLATEX_PIXELSPEREMHEIGHT#5C6D61746874747B726B7D284129205C74696D6573206E" val="100"/>
  <p:tag name="POWERPOINTLATEX_BASELINEOFFSET#5C6D61746874747B726B7D284129205C74696D6573206E" val="25"/>
  <p:tag name="POWERPOINTLATEX_REFCOUNTER#693D315C6C646F7473206E" val="1"/>
  <p:tag name="POWERPOINTLATEX_CACHECONTENT#693D312C5C6C646F74732C6E" val="iVBORw0KGgoAAAANSUhEUgAAApUAAABzCAIAAABGsW5GAAAVSklEQVR4Ae2d4VncOhaGL/vcAgIlBCoIlJCkgpASgAqAEm6oIFBCSAUkJUAqSFICSQd3v13vc1bXsuTjGUljz7z84PHI8jlHr2V/kizZe3///fcfdf5ub28/f/788+dPmX/9+vXl5eXh4WEdV1iFwFoErq6ubm5uXrx4cXZ29uHDh7VscTAEIACBJgT2auj3ly9f3r9///v3714RPn36dHp62kvkJwQ2S+D8/Pzu7s5iqHFFmHE2IAABCJQiUF6/7+/vJd6p+J6fn/f391N7SYdAYwJv3rz5+vVr6BT9DmmwDQEIzJbAv8pG9uPHj4x4y1fY0SnrGmsQmETg6elJD3R64j3JApkhAAEIbJBAYf2+uLjIF+bx8TGfgb0QqE3g169fGjM/OTnpJmfUdod9CEAAAjUIlNRvdb7pzdQ4SdgsSEDT016+fMk4UEGkmIIABDZC4M+CXr99+zZqTZ2e0TxkgEBxAhotl2Yj28XBYhACENgUgZL6rblpo8V49+7daB4yQKAIAY2T63mNFjFqWIih8iJIMQIBCMyHQEn9Hu1bswR8Pid+ayLRUxuVpVusKJFWI1L/9afRIP3fmmJSEAhAAAI9AoXXj2lCb+qmqVe4aF14zz0/IbAOAY2Kj7Yae/b18FsaH7+cwLKxfsxQsAEBCMyZQMn5ayrnw8ODXmIVF1ivtUK8YyyktCSgFqTqp/rrBwcHLf3iCwIQgEANAoX1u+t/S607Fdd/PfDWM0i9S7VG9NiEQJ5AVwP14j/1udWC1Nta8vnZCwEIQGApBAqPny+l2MS5HQTC8XNJtTrWGh63v1evXg2+cj/zlEdYGD/fjrpBKSCw9QRKzl/belgUcG4Ejo+Pkdu5nRTigQAE2hAoPH7eJmi8QAACEIAABHacAPq94xWA4kMAAhCAwCIJoN+LPG0EDQEIQAACO04A/d7xCkDxIQABCEBgkQTQ70WeNoKGAAQgAIEdJ4B+73gFoPgQgAAEILBIAuj3Ik8bQUMAAhCAwI4TQL93vAJQfAhAAAIQWCQB9HuRp42gIQABCEBgxwmg3zteASg+BCAAAQgskgD6vcjTRtAQgAAEILDjBNDvHa8AFB8CEIAABBZJAP1e5GkjaAhAAAIQ2HEC6PeOVwCKDwEIQAACiySAfi/ytBE0BCAAAQjsOAH0e8crAMWHAAQgAIFFElhFv798+XJ+fn54eLi/v7/337/j42OlKH2RDAgaAhCAAAR2lcDt7e2bN29MzrShnx8+fPj169eaSH78+CHjp6enkkizL83UtgRU6fLy9PS0upe/p/x9/PjxxYsXGWcvX758eHiYYpK8EGhNQLU0U4dbR4M/CEBgQwQ+ffqUV7R37959//59anQ65PLyMn+fCW9ByvnXX39N9aL8fziPUUCvXr0KXWa2FbrTLNkg0J5A/rpqHw8eIQCB9gTOzs4yKhbuksw7w5NQSvLDY/3bakn4HXXxuMbP1cE/OTn59u1bF4qEXG6en587E4+Pj70b4s3NzdXVlT9uckIAAhCAAASaEZBC3d3dde6kXyac0jV1hXthvH//XgPdvcT4px4iHx0dff782XbJsloJMt7rxEs049bD79+/5UhG7PDxjdFmhcbDzYoaCIPD44rG8tiGERl1QQYItCTQa25aje02WkaCLwhAoD0BaZNd9eouxwHEEq78GUWLO7Eyq8TYcpiiDIOj95L2MFtme2T8XK0GK6fuetbnji3GcSglzkYKBDZOAP3e+CkgAAhsioBUzNRKY8mpMEz4bENHDSqgpoVZHm1IuQezDToa7PrKiGwO5u8ljoyfv337totMtzx50qy5MNBwO74najRAU+/CPGxDAAIQgAAENkjg+vpa2tQFEHbEeyG9fv26l6KjdGwvUePwFxcXXaIEXuPT9/f3GaHsHa556fFAuvLIpmf2e06/Nbv958+fstWFlY/p4OCgF5l+2gOGeBcpEIAABCAAgZYEtKDLVEmD5FrElfIe90iVU8eGsqpn1Zrs1VmQ3ksutfAsZTCVPqjfyhy3FWILSf3WYm57Dq+gM+XsjGrEILZuU97iXaRAAAIQgAAEWhIwuVWnND/JWhkGA7MuezgDTkuupJj5Lu6gNSWqCz7oy9oZqQOV/mdqnybCdbs0mq+OeCqbpXc9dftpG2rvjGq/ZZ7JhmLe2ZaHWp2qTzM5EYQBAQhAoCABE8VUr3fU19evX9Xt1qNhawqoH59vCoza1PIumY2zaSg+L77D+q258vaEwAocW7cUDSlYfkvsNlLpvWzz+Sn12lnx7s7C6FyH+ZwsIoEABCDgJBDOx1pZv6UO6mrbM2/1vNcUbwU/2P9WukQ9r98D4+cSYxt5V3CeMYHBtoOT6ayy6QTvuHjrdGgoZXD5xKzOFMFAAAIQmETAnghr2vnoqHBqRFnp4eC0Z134aJCDs8d0VGp2uhkc0O+ww21CbgcMbtgjgXhvqmUR55xDSuqczSG2ljHAoSVtfEEAArUJqF9q/UxP5zvTkesGldUI0Ph21bBHR68H9Nv6Xiqkp/OtAhiXuDCjzZz4kA2mxGsGNhjMBl3DYYPwcQ0BCBQnEHYyrQOd8ZLvw6hfmlG9jNlJuwZnhYcW+vqtBoVpvqeRIlvhIaFpbS9OBjT7XwvnB1cO9Iq2rT9VdjXgpr3Db1tZUC4IQGBbCJjcqt882i8d/SaYRqlHjfjJpdoKpsUpU/35azZ47p+HHLZrem40d72XMv+fki7Ua/6niQghAAEI+AnYw29Pr9LEftC+c03W4LGDiSn9Hn36/I/+99QnBF0oxiWOzDNMER9FCgQgAAEIQKAUgbA/vb5+Wy+3VHgp/R4dCf6Hfoc9aWfXOZyR3yuMLBQcYegZ5ycEIAABCEDAQyCUNs8r0jL9bz1eLKtret1IqgjT9Nt60jrMOe/MDokjcD4+jw8kBQIQgAAEIFCKgOmxHn6P2gw7673MGtBef7V3z2Zmovs0/bZCOjvf4Xh7LyaV09PM6R3FTwhAAAIQgEBZAqaRnke6poNxDDU6pRl3ei9bHEOY8v/xc4mx7XBGmXkM4LRgHtmAAAQgAAEIFCcQSpuna5oRVM+z86nxZ17SMjpasKfviZo/vUpGoStE5xCBxthTD94VE6/RNrBszIpApt4qzvCKmFXYBAMBCKxGYJK07e3tpbzUuDmk3GkMO2x5DIb0D/0ezJFK1EOCVO9eo/aZZ/Ipg6RDoA0B9LsNZ7xAYHEEMrqmnq3efF62RDL49u3bQZsaKhh9v9v/x88HTWQSGTzPwGEXBCAAAQgsjkDjwfPMBHDPWD36vbgKRsAQgAAEIFCFQGP9XtPdivqd6dez7LtKtcIoBCAAAQhUJpAR1OIzuvSUOTWBzLmEe0X9tm+cxDCZeR4zIQUCEIAABGZOILPye3Qq+ApFy7QVPIPn8riKfqvVYMvpekGz7LsHhJ8QgAAEILAIAusL6qRiZh5+e9a5ydcq+s3MtUknicwQgAAEIDB/Ai31O/P2M4Fyvv0M/Z5/pSJCCEAAAhCoTiCj305B9YeY8eXsfMvXZP3WerXUR0n1hMD51nR/IckJAQhAAAIQqE2g8cPvzDC25yWvHY3J+p3xysy12jUM+xCAAAQgUINApkPsnE02KaqMu9PTU6epafqtIfvMI/fz83OnV7JBAAIQgAAE5kMgI6jF9Tu/ANvPZJp+h19R7fnwD9n3DuQnBCAAAQhAYLMEMvpd/OF3ZhjbP3guXNP0O+OVwfPNVj68QwACEIDAagQyD7+Ld77zM8/9g+cq6Z/+0u7Osu9MSf24FppT7/0p/pqhhaIgbAhAYEcIZDrfxfW74DD2BP2+ublJnctt6nxLvVJvp0kVf8vSJeH6/Ov+/v6WlYviQAACEBgk0FK/Cw5jT/h+qG7oqZVj379/346VY7e3txcXF4MneKcSLy8v9cXcbS0y3w/d1jNLuSCwGoHUR7hlrew3vzW4e3R0NBik54PfvQO9z781Xy4l3v5l35qgrokAmal3veDa/0y9Tb59JJv1CIfN8sc7BCDQjEDmq97FB88zC7j8M9f0jFxKqrC94+frd/kl250RacOkR/TNzqIc6WxlHhO0jGSzvorX2s0WB+8QgAAEUgSWNXiuQeKuEfD8/Ozqf+fnyzlbDfbQXo9XUxw3nq5GzcePH+ccYW1EKrs+LsdS/tqcsQ8BCMyEQDP91iz31NCmbrzOicPWlz45OXH1v+2AGLf/a982bjDzvp2kC/WKTzQpEIAABLaSQGbCslNTnVjySuoxor60RSsldfW/M16dM8/DBwy86cVznsgDAQhAAAK1CYTa1PNVvKu5vpLaMLZCdem35suluvz+r31b51ujBNsxU713pvkJAQhAAAKLI5AZPNfU7ILFyUzc9s8BNyWVeGtF2Hj/2w6IS+LsfOtAa3f4D4ndkQKBHSGgUTK1m/V/KeVdXMACu7iYCbjG5ZDR77L9bxPBuBROWVQFsGj/d4gWt+X/Mm0QLfvOH9vtDbv8mjLnOYQ8EKhHID8/sZ7fUcu6OrTyXsNadoUrVE2oHD1wgxk02zHkOf+AxWpxMS8r4GVVY7vW4o2yl1Vs31KcjlQNeof8Z3F6/s8O6G1I1/MH2l5rAag5Y4lsQGBTBEK96dVq/dxUVHrnXajcYWC6gmbY8FXzPUVyngHrzC4u5sUFvKxq/PDwEF5o4bZf4Dx3DGEJjYfbmhDmsaA8dn9Q57s7ZORulfGqtoDHa2hB255DyAOBqgRSqtNdVFVdp4zrNh1e0vF22btJKgx/utoTdjeJo1WKIPuttcm5uJgXF/DiqrGGuwZrrxK1q2C11ChaypHGpz2OwmFsce4OGdHv8JieezOR922PEOZ2A8qHzd4tJjBD/dbV0bu+4p/W6J7DqbHrOo7TUmYVsKAtLubFBby4apwJWF3zghdaOPRtF0i34fRid62wvz6i36lWg5reHq/h6ERZHB7v5IHAIAG7EnoX0qTLadDyaomjvRaL09loXi0M/1H+gOcz7L+4mLc44JlUY1V4u7LiDf/l4MmZ0m/nMFUoxCG9kfnnqTud3vwSFzhOsW+BqCFZ/BPosTtSILBEApklHr3izOTlvv6AbbpsryDtfy4u5i0OeCbVOLPyO9MvX63qph42eRxp2vn19XXnV2Na4QLsFfU7FU1YtqurK1s4HjYfwjxsQ6A9AauWg661cGswvV6iOqlO45nnWU4LRbLlAYYu/DnDo2ps+yPx56wRp9n0h+HPacZrbCyuGtuLzGIanicX8VGZlFRPOJUempJmdx8Pk+z2+vEj+i2pH5Tqg4OD0EG8raaNNbLkMmwyxJlJgUAzApm3KHQx+Ps9zWI2R7qM9Qpl+8kGBJZIYCbVODM4VFy/U8PPo0qq+5XdkbSCXO9sCc/4iH4rq/PzJKFR9WDsKIFQRzzcyzYENkVA4qfGbN67hqoyA2v5Y1fb62mDm+VwQYclNt7wDPp1Iflz1i6CPxJ/zqox+8Pw56wa8OKqceZSSsntOgBXeHG47lempLpxDXy3c/TZ++A0Cqly6kBBsS67zuh8JrCkAiZ96wmoDusJzqQ2tTLrkDYrHv0Dj7p96DLe+PnyB7zxUC2AxcW8xQHPoRoP6lonzxl1s+q0wsZgcyGcTN6zGc7+VhOtt7f7OTL/vMvUG3PvCqnqFVsMn3NLxcOZcnFmUiCwPgHVclXu+E9tR/11dXX9/5212ItSdHWsXwp/27zSzWVqEUaHMcS8CJmpgWXyLy7mxQW8oGocSlXv/lCv3sYnVCo5WGNDzdXNZ1BtdaBLv5Uv7rvozmXy3PVvwtultm3vYHwkQqAIgcx12LssK/3UNbl+QXR92qhVPk5dWeu7K2IhvN7jmHV/KOKlrJHFxbysgBdUjUOB7NXeqsoVK6kaPSbPcq3AwluBriPbG18LXv3Wkf62VRhQ7JIUCBQksB36LSC6SlM3a13z2tvdZVIN9oJInaYUkm4uvXtf91N3AKeRxtkWF/MSA15ENU4t5WhQdf1KOto3mKDfutJU5rBpEF+6OnPK0/iaxN0uE9ga/e5Oooojte6uMv3Xtl1Qc9PvLmCFFwase9P839S0uJgXF/AiqnHczmg2aCQ+eSVVJJ7raE8XYSzD+RTNaFd90uK5bt2h4hAIvdFFl26NaXv5YNi74wS02EFVUZWwW4nRXRXhqozeiosVcOn9CXZU1w/ulmNqWxuq/MfHx5ah3sbe3p6Mq4BhPPXcYRkCNQjMpxp370WRlnVXsV54fn5+XqPIKZuDSqrWsOacO28pq+h3KhrSIQCBegS6G5+aC+3fMFOvUFjeNQJU44JnfHz9d0FnmIIABFYjQJ97NW4cNSsCVOOypwP9LssTaxCoQsDekRk/tKviD6MQqECAalwWKvpdlifWIFCFADe+Klgx2pYA1bgsb/S7LE+sQaAKAW58VbBitC0BqnFZ3uh3WZ5Yg0AVAvathdSS6ypeMQqBogSoxkVx/sH887I8sQaBKgS0Cs4Wra2/Iq5KiBiFwBgBqvEYoWn76X9P40VuCLQnoAVjnXhr8hri3Z4/HosQoBoXwRgaQb9DGmxDYI4E7APAerfDHOMjJgg4CFCNHZCmZUG/p/EiNwTaE9Arojqn/jcntw8SjxDIE6Aa5/mssJfn3ytA4xAItCOgUcejoyP5482p7aDjqTQBqnFpov+xR/+7BlVsQqAYgZubm86W3opczCiGINCWANW4Bm/63zWoYhMCZQjofZP2LZbHx0fnVw3K+MYKBAoRoBoXAtk3Q/+7T4TfEJgPgbu7uy4YLftGvOdzXohkEgGq8SRc/sz0v/2syAmBpgTUa9GCsW7lmD4GzMd5m9LHWSECVONCIAfM0P8egEISBOZA4Pr6uhNvdb4R7zmcEWJYgQDVeAVozkPofztBkQ0CTQk8PT2dnJx0Lul8N0WPs3IEqMblWA5YQr8HoJAEgY0TODw87D72oDXf9/f3G4+HACCwAgGq8QrQ/Icwfu5nRU4INCJwfn7eibfWfNvcn0a+cQOBQgSoxoVAJs2g30k07IDARgiot22arQ1eeL6Rs4DTNQlQjdcE6Dmc8XMPJfJAoBGB8Hnh2dnZ7e1tI8e4gUA5AlTjcixzltDvHB32QaAlgfCupznn+tnSO74gUIQA1bgIRo8R9NtDiTwQqE4gXCarZd962xoj59Wh46A0AapxaaI5ezz/ztFhHwSaEdCjbvvItxaMId7NyOOoIAGqcUGYo6bof48iIgMEWhDQB5q04Ft/+swi4t2COD4qEKAaV4CaNPlvwI1GiqA640MAAAAASUVORK5CYII="/>
  <p:tag name="POWERPOINTLATEX_PIXELSPEREMHEIGHT#693D312C5C6C646F74732C6E" val="133,3333"/>
  <p:tag name="POWERPOINTLATEX_BASELINEOFFSET#693D312C5C6C646F74732C6E" val="26"/>
  <p:tag name="POWERPOINTLATEX_REFCOUNTER#693D312C5C6C646F74732C6E" val="2"/>
  <p:tag name="POWERPOINTLATEX_REFCOUNTER#65205C696E2053" val="2"/>
  <p:tag name="POWERPOINTLATEX_REFCOUNTER#545B692C655D3D" val="2"/>
  <p:tag name="POWERPOINTLATEX_REFCOUNTER#65" val="2"/>
  <p:tag name="POWERPOINTLATEX_REFCOUNTER#69" val="2"/>
  <p:tag name="POWERPOINTLATEX_REFCOUNTER#545B692C5C63646F745D" val="2"/>
  <p:tag name="POWERPOINTLATEX_REFCOUNTER#545B692D312C5C63646F745D" val="2"/>
  <p:tag name="POWERPOINTLATEX_REFCOUNTER#41" val="4"/>
  <p:tag name="POWERPOINTLATEX_REFCOUNTER#62" val="2"/>
  <p:tag name="POWERPOINTLATEX_REFCOUNTER#5C6D61746874747B726B7D284129205C74696D6573206E" val="2"/>
  <p:tag name="POWERPOINTLATEX_REFCOUNTER#533D5C6269677C5C6269675C7B5C73756D5F7B6A205C696E20587D615F6A205C6269677C2058205C7375627365746571205C7B312C5C6C646F74732C6E5C7D205C6269675C7D5C6269677C" val="2"/>
  <p:tag name="POWERPOINTLATEX_REFCOUNTER#53205C6C657120742C325E6E" val="2"/>
  <p:tag name="POWERPOINTLATEX_REFCOUNTER#4F5E2A287429" val="3"/>
  <p:tag name="POWERPOINTLATEX_REFCOUNTER#4F5E2A285329" val="3"/>
  <p:tag name="POWERPOINTLATEX_CACHECONTENT#743D35383432" val="iVBORw0KGgoAAAANSUhEUgAAAWwAAABGCAIAAABnvTkKAAASb0lEQVR4Ae2d/5UctRKF7XdeAJgQgAgwIWBHgB0COAJwCJgIgBCwIwBCAEeACQGTAe8z5XNfuaRW61fP9ni1f+xRq6VS6arqVkndM3P3n3/+ubP+FgILgZtG4NWrV5999tnff//95Zdf/vDDDzetTsP4/2lou5reJgQePHhw7969r7766vfff58yb5zkm2++MZlTBAYh6Pns2TPU/vjjjxnl7r9/FLh89OgRt2ZNJIw76/Lhw4cwCNJ++umnWTKzcn755RcWwtbXUOK/AUUlt2iQ7bhZSSay/hYCKQLeYj766KNvv/32t99+S5vt1vzxxx/0/fTTTyXwiy++2O1V3+Cvv/76+uuvP/jgA8kvFGhGnEelevmXackUpDZKHjEoy8fcNcpu4fPPP4fOajS5S6NdcavBLUSA6JTOGvsm5YYR+A+zcEmc981INwinf/75Jyb78uVL/lt09W3w4dDL360vv379Gnr67rvvfBe0Qr0PP/wQ3ahHE/7QxLehjId8//33U9QIkjsuAe2TTz5RRzRnarocLyAN+njx4kWHKJQBZBLSUt8aplltbiECJaMZuPfzzz9PARM5RhOmi4VNspIt4bQnAwqKE/+32l+y3qdpaMi8Jo6ebo6MQAEENrc/ykAR1PBYQc2FPPTOoLqoCFFVpj2DY63ul0TA29Cs8iw7IYmQSlADnlCJDC1xIfWlwGWBeirFjjTDfbw+lCeSSNi/MFZ5sjBFwMfrtsW5/STCevhQAI2NQLn6ng0Bbz1TyrMYxHtdn0zPQUyNMFt2reOWBidKsZ1FIj7zolw/R1BNtbIa5KRo9JMI0IeRSIrSAVbNlSIQFnfkElOpTxbKcMn/8bQRmYRcP6ObCoHZHcQUEvEntdBuGdX0bsDHY0WqEtp3kkiWq/rCQlBoXZ4EAW83I2Uy6lkz8nG7sEWvHI6Y5+e1latXSutoJkL0alAeJxHvnh0MYnMp8EhY004SCXstQ2EkMnSswepyKALBsjsuCVlzTUJxu9sxAmI+XDPBudqGscKlJ8SA7SCJsG2RwODtQYfdS79zlEwr+Iyhk0TSvczgzHfnsxpcGIFgNE2X2O54phDmq+g619KQpqkNulxQuHxZOL8cnKCOQnDSsg41d1NPN7hQUocsPSTiqU4LkD1xqdFytTknAlpZ0n4Sb9Z3y56sJXdxQh+g5s5Lo8919RBs5+q8JU0bmZAKyT+3Ou7W+wRnCo+Lu2UPKmgD2EMiWbngsjvD1eCKEJCthCSfS6wTZsEM+E85NDhijowifebyVIiIc4VnodCItt3TvFQYyUSUhqTHn1llaipF39JQBUtGekiEUCApKlzAkmomvNrMQuBUK+sjNsw1a44mxzuJouvcIbw0bWRwGf6EswojJCIhE1Hy4Eu+FSx16PkA3q+//hpkMe2TvEEcFFuX7wcCqclNnJcnkfQF+YkDIer58+c2F9xvussgXNoyCh+l49PA42/QP378WGJD4ccff3xT4zmypqxkzItbByI10F1XG60v0fLGNZcyFKZvnH1mfegLI/gO4ZYpaJS5mYifyFzEvLRQZlLNmYjfnUqcMjTVrMJCYBYCIZYempXM0jkrByc/9MP+Wd9EkydPngx+QUnBwRm0mUSyS1gYI4vmqlwIdCPAp1EDrXSLso58zFcS+PivynMLfEmHfY6W50HTNzLpRILyT58+DTVNl37HFzqyAZxAIutAJMC6Lo9GYCtv7xvXk4jeZ+sTtdUL1rOTBeRzVLHVbLA+/dYFCeRW81cNqfO/Hy9yV+8UQa+ZRNKTp5WGvAPqupiNAF+6FUQS0gfzcwnEvT2JHGTMJALm4W9PIjX8BQt+mq3D2lFOtlfzmUiWzA7CPavxqrydCKRGzD7fP4zohiV4Nd8P2C1qqyNeY6PwrPT+/ftbzcbrU5S8zON2am2ZyDoQ8auyyhdDIBuo2CCMbw38G6uFFyJGZgrf0Z1jBb7ndUTObl++bq7Q5qCdGiOOksg6ECks27o1C4EsiSCc70bkkLL7G5jZE/lzhMHTx+xk+WJB20dk3/POdumuLJAgAI6c5nqUgnpvEpymVwBCfy7XGyJNAF5RY631Gd4Tyb6dJA0p4D+t2IZ3NKa/foI+eubKSXBWvaCDzYjAnG1cU5nlEZIgAKzpvtWmcJL9JpXb6pbW8yKtXzYrHwF9OvSquTwCWuszkAjTL9ixqYqrNL3r7dN7AvURCNuTUf5vCZ9OIgwECErcGBon3xq9vt5jJcOwwpsMywQxcPlUJvSsv9zi4PoJrJY3goCWuEwihDgaEHL5PxjuytPM+puUVAF7q1FDbkZHPKQ8dN9dJQUFastOaiQT6VN1t5fgTQug/ZZE9OG/tNFgTYGGd1VfDW4QAa07hh7UoIb45v1QjSngk/gPtBJ6jV/6Q1A/YijjhAW/RQ1v7dhnDem0Kr+7kTGBV0EimkvA2daaibwlEbFm2m6wZu13Wu3vJO217p5EcM5CZqsuVqDl9E/WbzFXGJpLmCJlB2q8/kg7CG24CR2gs1QHP+JVkEiBHGyv9M6ZCBPe+sueLUMQW+2t3uO1yteFgNzSSIT/3oFxEmwLThHFsOKErPTkAqdVm3EEGKV+301Lz2Jo6/ui/7g+WQnKmMoJEX1BRjirgJJZsTdV6UGTklZgOdDqHRIpaJllo4nGURh63boRBGQurLIPIUT48lYFw/J0Y3ImJqToY3FeGpYLKEMXz25033XvbswZy/QBqF0hauyncCoSASivmy+LhWtJxCeBJuhUU91drdWgFQGZi9yvyffUS3Jkc62aZNv7cw0NUVOYq0aqm3kK3mFROm3ga85PImk8MJD9BGtJJF2eGqL1eK3ydSEQVhxjqvEKP8fU/uY6MNlNUHL3spxDeeX7ytrI+G1UQdTJSSSrnoHsU8sqEsmmNF5KAabL3+qOUbsmeJkGhLKjbb1mUfxkoYOaLqENpEO88nIozzUbrDzNkcOI4XKuAn7Kcrl6uNTFK3meHH/LlcIEq0iEAOInaWXm7xE8Sdnv3lOdr6UmLNKNYCus8NJuBfBYyVFhOkVm7VPDpQVmdIT1is7qU7YzkwjLlEJHjd/ImGFUkYjQkdDzkGWw70UiAZDuSyURg/4mOTIezla6tcp2JFNuOmo1TezxZFZgR6XosinTOTOJpF5vuKUxYJ9EoFUtvwpnPhDhSC81XGl+/sJBcbLVMfAxPLNyb18Qnk0TZh2O4IRkbVrT1nWfBbV8pDWFPC2JbAXjrD3sk8h1HYgUrHnduhEEtrLi+px/S+1AT5ZZ4JZbIVRcEwpNuUNWGREZo2cbbFWek0RYmiwdbwG1TyJhqWwBWsHaAnHV3wYEgtPa5Ugygvn5/UuaUGhzkR06rRxRRkF7y8cKS3xOEhEneqAKu799EvGrZUJhqQIu69ZCICCQNcpuK5LTmjWyew3D2SXhNDuudwxf7uMRBW2ILKtGufKEJJLl3zI4OyQCRh5oK5/5QKS8ZuvujSCQvnhmhpTdYJc1JB56gyyER5PDENnM3AtRuUMfPQTty83PRiLZvWeZQcB5h0QC6xvcHWlb2TLW3fcbgeD5ctrWaIQ1qy+FSjskEG6xmJdm5SYukHfsctnW+p6KRAAq3XbUTG2HRLLoNwG9Bd+qvz0IyNmC0zbtaAIT7YbHAG/lY+D6XcngRsbUOxWJpLu/SpreIZGUmZoWPizkurydCGQf8DVF/iABc+9DMuQygdTssnJTo41M+t5EvW7nIZE0XahkECZbIpF1IFJvDatlAYHsTrveYxXzrQthjJrCcOVbKJOGRs8m3C1L4K5IrTUhCpJPQiIhywONSia16ZRIJJuF1vNTwGtd3loECiRSs+UOQXKKBZZTEjiivFh2WFtDN2U5ZyAR8PQcSnl3+mFSJRIJi2cjMe0gYl0uBMoIFEgEGyv3DW427rcaTtlEcCEuyye+8gvmJWl9hTA70+SSJwYBBIbumFSJRNKs75LT61uV1WsQAawKF2LpOWLEW6bEjKyrmMOU3ZW5yGOt/ZQ0RBDhMJZTmHD9L9i5CHFwI2M6ZJEpjC7NpxQ0F5s4i9633Jsksg5EpqzTdQnJJvlN2+PsfLOuYoa7SyJybCtk5Y9UBkfScFvuZJGV/yODqm8WmcuQCEN7AiVmdJ80bZLIOhDRSt+SQnbFzam2PKoSmayrmOQyiYRku/uhTFnP9FAA3Rg67bXFOKKeCxSmUAx8YWxoCg8Cu/kzmutndy9gEKcaIvy0tdetcMs32yrv/AjjVrc7d4IRpi8ybHdtuMMvXRKHQwf77ctQ+d5cgqQmCI/zk+MjU/vvVuewfjSDAkd+znNroFV/EgTSFZdihVtq01fwGXUqQYZut1JXT7v01fCQ6OHDh75vgfh8s2ssP3r06OXLl6Y5R078IHHfLJ4/f84CsSh5Enn9+nVYP4Y5KA70TaDQC4xevHhRaHDyW6wKO4v3ia+z52u2CuUfsg9G+Oa3o4/5e/DgAXS2Sxz3798vzKVDNXxK/qzuaBImrlvjBdIueccIg6DJ48eP+c85Wp5Esnu/JhLhh9qBm7UZn3aTBNhRGDV1PE9jrOrJkyeDGebc6ZRdfXesgnM2JRfltGVXjXID5ugTrq2x7t27V5bTdHeLFueOIpWePXumnSnOz6VutRZevXplXThbyZ+JeDQlvZ5EGIAlIT+EStR9FU6OwJbboHZ4zto6ka24yohNCVeBjFpVStsHOvPnjmnja6whvj59+tQ0H2QQhGhN8fRaEmlab+lK+ndhuNnLcFBU8IcL69MxHNacfV7QIaqpy5bbcF4wuI4yuKDPblgKgXruViIoEy4Hk68g7cYvSWxt94Em4wyCEO3C3thG+hyLmnTO5UdxXohWmvDl61f55AhgW7buomCcPPuks3UiIcjLunaFSyXrUvOOfKtuau/Hgk9Vf2ghS6PgP3dQfzoxC0PT3FTNkIgfUutd/6agFmPw5YK5OC5puwjopYz6td6VaQ1kRb5Q4yrh1RUMt3LEjmbeny8W//ygAqcGmfoJEtQRaMJnMQijm0xbkQyJMJLmo0IlIygNqc9c6uFYLY9GwJabxGHiQOIm2ZIVagxa5qS+1EzUzYuSpzEWcdTfOq58NIkAl3apNYBXzlR5hrFthkTwf62ZFeqpUSdwlaRTqfRqdhkEtHwTvUgyvVHVW1Swxome4CH1TDeXQ/0oafloEtFGci5u2m1Y0pohkXRilrSkEIQa8RNjhFvr8ioQ0PvpEx3JR3jxCPuUSkBkVK3xrFK+NfM2v3tS0yS53NiPK3DqGbYsXPw7cX9KagM+WlPDKv+eiOZjBWVEoT5c2vEvjUeePweZ6/KSCPDAFcvjRRvO3nmRkReTBkfHEtLnsngOD9EqJXP4bypZe6ShVfdLltlBeXKhdxrQ7fIvN2W1Gqz0L5WxoPz1CbQdpS1i+pTt7TOslMzS/LMms1CviZlwqtuqORoBMxozuMGlVF7jzZcgxhBNs/Aqmaj6RGZ3IIQrrnbotiu/3EDbDQ8R5XKv3btsXoLAgy5Nk4y6JD9hyF0SUZe5W69dsFaDIxDQauJUI2dbWQ/pIyZ/ZmHGOWXTAYP4LHuKzKYVEX8Fj2vlWT9oeKQVJE+81J43QyIp8ZNleC1DWUqTdoZb6/JKEVBeiZX3uX12tz/ipaI2uQE1I/AyL+/DE7ObSq3kOJqRCrthe2uIlG0lc3pB/p4hEfSTDdnAopxUdSVOGE16d9VcLwKeBZrclSCUzUFGGMRgTHkEO+4L2rJbs/CLMQjaktwxHJqXvRr8mS9MVz/B7P6xPMrIXW078iSC3p6kGSkNR9TIVsRJ1+szS/MUAc8jrHUNC+AewXIwHrYMI9sirxg6pPKx5npPwzO9BMqpbfsRB8sp8Y34LX0L2wL54+AQld1lD3kSAThWPWBtvEhPCt68REiDcK/uJ0SAvNqbFHTAcqdeh7VgFf58Qb26M/MtNOCLbBinEh2ybGXqpb2oqWefLX3K9agkKKYUCiQyRX69EEF9Fwi2uvGtIjy11dOvtJllXE0fxEyFrJqTI8BHsTFcfeBK2hJj7ANy6ZM/a3OoeaAVn/PcMk7pBkekz5hRj6DNh+IHP1goKAoFnkbzxQ7WwKJy+FRhoa/dYgoUNAvWYusJ9927d3elTWzwf+oo8yh3CTvorSADECwA4UU8tCthNXgPEGCfUpktYyEYzGXMg1EwRXPOGvcw3dJM6j1YoBucQikTqVmV1eZWIcA3xRD8+SMxUZDHM4muUAyvHpF9XCC8p5ibYmgFQZAZKW573dDw/XiRLJ3+zdb8D0UNcd4IhqwMAAAAAElFTkSuQmCC"/>
  <p:tag name="POWERPOINTLATEX_PIXELSPEREMHEIGHT#743D35383432" val="100"/>
  <p:tag name="POWERPOINTLATEX_BASELINEOFFSET#743D35383432" val="2"/>
  <p:tag name="POWERPOINTLATEX_REFCOUNTER#743D35383432" val="2"/>
  <p:tag name="POWERPOINTLATEX_REFCOUNTER#615F312C5C6C646F74732C615F6E" val="2"/>
  <p:tag name="POWERPOINTLATEX_REFCOUNTER#74" val="2"/>
  <p:tag name="POWERPOINTLATEX_REFCOUNTER#58205C7375627365746571205C7B312C5C6C646F74732C6E5C7D" val="2"/>
  <p:tag name="POWERPOINTLATEX_CACHECONTENT#5C7661727068693D435F315C77656467652C5C6C646F74732C5C77656467652C6D" val="iVBORw0KGgoAAAANSUhEUgAABCcAAAB7CAIAAADIVH1sAAAgAElEQVR4Ae2d/bXWNraH59yVAiaUcEMFMylhQgWBEsKpYEIJgQoCJUAqgCkhoQJCCZAOuM+McvfaI9mybEu25Pd3/jhLryxLW8+Wt7X1Yd19+fLlL/oTAREYlsDvv//+/v37X3/99ePHj3/88Qf/P336RMAq9Ne//vV////vH//4x7fffvv111/b1T2B58+fP3v27Keffvrxxx/35KN7RUAEREAEREAELk/gTl7H5XWsCl6PwLt37/71nz/8jQ21w/f4/vvvnzx5ssf9CC4Hpf/tb3/77bffNoihW0RABERABERABG6HgLyO29G1ajo8gTdv3rx+/fqXX36pVZMffviBmYoNvsfLly/v7++DGGTCz1oiKR8REAEREAEREIFLEvifS9ZKlRKBKxFgZuPx48d3d3fMTlR0OUD06tWrBw8erF0fhfNjLgeZMHNyJdqqiwiIgAiIgAiIQAsCmutoQVV5ikAdAswhvHjxgq0aJdmxd4PFTmzbIMBeDtwJ/nMjezzY6UEm/LEsa3JRFimZRfnuu+8WC2IxFUX4ZGS+YbbE56CwCIiACIiACIjA5QnI67i8ilXB8Qh8/vyZhU/4G4ui42CwQ4PZhhKHwXJjsoJZDjwQiwmBxX3h7Fx/+PChvwsBiPQxCouACIiACIiACIhASkBeR8pEMSJwJgHbpZ0RgqkJdlPw980332SS5S/hLbBQKvI98GHwSSZvJD2zHP7rWCRDBm3qmMSlSBEQAREQAREQAU9A+zo8DYVF4EwCdN9ZqsS3aDNCMK3BUigmQ3BO9rgcFMHt7Bh5+/ZtWIgVCmXfCHtIUgEo8dGjR5HLQTJt6khZKUYEREAEREAERCAloLmOlIliROBoAmyWYNJgcseFiUL/nhVQf//73y2mVgCPgsx96ekMBuX6BFa0NnUYCgVEQAREQAREQAQyBDTXkYGjSyJwBAE+IcXKpck+fSiePeIcAsi8RAuXgyKYYMHtYW2V1ZZdH8yl2E82jUyKx6YO7SM3SgqIgAiIgAiIgAhkCMjryMDRJRFoS4C+PsucMrvGWfv0888/k6yRv+Grx3YOv1yKhV6USwIWXEV7P+wun94iFRABERABERABERCBlIC8jpSJYkTgCAJMJjDFwdds5wpj8oGrT58+nUtQPZ7pFKYvLFuOB6H0zAkh8jqMlQIiIAIiIAIiIAJ5AtrXkeejqyJQnwD7KOjQz00ghPLYMj65q7u+NP+dI/Mb0XEc/339v35pU8d/4dAPERABERABERCBeQKa65hnoysi0IBA+P5sxuVgF8eHDx9OcTmoLku5/vnPf5bUW5s6SigpjQiIgAiIgAiIQCAgr0MtQQSOI8ASJk7Zy6+qCps9jpMpKYmlX/5busn1PyPwjuYuKT4lgOrZOcM0V3pJMSIgAiLQlIDsT1O8yrycgLyOclZKKQK7CHAcB0deZLJgkmHuhL7MXS0u5c8MCSVqU0c5eT4ChupZVqej3MuhKaUIiEAVArI/VTAqkyoEtK+jCkZlIgILBPg8buZbVdzMt6qO3Di+IO5/Pqebngno72IZ2M5jCn1uFw7jSeJvWAWZIwofB7MYBURABESgEQHZn0Zgle02Aprr2MZNd4nACgK4E2O5HNTNd5TTqrIESy5HimUyhrMdfTwnn7DawccoLAIiIAKNCMj+NAKrbLcRkNexjZvuEoFSArgcHLqXSd3bLEcQlePJMzJreVUGjr/EtEZ6wGLeBfW3KywCIiACmwnI/mxGpxsbEZDX0QisshWBfxNYdDkYiOpqYZWpjY9ZZfaUy+swUPlANNAYEvMFMz5llr9RV0VABERgJwHZn50AdXt1AvI6qiNVhiLwJwH2cuRnOZhPIE23vDKuReZSt9U5XjC+WDV3xqKmO45Xh0oUgZsiIPtzU+oepbLyOkbRlOQcjABfrMr3LNlVTJqeazXnWmhTR6HWJgcaw724o/qKbiFGJRMBEdhAQPZnAzTd0pqAvI7WhJX/LRLgsyH39/eZmtNxzxwUmLnxyEtzXsdc/JGyDVFW3u3Mz4MNUUEJKQIi0C0B2Z9uVXPLgsnruGXtq+5NCLBkP/8BKEp9/fr1119/3aT4epnOfaVKXkcJYw5bzCfLjETmb9RVERABEcgTkP3J89HVswjI6ziLvMq9JgGWzeSPAqTanAbIsU1D1J9T7VI55XWkTNKYaCoDkujdJ+M4lE4OhfRSKSwCInABArI/F1DiJaugUwIvqVZV6jQCuBP5pVNjnU6dVoe1YdqQsNi8opO5SM/3kZkBe/Dggb93rMbgJVdYBESgWwKyP92qRoJprkNtQASqEWBSO+9yUBJrq6qV1z6j9OO5mugooZ6unuL7yKypi05B+fjxo04MLOGpNCIgAuUEZH/KWSnlwQTkdRwMXMVdlgDnMT179ixfPTqdnIORT9PV1WhsHtnkdSwqKD2Zy9ZWWcAyye/4tGQKiIAIiEAJAdmfEkpKcxYBeR1nkVe5VyOwuIOceYN0CKpzCprr2KCgVMvmjrJBP3LbdGLgBsK6RQREYI6A7M8cGcX3QEBeRw9akAzDE+CwP1bL5KvBy6D/71blq4ATMvdhq/yNt3OVL5hFJwN+//33Xu+a7ridxqCaisDBBGR/Dgau4tYSkNexlpjSi0BMgBntxXUy7BtmZX98Z/e/oxVW3377bfcinyxg9OkYpLGJjiAZG/RpDF5KbtEGfQ9EYREQgW0EZH+2cdNdhxGQ13EYahV0WQLRFuHJeqaz3pPJeov89OmTFylaHeQvKRwIRP4nJ9CnO3nS6Y60ryCeIiACIrCWgOzPWmJKfzABeR0HA1dxVyPw8uXL9+/f52vF2Pbjx4/zaYa4Kq8jr6b0ZK5ooiPczqxXtGFmUKc0T0NXRUAEjiQg+3MkbZW1jYC8jm3cdJcI/ElgslsZ0Rm3T8lJdr4u6bC9v6pwpOiMtxnNj+nEQDUeERCBnQRkf3YC1O0HEJDXcQBkFXFZAmwij/rlaVUzXc80cW8xfoWVJjry2uFkrqgxRK6Fvz11VqMeg0+ssAiIgAjkCcj+5PnoaicERj2bnP27fHGSPz4cRMcovOxZtEAPjz++YUoPyX83phPcEuNKBNgBHG22nqwdh1KPuI881IXJDVs/RrcYL2uyjoqEgGcVgHz58iVDhkV30deufv31V80mZYjpkgiIwBwB2Z85MsfEs9Yae44Nt+4oH1+hI8rY086+KN8ls+4uPV4b26LHSw+ErYOhoFrvjtC7piKUFRUXOthUir/tX7Pkvbjt78OHD/RC3r59u+32bXfhYLARM1oSPdekUDbptxWku0RgkUC6J3iyKS7m03MC/6zxyPcs6rmyYaMj7dM88iKlt/CN3fwtuioCIiACKYHUmMj+pJQaxbx+/dq/KKMXAT8x7Bv6orxwUSId/TTDyRhS0iffXEeaEH3mfEV8uXg7jKhuKO4vG+7hFpwNK34DzQ2FBn/DCi0PbOOyQULdclMEaJAljZDHeGgs5lkxtjF0RVoLz3slag8lThpUN9zVui7KXwREYCwCsj9n6YtXfGTD537inBQKybsjVehctlE8bkN5QUEe/A1ciCifwp+4OtxeWK+QbIvX4V0OilxV3rbElFjugaWw0N+2cnWXCMwRKFyFX9L1nCtC8aMQQMuR2Sm0Od6WhhxGd1NHUZnkFIHLEJD9OUuVNiqH9aYzbN19BiUnewglcxGpG0PORJJ51J0IsxPRq2fVewQ5U/cGD4R6RcWRkrdVOkwWils1uL/a66Bs7wBEFFro3ut1km9JZGEnoIX8yvOSBPxTMNcCeXovWXdVKiKQvifKh394o0TtJ8pcP0VABEQgQ0D2JwOn3SU/ZjTZw5x0PMwzSQXjrRG9Dsh28VVCgsneyKRIvlAkiW6ks73Ypeeu6IUVfpY7Hqu9Du/rAN3XoUXYFzdZ1fLIEi+zRRWU5/UIzD14UWtUk7ue6tMaMRAT6X2Vt4mxjm5Xs0khK0YERGCSgOzPJJYDIq3LnjH4kW0PP1FZKl70IsBnmEyW3kgMjsdkQRlPIBrN52d5cZPeFAIsOkhB+HVeh+eClJP1rxiJLidRbo5cdOMqCq+sLkyg0Bkuf4wvzOryVUtNcGY0a5KGvb2CZePnZDJFioAIiEBEQPYnAnLMT99rz3QsJ7sKzE1FQvrcsP8bBvTT+a7wNpnshODSWC+abnZG/khO+xnNyYTciLQEmcAKrwPpvaCZTKtcmtSWCRACqId6Qo2/SQpRevKsIpsyuWUC/kGIGpj/qcZ2I41kv8/gXzmhCa31W24EtaopAiIQEZD9iYAc8NP3AfJT0yXOgE9Dt2HST1is1Nx0R+rh+K51enWxoJAg9XXL31wrvA7vHm3wjQorE5L5snxPjjDPGKTwBSd1Qzyv8Og59DkUzgGtklaJb4rA3PPmmxnhzOTmTeG6dmXTtXb5l9AkDf8OC62IYZTJlIoUAREQASMg+2MojgxYH4CuZr7cdEQpWHjrHvgEhPO55a/O9Xv9Xb5rbTL4BIVhXICow1P+5io9JZBzQziIJOQLmufPn08WWSWSzNODe8mZ2QyKLjxwjePMXrx4kcoDdI7wTOM7ieE4GDuUrRORDhMD/dY65qapzOlhTJPF8VhuP0ZnMkdF9kcgbQxY7Q1i6sTADdB0iwjcOAHZn1MaAKf+haP6FjvD+Y4oBwve39+HKuDJ7DyE97vvvuMwwRQIY/FcIp7O86tXr0IC/FVeOmni8pi7u7vJxAyiLZyKWOjZ2KTMom9XmOFcMgBN1mSDW8a0xqTzN1f06fEMcE7W/XYicTwmp7BOV40JkA5LT2qHitgtClyVQDqpvXnCOs2K8ZGrclO9REAE9hNIjYbsz36qizn4+aXFVT+4JXM9BN/XJdliuYsJ/DyGLzRkThfaIjd0p9PS6eRYhj4AnzSxjylaYeUb92KOPve1Ybp0qZ+weaEbpdMm0gxR9lrBDkjv24RX4a2Fqzx+7fRVqKbOa9GOz03lnFr5xZdQho+N7Ngj37kHnqmLLomACLQmIPvTmvBk/maoS9bBpjoy825dU9JMFrQ2Ep/TMvcB8vd9+Fqdk7lR8sX8/8cLNxe29U44NzsnZeaKCPFQC/NWlowKvHv3bmG+xlInAZa4pFNOaUxy3wkRHz9+PKHU/orsnENh4zHD1B9gSVSHAIshf/nlF58Xxn3Pmjpsnc+NsK0ejuL1UwRE4MYJyP6c0gA+f/5sfYC5Xr4XLLNgPvR16bvXWvNvbowXgDAyPHnyJETSM2m6P4JSlrtwi+4Uo3dWh6YTHX6+KZRYq7ioccB9sdbHJ0irb9hvKlBl7q+d+uYe7EhH7QRQzp0QiKwKDYDxpJ2ypXPWOzPU7SIgApckIPtzilrplNq7vmQu2hJPBuhOlGRSWNO0SUSF1i0ufVuF4hY72MsrrKwmlFFY+W3JojpUXAeFXj190G+TsPVddLgjCF7sy4ep+4bv/7RWis/fe+AZdZRMvPpsFR6OQGRSaAxVlJ6u3+vcCR9OcRJYBC5AQPbnLCXaiqkSg+/XNU12GGoNrAcaiyssKnaqKXGyRkTu9Tp84276/ovWEtRVBoCsrQRSZzVZlTs0AT/OMffIEY+jPnQ1JfwigcheofRaJiuaTGs91rNYUyUQARHojYDsz1kasff+4u4FJEzVZLcToFNatxb5Mevqxfm6+PBiQQv7OuwzW2Ra+MlaX3xhmKVytnWEW1BV9d0jNmMTRKLEQtmUTASMwOLQRUi5OORgGSpgBFhsyh9f6LaYngPR6wRXoZbJiiwVa2RrrfrtmadkEwERKCcg+1POqmJK9hhbbiVvedsBYnf5gO9d+/jN4fyGirrFZd7UeeeH2pV6HdG7cDOXyRu9y4GftPOjxZNFhM8VT15SpAgUEsjsDPM5MPfqfyq8SIDHEyPAnx0KtHjLiQlwA6KPXiB5LXnSrKIeRq2ClI8IiMCIBGR/ztKa9yJKupQ+fSQzVn3zR5KirMJPvi4wGR8iqxeXGYF98OBBRhIu5bwOvBlzntp5HcAyJwwnqd3AnvfA/MqxPCBdFQEjYI+DxUwG9nzIaDLDC0fy+Ecfmut/HjJ1AyqaR15FjLx4jePrZgaWfEqFRUAELk9A9ucsFZsXUTKwmDHazI1XH1vPD4keWdwinJzX4Z2BdodG+xPEC9fNb2tznsWiN7atCN11bQIlXodvZtemsb92mMKHDx9GVDsfEeBdEtl3XI66o1aa7tjftJSDCFySgOzPiWo1y28fos0IYy5KmqbiKJVlniku/Sa73bU5kJnrWFywkPM6zAeIxt42C5reyLim+TZ48O18G4r2nkbdXkJaL8Vcj0DhGPziI3c9MmtrBEm2cPAM+hGHtZmclT51CarbdMxg5LtyMEhh8zsLi8oVARE4gIDszwGQJ4vwFrikS5xxA0r2hEzKkInMFNfCyTEHLBKJaZzF3vWs14FLbWuXSxy7qOzCnzZXyPKn6nNAhTIomQiUEIiG5Odu8Qv55tLcZjyLqV6+fMlyWPx/3p1mXgaiQRUi487rp8WCurRvYaZyIFwSVQREoCIB2Z+KMNdmRWcaI4zDwP8Smx+9KXxxJXtCfPrFMB7RXP8EN6BE2sUifAK/q97HEy5xqL6K7rGfNtGB0I2mICBlg53ph+pNkloBW7mhfmEtpDeVj7WffK2jUep84kteZWtWYIVfQQBryN/c0MhYBMxemdipe2CX9gT4IhZmCm6WCXPCTBDZTwVEQARujYDsz7kaZ2S8cHA8s6mjpF++tpoZD6fF4oudxc16Hczph5q3m+iwtVWoobrzl6rNxlbldaRwFFOLgFoX87n2rM1RhRJ/GeM1d+OJ8YySmMkKYuBhNhqRIX8Wbt3f31t9QcpMUbvPl1tBCoiACHRIQPanQ6XMiZR5tR3sdbQozryDtPola8+mV1j5+ZoWQgdZbc3AARMdlGgDhxqNTtuKYhYJLPakQw5++9BinreWgIlTrBInpLJUoMQ8dcUncjmQrdFER6h16mCkI51d8ZEwIiAC7QjI/rRjWz3nC3sd3juIuBWu5pr2OjyyRl4HK8NCN67RwugIBz/N62gx5ZQWp5jbJLC4lapzLPgDmVWbq4THBjGhgQFh9oORBb56gcFi/dUBE5ur5CxMbKMkIT21q3Uy4JwA0T51LFgt1cyVqHgREIE+Ccj+9KmXSal8FzpKUH16POMGUHT14mzzRVQvfhY6C9Neh30Vi05Do16Ujds1HS80Lv5tXYjG7lVABAoJ0BMtTNlnMlaj8inbR48e7XEMMIJf/vNHIPgwYWlQdfN3JMOmJ3PNVSS1jWY2525RvAiIwPUIyP4MpNPMpo4WC20yHk6Lvm5meVXhdoxpr8Oq0YIRrcc+xQCUY/oiRqqdHzXQUyFRGxEYfXmVTeIXbp1vhLHDbKOBRiRs8TnCqOKM+ETr0LDMGM8omX6KgAhcm4Dsz0D6tf5zKnMLN2C44qa9jtaLkaxzEy0hSJVUK8ZmhaK3eK38lc/lCZTMY5Sk6RmUPSYtjGPPFc/Lxkxp9A0uXI5Gk8CRJJruiIDopwjcGgHZn7E0PpwbUI7XLxqK7mKKovCdOOF1sC7CNs42musIXgddtD0LOaI6Z35CympUOAeUyU2XbpMAs2SLFR96rsM/JvI6vK7TdU2HDZcwFRwZYYwnJtqLp7AIiMCFCcj+jKXcjNdRvcfLu8AmCVJK1VcS2YRBWlZ513rC6/B1KOlppcXnY6xzc8AShSCJkcLPqa6GfGV19TIEhvYoSrTgH5PqxrFEgD7T2HJQEw+XrPq5S5Z5GkinO9LlFuldihEBEbgAAdmfsZR48KYO24OdUmoxdJhxqMqXEU14HX5Jd4uelnVujvE6eGhtU8cxJabqV8wFCJTMHvpnZ6wqM2Rij0n5oMVYddwm7YkDjUHgcGKgF95MqI9UWARE4HoEZH/G0mmmX36wG1C9OJswSDXChHz5SNyE12GLkdKsq8SEzg2zKOVS7inXjxT68J48de9tEojWuqQQWj87aYm1YnxHVs65UcUZ82SIpw0cPxEULeiimfFZMBNSAREQgUsSkP0ZTq0X9jqiV6FXzaqRygmvw+dVfeyWD8CF/MunY7w8a8PMdtkILiWWDFevLULpb4fAhU96MYNCr1qrEK1JGxaLOWXkQicGGn8FROB2CMj+DKfrjNfRYrgq+syJx1X9PW59aV9KCK/qzy94HX6PR1rShhh7ilb5RhsKCrf4UrQYejNG3RgILM51VH9ejiHPWIBJfkqv+phqbiglMhpsDGt9MuCckNF0B/pivnsuseJFQAQuQED2ZywlZjZ1VF/vBJnMK6B6cTZhkGqEftGqhUtfpVn4r3/iSFX0z5guDI7gMbu6f/zxR+tL4Yqt4pJiOSaGXSgZ5/UYGc4qhUV31b3zunUpeZJp5MNNqZmngQrO6lXX1VSV3E45mWtOcnQUrfDmZ0XjPFeu4kVABE4hIPtzCvY9hWYmOko6D2uLPrI4+6p+KqQf3E+vTsSEU4T9/w8fPlg6SPlLO8M///xzyBkfYGdWi7dHW/up1OItpydYHEo3vVw1QK+XRX2nKyIjgPfJJ7VAw8vc3uEleyqpDpblMAl9uZ5kP48qrdELRvjcxpnOYvfD6rBmo4JE4EYIyP4Mp+iMa9GiY5DpMdYtLr/VYu1rcWKFlZ8TwJdi7DZ69W7+acvCMrrZnLm/EZl9ESxO8JXyKfsJsz30Zmc5TAvMTUVzynapk4BvV5MiRe7uZJquIm2iAxOmiQ5TDZPXNlMaItlkf+4slmnKhIxmPyxeAREQgaEJyP6MqL7M5EOLdRyZHmPd4jITHfSI1r4WJ7wOlO2dbNuJsbMR2PIq8mm9KxcQ9jUhBqefP3++U/gDbo+6OAeU2GcRnXNYnEzM2J0OgbNN2Z6UWk96h9XcIFLaoY92VmzIc+ctvEiiwS1UVnFUaKd4ul0ERKAWAdmfWiQPy+fIXRZU6sg9JJm+QToDPwmcvQOsB2ZYk8C01+EHdGuNPXtvqa4fFlWSunkX0Jcbpezqp2felWAHC9M5Bx6b/CKrgbwOzJZZEwbymz6VB7eincVhGSM90ix7mC9NpztMgzurrNtFQAQ6ISD704kiVokRvTL8vS16NZmebd3iaI2+R+3rRTj9vmKUIPzkzQUfljv9+4U1uXIuqg+Ox2SyVZEGgomUVTeuSmylhKoesIFklXj5xKx097NMk8q7cCR1r9LS8pD3X108zmKU1fbW2PCj1i7N3I+x530dqYrfvn27v8pVcoicXn5WyVaZiIAIdEJA9qcTRawSI5qI9l21urssglSHFZeZ5C/vYBuNfzsXc1gtUQjs7Ej5zSjlgs7JNhcfuRxN3Zs5GRR/eQI8C9HTEf0cwnfyE6OndKm79Tq8sQqa7cqSpJPP2PHLP3SqoAjcCAHZn0EVHXUD/M8WNfL5R+G6xdnoZFQKPwt7DiSze2ne0yusSBF5248ePdqzgNjPPbXY1IFsrA/xpVCFaMbGqq2ACOwhwEqbyL+Ncut/0QufLrBPO/Ck6wOsXoOp+tKOvk9/cJgPgkcldiVeJJt+ioAIrCIg+7MKVyeJD97UcVhx6VcNDDjT7IU9B+tsMD/D1vNZryOaVWGPb76nZaJMBrwDkJkYmrx3MZLl6Xhj0cozStQ69UV0SrCNQL6fx8OS2em1rcSKd2FH7u/vQ4Y8jHggFTO/QFaRcrGtvX3aKzLOmL7MS+gCGlEVROB2CMj+jKjraMjbV6F6j5fMM8Xt6ah7sUPYHIb0UjQzkSawGOv///kxnsxcTCo9+Jgfydwyd8mKJ7Ath7mco0c0FETkXHrFi0AVAn6Fkm/eIcyzU6WU6pn45WH0p3eunNwjXp8rrFKpOjQmXonHtDeMNoXWNd17Gk/+3rGkpS4SOK/Q/VdHISz7M6nr/tWXcS0KlyFNVnwuMrPqqe4ekrRvYzGFnQdzObgRPVKj2X0dXEvfbdxGT2VtrXyp3D7HcW084k1qGg9sbVZKLwJrCUw+HfZAElj7mKwVYEN6ZOYBNCHPlTB9vwbBEHJD1WrdklrzYChr5V8rn9TpbcGNujOv4tsMfFBcrVpUzwcX0Wuwc2mpvgSu3gZ8hsM1YN96gz2U/RnC/thbNQ34BlklTJNISwkxFTvYiOr3Y0Ql0vcurIvNXthQbM7rINNoKt8KJr6wSJL5F6QVXH77ZMo5wShrMr0iRaA6AXoM9kSkgfLHsrpgkxlGLgdjAZPJDovs0OtIjWy3Qxh4jFGTqy4qRfj3vS+Ott1bZ4jmnfbYgswdSstTJoFbm5qxGjA0ZH98kxhIfanizFq26Ab4cXwrKATqdoDnutmUVTj2hJUzCa3LseB10AjmTDnxlotvK2nYv7pWuStpVsRQW5+hVYlA9ffupACKFAEjgE3xLTAK97M4J+qkFpoMq2aLQIdeh43KmB4xmi3qXiXPtO1V9AT828Jo+ECLt+lmLFR87qUQZOZttTnzFjdK4BZUfZ5jNeAgueyPaXAs9WV65/t7vMbEAnR0vSn24bpvdj9h4EshXPiuMVG9BV72OlB/xqAv+h6RF1joqBhfHwAoxUWVt58ttOtLV1gEUgL5p4PGSXc/vevgmKh/X9cwba5LJJU9yCDdnOeeG9P3XK2J2T1SZe5NR7wqermpS2MKskA/ozxpd82EtEA/0qJTCZxp2FUujdWAqbLsj9f7WOrLSEsH2NerSjjTIa/79pwzU9S3pCJ4JmZ+fa9j2esg92ig1DKyABTo9E9WOPICJ9PkK8AtZJIBjRgVX7d5YXRVBCICkV9tD0UI0G4LRwWibGv9tMGGIM8et7+WSCGf3ryOCBS4Wrww6jKMrCI/q+SPyY2a8dzPDfa8ioQ+k3Jpz30STWYJbCgaBcoJ99CAAwTZH2sMw6lvzjwSb5WqFfBd+ajcWvbfRJ3zOgpHcKxJ+4kOMi+FkncLPvUAAAwQSURBVO9aWeXJHQ/Bv62j2Qmrz2IAV4esotutIAsA2he3mK0SiEB1AnMd6NBKacOndHew3dHj04/LgQrmoJ3SD0hNOeiqt5PqGaY7i6qoOM3W7G0UKHz9VK+4z7Bc2ipwfNHbwhJ4G7fyu8oJ99CAqZfsj1fuWOrL9I0L5wR83RfDGLHICNvPups6kGRuhZWfuJgT2M9VRIZ39rwOq0kIcBpIBq4l5qSCFy9ecKTg3d0dh6nxnXti7GpmHoo0v//++5s3bzgDi7K4ncMEycrfbvlYgAypW+FJJXaXAiJQl8DTp08zhpI2TGPec8jmBmmfP3/+8OFDe3xwznlSejt3YkO9Gt2SnswVTdI2KndntjaYZPlk2qGlWQykfaC5WzKvwLlbqsdbI1/MuTzlYlZ7EpSLUZ5yjzyL95aLUZ5ysdA9CcZqwNRU9sereyz1RSfF+YrMzRX4NGvDvjcf3Vu9uLkTvaPRzEiM8PPPozn+8hekijoepV4HGdG5T0dPJ8sLkRig6IQR1MPJfdEfzgmnFeJm0ElCUDyNzAEovji6BZzFxu0+UmEROIUA3nKmw8ezwIN6zFFulMJD8ezZM+OAc44APHcWo0BEINIdThqeZJSmw59YzsjxwMYeeULlH3/8cWRxHapAIg1NoJMGLPuzrRX1oL5Mf7W6GwClI4ubk//Bgwd5ffH2tAGIdFHDCq+DYujNMCMRvefyxUdXeSlGfwhH04mS5X+GKQ5Gc/PJdFUEjiSA45E+YCYAjZw5QNJYTPUAzyZDA5RiDzxF8D6jX0j3tHpxl8mQ09kjE+R9ts6rmc7JRD2YDfKXDGVZtpmxN0vTNJCfQvdFl6f0d1UPl4tRnrK6kD7DcjHKU/r8q4fHasCyP1EDGEt9GQPYYhkO/ecIV/jJSFn1IXhGKsk2LS4/GUXP3ObumAyfkGpuVVY+ntVWq1pGKve2GBCULCnLC6+rItCOADZo8kG1Bs+DU30nEoWmSzApiPh2Nd2Z85yHdvy+jtSUYVV31u7I21PV72SYf6lYSw6B01fGl0t7pFIyZUngDJwql8oJ04ZPb8CyP5HSB1Ifljayh/aTiYKoXvt/ZrY5VN/UEaSdfE1nOuF+zIsRsckql+4mn7yZAvIdLFNAlcBcHSZlU6QInEUAozk3NWkPAm+aaIvVNmnJZHJ8kWdzW4aH3TVpzuCzs8e8Vv7Ujp/eC1lbhXSwbb+pTD0Za7pRoMXLdS2Bkun3rp4ICbxWxWvTj9KAZX8mNTuK+ubeYhjJFgaHPCPzaz+rdCcmdZF2MCZtPt0erzXCk7kRucvrCJnCPXXWjcX+AI5NC/3NEVG8CFQhgBUo8cnpf6yd+uDx5qHzT7h/yog/uOO+DdecvT5Y+NQ/PFiAbfSiu9IXQ5Rg7U/aWEnrpeFh/Ndm3iJ9/h0EnxaF7slTAu+ht3jvKA1Y9mdSlaOoL+MGtHiPZEYrJjFWiZzUhe+TM+wVLfRFzkzRFbyOkDs9J0oqfFH5TlImTP9pbYcsU1VdEoGDCfC4Rk9jprXTMeIJ4mHGXeExxmaFP8I8BUSSFU9E5hHjBUbig+u4ubgevA4IRxqZHMXZXMfDbqR5RBXxb4VtYtB653rGUOJqKJEGuS3/unchT+p6BQl5auqWVSU3CVwFYyaT/huw7M/Q6kP41PA2tTlzTs7+ye2MIrhEQ517F0TvHX7yZs/nVs3rsGKC31MuYiQ07zBeEujSMlRABIYmwMsvM0QRtf9tP8kfuzAWpR68jlQv4w5zRO5oLWcANeFjhMz5T9iMc2irtQqq0nqRzUvb/7iVBK6i90wmPTdg2Z+M4sKlntUXJEz7uu1mVulLBFPs+wntiou0sziEir0t6YfU9zqCoBTvuRBGN6l6IAgyElMf7G+JxBEI/RSBUQhgQOeGY6OHpfAnuZEnlmgUAl5OJJ+s5pFGIDJTGCgv4VjhdBistfxBfV15Ha2rrPyvROD0Biz7s6c5na6+IHwYVQzOAG8Q3mt7KrV4L+9HazYU13qWI5KHylJBG9lBBcjAT94+5S/uOzINyqv7ny91Rh+jRKaJT2jVLVW5iUD3BPi+LefY8NXtzIe3M5XAunF2D3aHw22G/h4u34u8v79Pa3qkoeBYUjvMCEmY6GjxrcO0jo1iMLD20WTeBK3Ph+GQJSrCW4cm3ahGylYE2hE4vQHL/uxR7unq2yP8Ld/7VYvK87aLXA5KkcvRArXyHI4ADwKndoSDOzhJgxWJ9BT5CDejCOnZNfgY9OrCH84Gkxt6jipqnDNTGaQJHxdn0GholwMseE04crQoXA77YnpFXD6rz58/+58Ki8BYBHpowLI/m9tMD+rbLPyN39jE64iOJAdx3YUlN64zVf8yBDiFh7/LVGfEipgHOKLwkcx4pK3nN6xEm1TBJbZIBURgFAKdNGDZn20NphP1bRP+xu9adzZ5ISx2aEQpGaaNYvRTBERABERgUAJ66w+qOIkdCKgBD90SpL5x1Vff62DRSLq8SnMd4zYRSS4CIiACEQG99SMg+jkWATXgsfQVSSv1RUAG+lnf60gnOsChuY6B2oREFQEREIE8AfsWgkaU8qB0tU8CasB96qVQKqmvEFSHyep7HemmDqqtxesd6l4iiYAIiMA2AuxZDzdqRGkbQN11LgE14HP57yxd6tsJ8MTbK3sdfELRZr6sVtpuaCgUEAEREIHRCWDnwzJabPvQn28eXRGSfxsBNeBt3Dq5S+rrRBHbxKjsdUxOdGgKfptudJcIiIAIdEjA7Dyf6O1QPIkkAnkCasB5Pp1flfo6V1BevMpehzZ15HHrqgiIgAiMTsDsvJ2SO3qNJP9NEVADHlrdUt/Q6qvpdXBuC4edpTg015EyUYwIiIAIjEiA5Q3BznOE5ejnKo7IXzLvJKAGvBPgubdLfefy3196Ta/DHNBILG03jIDopwiIgAgMSuDFixdB8idPngxaBYl9ywTUgIfWvtQ3tPoQvqbXYYvtPBTGw7Td0ANRWAREQAQGJcCE9qtXr4LwP/zww6C1kNg3S0ANeGjVS31Dqy8IX83roDXYF5Q9F010eBoKi4AIBAKTqzG5lH4ET8T6IWAuB+tm9T30fvQiSQoJqAEXguozmdTXp15WSVXN65h0ORBFmzpW6UOJReAWCLx7987eH1F97+/vWbkbRepnDwQYWvrpp5+CJBboQTDJIAIlBNSASyh1m0bq61Y1qwT7alXqTGJt6sjA0SURuCkCv/32W1TfT58+ccID/5ni4ICnuYkO7mKu4+HDh3ySlQELjoPgj8gHDx5EGWqgPQJywM9nz56FYzpQjfaRHwBcRdQloAZcl+fBuUl9BwNvVNzdly9fqmR9d3c3mc+HDx+++eabyUuKFAERuB4BXI4D1lXWMlzX49+oRl6tb9++ldfRiLOybURADbgR2GOylfqO4XxAKXVWWLFeYk5WuRxzZBQvAiIgAqMQsC9WcUaHXI5RtCY5jYAasKEYMSD1jai1SZnreB2TX6+iPG3qmISuSBEQAREYiMDTp0/DLn++STi3IWeg6kjUWyOgBjy0xqW+odUXCV9nX4c2dURY9VMEbpYAOy60/OlK2n/z5o15GgT0JfQrKfcW6qIGPLSWpb6h1ZcKX2Gug/V2YYthmrvmOlImihEBERCBUQhg3m1tAwd0PH78eBTJJacIQEANeOhmIPUNrb5J4St4HXMTHZR3wKbSyVopUgREQAREYCcBXvlmwxlCevny5c4MdbsIHElADfhI2tXLkvqqI+0hwwrfsGK/+NzBXlpo0YOOJYMIiIAIrCXA1/H5bHGYxybA9461tmotQ6U/kYAa8Inw9xct9e1n2GcOe+c6aBlzLoeWV/WpckklAiIgAosE2MJhLgefypXLsUhMCboioAbclTrWCiP1rSU2Svq9XkfmVcQi4FEoSE4REAEREAFPgC/k8sUqjmtklkMfQPdkFB6CgBrwEGqaE1LqmyMzenyFFVZ8u/1f//pXBIJ3VeYQjyixfoqACIiACIiACIiACIiACFyYwN65DtCwm5xVv54RsxxyOTwQhUVABERABERABERABETglglUmOsI+HAz3r9/H2bkNR1/y01KdRcBERABERABERABERCBiMD/ATIYS58GLHflAAAAAElFTkSuQmCC"/>
  <p:tag name="POWERPOINTLATEX_PIXELSPEREMHEIGHT#5C7661727068693D435F315C77656467652C5C6C646F74732C5C77656467652C6D" val="133,3333"/>
  <p:tag name="POWERPOINTLATEX_BASELINEOFFSET#5C7661727068693D435F315C77656467652C5C6C646F74732C5C77656467652C6D" val="29"/>
  <p:tag name="POWERPOINTLATEX_CACHECONTENT#5C7661727068695F693D435F315C77656467652C5C6C646F74732C5C77656467652C435F69" val="iVBORw0KGgoAAAANSUhEUgAABGIAAAB7CAIAAACwx7GIAAAgAElEQVR4Ae2d/bnVNraHwzxTwOSUcKGCDCUMVBBOCQkVBEoYqABSAqGCAyUQKgBKIOmA+7vRc9doJFlbliVb8n7PH+fRlvWx9C5ZXkuS5Xvfvn37jj8IQAACGwh8/vz548ePHz58+PLly59//qn/X79+VcCK/Mc//vE////3r3/96+HDh99//71d3RJ48eLF8+fP//3vfz979mxLOeSFAAQgAAEIQKCawCktgXu4SdUdgowQuGYC7969e//XnxykCg5yln788cfb29st/pLzkVT7Dz/88Pvvv1eIQRYIQAACEIAABOoInN4SwE2q6xjkgsCVEvjtt9/evHnz9u3bVu3/6aeftBZU4Sy9fv366dOnTgwVop+tRKIcCEAAAhCAAASWCFyPJfC3JQTEQwACEDACmjF68uTJvXv3tP7T0EdS+b/++uvNzc3aLXMao81HUiFamzJRCUAAAhCAAAQg0JzAFVoCrCY170UUCIFTEdAqzcuXL/W6UUmr9P6R9r/p1SMF9D6S/B/9V0a9p6S3lVSI/rRTL7lPTym1TvXo0aOLFWl/narwk6nwivUovwTCEIAABCAAAQgkCVytJYCblOwPRELg2gn88ccf2gsnB+kiCHlEestI6zklHo6VpuUgrSPJZbIYF7h4GINeEn3w4IGfSwIo0o8hDAEIQAACEIDARgJYAt/pCAf+IAABCPgE5KtcHFu1+PPLL798+vTJz7g2rOzxfjk5XUvlKL1bnvLF04tJS+mJhwAEIAABCECgggCWgKDxbpJvbhGGwLUT0MK6dq/piO0MCDk22h2nSSYdNHf//v1MyouXlF17ne/u7nznR+8+6T2oOK9qfPz4sX/OuEsTO1pxXmIgAAEIQAACECghgCVglNh0ZygIQOCqCeiFHy3LJN8aMi5ySDS99M9//tNiWgXkAqlwv/b48DrV6yewqnkxyVAQgAAEIAABCFQTwBII0LGaFADhJwSukYAOmtOhCEknxOHQwQz6eqxWfnr4SKpCS1ganbXdzujrzSWtVtlPvfiUFE8vJnF4g1EiAAEIQAACEKgjgCUQc8NNipkQA4ErIiDnRDvfMkc1aDvcq1evlKyTg+Sz1rkO/g467f1TvUqgPXjxYQ8uo5/eL4owBCAAAQhAAAIlBLAElijhJi2RIR4C5yeg5RotIumQ7qWmanlHV3/++eelBM3jtWClBSIrVp9pUu2ZLzXhJhkrAhCAAAQgAIG1BLAEMsR4NykDh0sQOC0BvQskD2RpicY1W+c0JI9S6A1F01rBZ5EyNfJiUgYOlyAAAQhAAAJLBLAElshYPKtJhoIABK6FgL4yJD8k4yPpTSQdvX2IjyQdaHefjhovUQYvJpVQIg0EIAABCEAgIIAlEABJ/sRNSmIhEgKnJaBdbfo8a36jndumfCAC7QHwjwhfkkTu3NIl4mMCUr3e/tL0YXyJGAhAAAJdCTD+dMW7tnAsgUJiuEmFoEgGgTMQ0McQ9OmhTEu0jCNLOpNgt0v5bzc5MXgxqVwdOipQqtdOSy3BaRKxPCMpIQABCGwkwPizEWDb7FgC5Tx5N6mcFSkhMDcBnfWZOdFObdOJdnue1nCRpk76jj8m6+fSzsCN37f1SztxWK6vHCRroFbh3BGCFkMAAhCAQCcCjD+dwNYViyWwihurSatwkRgCsxKQ/zOXjyTQvmUfc9euPHykGEsyRh8F9uP1BSrtuPBjCEMAAhDoRIDxpxPYimKxBNZCw01aS4z0EJiPgEZGfa01I/do60hO1J9++ikjMzvuMnD8S1o4ir/Mm/eZ/eyEIQABCFQTYPypRtc8I5ZABVLcpApoZIHATAQujoya6lOaAZukI+8yBzngJhWqLJjKdbl0ziFvKBUCJBkEIFBNgPGnGl3bjFgCdTxxk+q4kQsCcxDQLuT8OpJWbJRm2MZkfKHMpWGbs79gOtdu6eO8LCjtrw5qhMBVEWD8GUTdWALVisBNqkZHRgiMTkCn2eRNYb3KrzQjN2PJF+LFpEKtJadyXV75zxwOXoiRZBCAQAUBxp8KaM2zYAlsQYqbtIUeeSEwLgEdLvT06dOMfPI0Ml+YzWTc89KSm7QUv6dsU9SV95PzK41TNBAhIQCBYQkw/hyuGiyBjSrATdoIkOwQGJGAXjvJHxMnod+8eaMTt0eU3pNp6Sw73CQP0mJQX+ldvPbXhcxcbz4jVyEAAQjkCTD+5PnscBVLYDtk3KTtDCkBAmMR0E6q/DdkJa4+I6vv/Y0l94I0+hxqfAU3KWYSxwSLRSIpvfvJ9FkqzTX6MYQhAAEINCHA+NMEY3UhWALV6PyMfF7Wp0EYAmcgIP8nv5tO5vJEp5zFzdF2QV6qudhTg086Kr2Ofdca483NjZ93rs7gS04YAhAYlgDjz+GqiR+dgUhzDf5xc/axBFhNCroNPyEwNwHtc8j7SGqetttN1EgNhYG0LCUFQJI/4w11OhBW2yyDr1F9+fKFT80mARIJAQhUE2D8qUbXJCOWQBOMKgQ3qRVJyoHA8QT0Ib/nz5/n5ZCVrO8R5dMMdTVY/ZBsuEkXFRR/0tG221nACsm/Zm3JCEAAAhAoIcD4U0KpXxosgYZscZMawqQoCBxM4OKxDVqZiSf5Dhb6UvWsJl0ilLgea9n8Z52KEfiZfGo2QZAoCECglgDjTy25NvmwBNpw/KsU3KSGMCkKAkcS0PfjtIEqL4GeXuOfbpdvgrympePv8hmv56pePAs+Kfvjjz/6emdB6Xo6Ay2FwM4EGH92Bh5UhyUQANn4EzdpI0CyQ2AIAlpkv7h1Su9r6u2UIcRdI0Sw6e7hw4drcl9j2uCAKSGwpSSHQ+/CqjP4aJSFUzF8IIQhAIE6Aow/ddya5MISaILRLwQ3yadBGAKzEgjey082I94IkUw2WuTXr199kYINY/4lwo5A4DD/8MMP8dto8YJSbNzAEwIQgMBaAow/a4k1TI8l0BCmKwo3qTlSCoTA3gRev3798ePHfK1aPXjy5Ek+zRRXcZPyaoo/6RgsJbnsWlcMXvqa1IvO0+AqBCCwJwHGnz1pB3VhCQRAmvzETWqCkUIgcCSBpB0cCDSvEaxPoPptiRdG/KuEA0Vn3ONg3pFPzdJ5IACBjQQYfzYC3JIdS2ALvaW8uElLZIiHwBwE9L5m4EjEcmds5TjxaDH+pjuWkvLa0Scdg84Q+EJ+9viZGpg4fmLCEIAABPIEGH/yfLpexRLohHdWN0mvqWltVy8i68wrneB0768/BTTTrJ1Fuld5HblTj6HYoQionwcbwZPixS+iJJONGekf34eblNdR7Ofo2bmURQOmTsDzr2rrpoZWP4YwBCAAgUICjD+FoJonwxJojvQ/BX6r/fv06ZNuibu7u9oCavJpXlkGX7Cl/j+N+e+QplGVvqYa8kBgEgKF/s8krUmL6d/vGnbSiYj99u3Dhw//PQR+p+6RBxNnkeOUz8JVCEAAAjGBeDBh/IkpdYrBEugEVsV+V1e0vCN7Hu/jijgHySotD7x69aqujeSCwOAEdFOU3AiaLxi8IXnx7AGgpaR8yiu/GiwNqW+UeJXxAl1JritHTfMhAIGAAONPAGS3n1gCXVHXuEm+j6R3HrrK5wpXjf6Mcolp6KdhfnQHHVHF/gTiHQ5+t7cwVu/+qtm/RmnZNO4CheOeP567jLP71fvDp0YIXDkBxp8DOwCWQFf491R68HDN/9QOSLlG9paw7g29HZTPsvGq9taXvH2Rr0UWg15YyqfhKgTmIqB3S+xOXJJc38zhbZMlOGeK1wHfwYePtAem8FRAjeH+C2DCsva5cCaStAUCEFhLgPFnLbGG6bEEGsKMi1p9hMPt7a1ZZpqG7O0j6ZCG7T6Smv327dv4OP8YBzEQmIVAfKZQUnLdsMl4Is9EQLNXgY+U/KTsUpNtW6MlYLQ0FAQgAIE8AcafPJ+uV7EEuuJV4etWk/TtqqdPnzqZ9GTt/SjVVOjFj2auArTD2tcqeUgMgWoCmkF4//79xezatayppovJSDA1AQ3Fweneb968WfU14WA+UpucZfpMzQThIQCBfQgw/uzDOVkLlkASS8PIFW6Snpo3Nzeu7h128pToXs9yieReW9IaV7BvJMakl5XfvXsXxxMDgbkI+DdjRnI6fAbOmS5td3Livc1rHa0z8aQtEIBAOQHGn3JWbVNiCbTlmSxtxaY7/zOFeoImi2sVqXnQpZlyOUWSRPv9NE2uLvL582e9eqE/BbSfXvFa5nKOUyyMylTKOJ4YCMxFINhhtSR8fPTQUkri5yUQb7oIVpZKmhZnKXwtuKRw0kAAAmclwPhzoGaxBHaAX7qaJO/i4cOHTqDe2+3iBVxXr46OUNV6U7CESzw56nJxlsNFenI42+51vFjjOAnUxwrfej9W5sL9qOwyPVZN+9Qed4a6Axg0OaV3OH2Zyw+B8HMRhgAErocA48+Buo7hJ4XBEkhiKY3UA7Xkz76toYWakvTVaeLTaV1LKj5/pGd8clmpWrZryKjtlKVd56Tp5ClpoXJkXRd+JEENGbkVyNaEQPxJx+rjvOOiCo8Ub9IQCoEABKYjEA8ajD+7KRFLYB/URZvutJRkW+AK1/jqTGhtoosP5pKHpt5QuIjk1ys/O+kp8XqST8kP64iOq11HMg56w23w7UaFW17ZcWc6PXEg7qtacq9rrwZMmw5zJWhxSWNyXWnkggAETk+A8edAFWMJ7AO/yE2ybeuan151etLaNmgewk4bd3n1yJdXU31Ul84rNwfPhIlj7NKVBy6egXElfAbnUNiBA5P3SnR3Vc3U/thgm5x84y0faYhdrNgMuirCNBYCEFgiwPizRGafeCyBfTj/32cE83/a1GiiyHnNJ95yNd5u16o6eV/WBAVkPm6R88R5YxX43K4nXLHDc89ekdxKGmtnT5Go6xACwcimPqD1842SaC4s6EsbCyQ7BCBwSgKMP8eqFUtgH/6XV5Ps6669l5Lsi0zuIS2TvdXKVTAhGu+mDcyCq/2pQ9jlIcR20vUAUdvVWyp2eO6GSBN4wYprsmreMUtiOVOktsMFW6BXfVJ2CUW8oKS9uEuJiYcABK6TAOPPsXrHEtiN/wU3yb8T4sdnQyl1up2/00nrSDLZW5WvPXv+exolVmarqqcrRx6Cbr99fPQBa1HbdUbiyForfHnMzqUcuS3ItoVA4COpKNsdvaVYjQDBJKXNlG0plrwQgMCZCDD+HKtNLIHd+F9wk/w7od8Uu5wx/wGv6fxW60jGMVgdVo12iQAEJiJQuBbKi0kVOtVkjf5m+bRasEgu36bVsBmMlprA0qdRKniSBQIQOCsBxp9jNYslsBv/UjcpeHC2lc/3kbTs02M6v+HaVKbtMrAkvIwVGVt4YhlQXKomUDiHxKa7tYQ1RGgg0t8UC3FNPum4hEgQgkuBSRRc5ScEIHBVBBh/Dlc3lkBbFeSs98zGJ99bVTiTcssl/4gIvRmypah8Xv+VG1WaT1xxNfAkNbnbD1qFeGQ5BwG/G2eGiXM0dp9WaDQIqA7+4Sxhid3gtjL7u5RdN2M026c3UgsExifA+HO4joJn1pIxcLicUwiQt95zq0m240760Cc1ltSwMd7f+F54DHxdjf6NfXNzU1fIUi6tIBkul0ZvQAXol/ISD4FyAv4rfEu5/K6+lIZ4R0DLvw8ePAioFn627yiGmvcKphI11FR/NSHZChaUkliIhAAEGH9G6APBMyspEpZAEksQedF6z7lJ5rTEM4tBNdU//SMitK+jnzMmCX3XqK1JoQXo4OslDohMGbbeVfcNMsYECrvTFNvG4tbtGSOS2hmrccCfptlTgC11xT5M8/N1NBQHj1g+NbtFZeSFwGkIMP4crkosgVYqKLHeF90kTRjYiXC3t7etZArKsS3vWrDq8UpSUF2nn8E6kl9LW3/ML5nwFRIomUASlsLl+CsEqJMMdby1XkPSpIke9jbETYRCTQi+KqhprC2flF1qe2wM2XC9lIV4CEDg3AQYf0bQL5ZAKy2UWO9/X6rMlpL0jk2nRR45xDaVq8/1LEnSKt420jQ3Iq3kQNRgOja4yk8IrCWw1NOCcuh4miJyrOQIKaCHiv6CjWoBtFl+2phpAsf+jF3aEtBWBA2V4maF6ImiJTj7SQACELg2Aow/I2gcS6CVFpZI+kbUoptku8j6LSWZG6fDi3c4ic5mjpu7SSowaYFZA1tplHIgUEKgeQ8vqXSoNHpXx+73JcFESX/BysxS4kHiNbUUjCoazTtNY6nJ2svnf/VbSLUW1+/LEINARgwIQCBJgPEniWXYSD3ghpVtEMGE6KL1nt50p5vBJhH7fYDFtnDssJQklViLfDexiaqsIX5palQ/88WviPD1ELho+jsU/mt41wOnsKVaHtcutbu7O+0e6ffWZaEwa5MFPpKyd1pKcoLFHlE8l7y2CaSHAAQmJcD4M4jisARaKaLEek+7Sf4Mayc36d27d07TnTbWxxDNTWr+grteDNBpueZ9iZh+xhZGLBIxEOhBYPY34uTAaHxoQkZOkaaLdEtqfUkzF7oxNQekLXk7LF83kT8oJBjT1TptjQvStP0ZHA6hUbSVatrKSWkQgEBvAow/vQm3LR9L4CLPEus9velOxoQrXRZGJ9A2K9l1NtQY+Y/2Ho6fFo506IVVRwACRxGQ6XxU1U3q1X3kJjJ0n/q37arC5QutSj9FYnl3wSTiDoOnqrCx2lHSz0mdzCm0jJAQGJMA48+YelmSCktgiUwQf9F6v7CaZCskQbkbf9phKbKE9tmZZq9a9XP8NjIhOwSaEJh9x53t61h6t7IJpRkLCaZy1YQdvsymabJga6L2GmgAnxEgMkMAAtUEGH+q0R2SEUugFfa0m9Rvf5qT2yyhYEdHq1bF5djBfcEjP05JDASGJVAyP1SSZtgGSjC7VXus+o7c8LxsWlgL3jRt/knZJQHiNatgfWkpI/EQgMA5CDD+DKXHkqd8SZqhGhUIM44lkHCTtF/FtnZ0Wk1ybpK0uM/mDd3h1qJ+B/cFOuYnBJoT0FroxTKnnkPyb1XcJF/XsWey2xyTFvyDB4EG8FNua/SBE4YABIwA44+hGCGAJbCnFhJuki0lSY4SZawV1yyhHXaMONls8UqO2T57/NYyIT0ESghM7QKVNNC/VfeZQymR6vA0tkvZJJEP2eOTslZ+EIgXlOIdOEEWfkIAAucgwPgzmh6xBPbUSMJN8l8J6KEMs4T2cZN0h9uLSfvUuKf+qOuqCJScp+Lfv3PB0QKF3aqs+vq6O3Aq14nhPjXri2TDuB9JGAIQOB8Bxp/RdIolsKdGEm6S7U/rJIezhLROtc9sqD8P6oc7tY5iIdCVQLD9Ka6r9/0b19gqxre8mdEwqvIefTKKVx/Yf6kt2OOnbqZPzZqQBCAAgVMSYPwZU61YArvpJeEm+XU3n5nWmZKu/H2OUtDhwjY/rRpLXHC/+YQhMBqB5l/9GqeB5gzoAcDmWNOLYbGYQ6Z74g/BxXPMJiEBCEDgHAQYf8bUI5bAbnq54Cb57yk1kcluuX021fi1sJm+iQYp5FgCF+eQmt+z+7RXEygm+SFuwD7NrKglGLj0gmXvT8ouCRksKElfetF0KTHxEIDACQgw/oypRCyB3fSS+Lysf4ygjqBtuLtDq7f65obats9RCs+ePTPDS0tJ++zx201z/SrS21zB0cP96hqtZO0FHXwdo+T8N91o0y2cmmskFRzlBozWGyXPIZ90XOIgHQUrSPrZ8AGxVC/xEIDAIQQYfw7BXlIplkAJpTZpvkV/nz59sqKlieh6fcSrV69cyXJa6kspy/nhwwdrhQJqVFm+a091cYrCp3rKsMx07TUduR/4ExlJFajzjyx/LJuNDGqOvpYQJ+gU49frkxxnuFBv9AVT+NjOGW+WHodVp05CsRC4WgKMPyOrHktgH+0kNt35qy5a/NHMdPCcrv5prwmV+MHVtSijZPar0F4Rv1FbSj53Xr2TfbXrSKZZrUAG2wzs0iABv28nRQrmCJJphoq0pSR56SwlmWq0pc3Ww12kTrY4dp3QNGVCButLFk8AAhCYmgDjz+DqwxLYR0EJN0kV+1MI9jbRRoFsx53K6f3ymXqPnfclh/vFixcbhbfsciRkxslSuffXn7wv/bRzKSzZpIHAJpu0FdvFHpyD/8ZdsrFua2vy0oCROhvA7tZWo82AzawQKfZAgreDKsrcmIVPzW4ESHYIzEKA8WdwTWEJrFJQvfWeXLTyT+OVm5FMszbS39+yNu+q9IGHfXd3tyr7UmLJn1nilGM53U6nuKVitarbnTWxdB3DGSom0xWllFb37A5N9he+NOzsUKNfhT8o+Z15hI1kksEXSWGNbL7wR4W1KzIQTKuvRwlDvRCAQA8CjD89qDYvE0ugBOlG6/27ZB3Bg7DJU9C8F3kUyUqbRFot7kHe6iWooFj9VMnxazx7vlbRBFdciPqTv5YY2EOn/6m2N+ntMdi2Mf5ERlIpIxj6JU22zqbhfv+3bkZ2k2IVt5rxKdFLPk3wbJ7ILc+3i6sQgIAjwPgzRU+I1RTYA1gC2633tJuk/tGWtf/9pVauS9yJAxxN/DFJ7rtDgQ0d99ETrCnFYIkZjUA81RfcsEFHHU1+J49/HsAhPsCwbpI/YDrNNhnNWnUD9a6gv51ghqgVHMqBwOwEGH9m0SCWQEZTraz3RTcpcAD0kFaVGYHyl/zlqR4GXIDDPcKbeCzmI2nGNPbL/S1DA1ozeaVwdWoCwaRAYLYOZVUnOfsuikabZJrekb4MPsD4Tu8tSVD++H6Ij0thjZNBE/gJAQhMSoDxZyLFYQksKauV9b7oJsVO6pYHYddpY/kqwSYQPbabzG6ar5j0kaSbmJKqPmRefKmjEH9WArGLHliuTaYJOtHz34LbMrBsFG9YNykY0PRzY0ubZ48Pk2Dcaw6ZAiFwCAHGn0Ow11WKJZDk1tB6X3STVHHspMqgqVtT8g24uhKSIBQZT3uoriYLVv4K2JLFmXSTZEAsSUs8BBoS8Gcf/FvMhXX/NqyrYVH+XbM0AdGwukxRY7pJsVRNBrQMh4pLvhL36W96cKjSto+PioaXZ0HgclZ1KSFcxy2fi/EnyWfkzoYlEKisrfWec5PiB6EehzJrlnyGQFD76UvccFpU4tmamm8jttrAYxMqGbfHnxQ3GdRlre0EINCPQPIOtX6owNpbtZ+oVrJktjvrcAljg8DRk5Am8P4BbZj0lajwmL5B/GzuwU1t1wjs9xnxkeL210t5jXJrfSUicDm6wpRzEZ6rD/td1w1EjD+Djz9YAsG4YfpqYr3n3CRVrDqCB7b7mak7EFc//adpqxnuJcFauShWvoaMuEUWo8E65tNKBquFAASWCCR7oPXJA/ezJQUOfKQmO2OTFRVGDugmxTMvreZ9CpmUJ4s3ezQXVVXYA896tQtUb20ob2BFSvXw2MpE4AqSS1mmIzxXH2b88TveRLrDEjDFNbfeL7hJqnhp0Fd8oZXjP+dW+VfWbD8gy8Yv0H92tnpIa+7Eis23Mbmcpf7qC0wYAl0JJDuhdeBxemNgVY+wIDCgmxRvdZZd2LX/bCk87nsNJ57VcOvGyYBq3yJ887xq+9Kzycmfn3RrLs/FAhH4IqKNCabrw4w/pvHpdBePxv6weSWWQA/r/bKbpL6SGfovOkvB5ETe67AOmgzIplny2dQbtjtgVqn55Wq4RcaBpbtI5mCcmBgIdCKQv0N1a4zQIQOHZAQfSeoIpLKHipB2Ula+2HhIabX8nq+3+qrGc4PmAg0fxvmnvquu1dRYNQE/Y2xiBnD0E4F9YmvD0xGeqw8z/vgdci7dSXIsAUHoYb1fdpNUcTANHA/9cifkpSRtC1v/crmSafyuGYeVRYVkXDWV3PDZLAHMGcsXGzTNNTDvWcWtIwYC2wkEkxHBHao+2XCOv0JamYa+SFvmSipqz2QZzU0KQAmaNJuRf4RLwcjcagDUsO/3mUy44pnSg1u5wMfejNZ2BDYUnQLlhAfpw4w/1hOm052THEugh/Ve5CZJAXn69gyTiHIe/Ee7Ce3SWC+8GJBvpqKC7FaRBfRU9qu7WOzFBL5PmH+eBfaBE0kyX6yCBBBoTmDJ4nfdUvdRvjM3l8cVqIdNcAuP4yNJwiVoh1gtUpANa6a1TnppWKzN3pnwTVQcF2vlB4FB1mfKBW7CZ7sGEXg7w3wJ5YRH6MOMP74259KdL/nSQ82eKSe2BDpZ76VuktRQ6CnZM0zmkX94g+K1iOmrMwjLNNHzQ25GycK6q0UFNjdo7PbISytRraV+oLk8ASV+QmCJgHVdv0NaeH9PKZBH0woaxZaEPyR+6YlyyF0c4JLiJN4hWFZVGltX+ZGzsHA9CKzr5gOt1q8KBVtKFs/EL4ktRS8Vsmc8AvemPVcfZvzx+8NcuvMlVzhWpT8WndgSsIbnn0Frrfe/+fjy4UePHsl6COaGM1m+fPny9u1bP8HHjx//Gf3dv3//+++/v3fv3oMHD25vb1++fPn+/Xs/11JY/fj3339X9qUEdfES22WUMJkSfv311/iqHLzm8sS1EAOBJIFnz57ZMBEnUMfWzfvu3bv4UvMY1aIb4fnz51ayhi0JoLvfYggEBALdyfr/+eefgzQD/tToHRjcGuc1Mu8m6p9//rlndbu1i4quh8AIfZjxp66/jaC7QPKrtQR6We+BG1ryM3goBhra4adMrn7T0poc1SRufh5X7mKymYPspihRImnOSkBdN9k5LVLzC/3arlsjXg3WA7hfjVtKXmK1/2pSLMmw0GLg8Xi4/aMIMRDrwHFAiWOpdo4pF7jtLvHqZiJwNbrCjOWE1aWP7cOxqIw/8TizFHOs7pZ6Y6zTQP7zWQKdrPcVm+58ZWigL19WCnSz5admWEfokckF2UH2fvhqInydBDSJoN6YudF08za31VRpsMlWAqiifjMa25W79FIYsMYAAAqOSURBVCDZ302Kh9NDdpBXI41Vv5FhvJcv0581c1cteauM5QK3qnFjOQi8EeDF7OWE1beP7cOMP4E2J9JdILn/E0vAp+HCFdZ7pZvk6tN8Q94ayzzYKi519X1jmpmYZKuPHeYy0nLpCglolI9XdYKbTo/GJuufKkQLvEHh+jn+fOQgblL82ud0g4mex0EH2D5cx65XUIX9VFcf4R6X1kykpcBQNwUC9+42U/Rhxp9kN5hCd0nJ/UgsAZ+GwhXW+yY3yVUvUyOeilh6SFTEq1VDPVriMcU1auRZ86Cj8PNKCMiBSQ4KwW0oa2nt4pIGX934Sw8SxW9cTNhHQYO4SbFDOwW9QEexqxwkWPtTfayk96oz6wG0tvBO6fOPQiHqVG91sQhcja4k4xR9mPEnqcopdJeUPI7EEnBM6qz3Bm6SVS9jq/CpFlhpSz9lbK213uL+0TwmaRoO+Pxr3nAKnJGAxvrkKnPyplM31l2sWQmNqnL7Zay7P4V1JypSRan/Z25zPXEnmi8YwU0S4UAXg6yNrO3t6h5BQ7ZPb6n3LtnxoqSrrkZ1yLXSdkovkWJ30QmpG6dTpVuKReAt9EryDt6HGX8yShxcdxnJ40tqC5ZAnfXezE0yrchIkjKWnm3BczT+qQeeWqInrhU4VEBdLZZZMbK3hpITYSDgE1C/Ldlgk+zbhZEqX09cv9LxwyO4SbFeBpwbKlRl4D+38l6kJjlFrnD9V9geEK5ztqqosJkXk0k8X2A90QbXKQJf1OnGBMP2Ycafi5odVncXJY8TXLMlUG29t3eTnGJip02OU+w76fGmuTcllmelkXp8M0vzo0mrUQqIeyQxEBiNgEb8pdnuZMe+GKnSVOak/V+SJxu450AUDJUaJEfrM+XyxMNjed66lE59o7lJdW0h13USOLYPM/5s6XXH6m6L5FdoCcSPJ6e+i9ZLLzdJzy0ngf3f0/LY0nvyeWNPTw3UQJPPxVUIDEVAN6OGDE142+25KqC7W3nn9Y5MFyO4SZoe8uEPvuxg6JYC/gipTrKUrFW8Qze1b9kKBeVMSuDYPsz4s6XbHKu7LZK7vFdlCfjPJnvmlljv9wTLMrQK6OOSjx8/DkrrUVFQRe+f+ojhw4cP41q0z5DvZsZYiJmCgHq1OrC+y6avgmpaRQF9L8+XXE6Rxhf3p/6v5aPTfEP59evXT58+9Rvrwnp47NnGFy9euM9Va1F9ik/KxsQs5vPnz0KqHiUfSY3Sx2ftUvPAH3/8cXNzo2LVOVVv8/IpEAK9CYzQhxl/6rQ8gu7qJE/mOrclsMV6/3uS18bIt2/fBiW03ecTFL7bz+SanZ7Q+Ei7qYCKmhNQ76UDN6e6qkB9NF1/q7IMm1jupabJ9hHPvrmuQXifGqkFAm0JjNCHGX/qdDqC7uokT+Y6tyWwxXr/W5LXxshgGVelJRdhNtayc3bNHMTun2QoPzxkZ4GpDgIQgMCJCZzMTDmxpmjaEgH68BKZ8ePR3fg6chJutN7bu0la2wo27UjQE6wmxb6fU0B+k4x29ehvls6EnBCAAARmIYCZMoumkHOJAH14icz48ehufB05CTda7+033SUFOsFqknt5IOgW8WGafgJt+X3+/Lli5DeeZlON30DCEIAABI4i8P79e1f1CabhjmJIvccSoA8fy39L7ehuC70982603tuvJiV3ps3+8oOWyPSCe6zXvJtkuonP/YuLIgYCEIAABMoJ6KAIl/gE03DlrSblmQjQh+fVJrqbQnfbrffGbpKOG7KFSCN4gvdrzeGxRimQP7zBR3F7e+tnJAwBCEAAAlsIaIB1u7s1Dnc9T2+LkOSFQIYAfTgDZ/BL6G5wBZl42633xm5ScinpBDsikjsJC5eS1Hye4tZlCUAAAhDYTsCeNdWf/9ouAyVAYAsB+vAWesfmRXfH8i+vfbv13thNSgo0+44InW8bH0ohJRW6Se71pHKlkhICEIAABPIE7Fmj7wPmU3IVAmMSoA+PqZcSqdBdCaXD0zSx3lu6STp0L/kCz+yrSfainq9yTWFm1oh0up3zrPRW0pMnT/yMhCEAAQhAYAsB7XhxzxoNsI8ePdpSFHkhcAgB+vAh2JtUiu6aYNyhkCbWe0s3ydzroPGzrybFb1upgfkpTFtBSn7TKuDDTwhAAAIQKCfw8uVLl5jXPsuhkXIoAvThodSxShh0twrXgYmbWO8t3STbrOlD0WxfZtXFTzlXOOP76exve7c4/1WluZqMtBCAAAQOJ6BtC/ZWbn7n8+GiIgAEkgTow0ksU0SiuynUlBFyrfXezE1S10kub2UEyjRjqEvJk/qSkRJbhw/aTMPS8tpQrUMYCFwtgeQmYdFITkFdLaXRGm4+krZzz/6pidHYIs8+BOjD+3DuUQu660G1U5lJQz0ZKQGWrPdmblLSR1LFs7+YpCaUn6SkHauW+JdffuER3qnrUywEthPQy532wAtKe/r0qe7lIJKfIxDQfJztZLbACIIhAwQKCdCHC0ENmAzdDaiUjEhmkGfSuEsZ6/3vFzMXJlhaOTnBapJeEZb3GUww62fgBckTlUrcdjsFXrx4UYiOZBCAQHMCuh+DMr9+/arbU/+1iKQvAy4tJSmX7u4HDx7oLtYsj+59/Sny5uYmKDAYAYKr/OxBQK99ujFWquHwhh6EKbM3Afpwb8L9ykd3/dj2KLmN9f6t0d9SCz99+tSohiOLubu7CxqoPfG+QP68pp7f/iXCEIDAzgTs++jBbdv2586NojpfrRqTAQKB6QjQh6dTmQmM7gzFRIHt1vs9tXa76aDtK48fP06W06T8ZMk7R+qMb23F8SuVO6S1Mk08+xsOdQLeb7/95icjDAEI7ExAS0k7rGOfZnDbWTvV1d2/f9+t6jPMVjMk47EE6MPH8t9SO7rbQu/AvFut9yZO4dJxQydbV5FX6rbfJPWtM/1evXrVhCeFQAACWwj4037Ju7VJ5BYJybuWgD1lNNJq5+Ta7KSHwOEE6MOHq6BaAHRXjW6EjFus9zarSTry2+0XD4wPdSy5cUHk7D+1WKQXsfRig5vX1DNb7zDoj7O/Z9cs8kMAAmMS0Khrn0jS8Ms3u8dUE1JlCNCHM3AGv4TuBldQoXh11nsDNymzv0WrKzgPhfojGQQgAAEIxAT8R8wpp97iJhNzMgL04XkViu7m1V0TyRscCL50xp3k2+H1gCYUKAQCEIAABAYk4Nso2sV9vu0JAzJHpLYE6MNtee5ZGrrbk/aYdTVYTbLX2uIWaktiHEkMBCAAAQhA4CIBfaVEr4O6Hd0K6JUzbfC+mIsEEBiHAH14HF2slQTdrSV2yvRbV5PUjdwrOjEdzfzFkcRAAAIQgAAESgjo+7/mI+kdXHykEmikGYoAfXgodawSBt2twnXWxFvdpMxzyw4GOSs72gUBCEAAAv0I6OBvd0aO1pG0baFfRZQMgU4E6MOdwO5QLLrbAfL4VTTYdKfP3PofDnJt1slv+pjS+O1HQghAAAIQgAAEIAABCEAAAgGBratJKk5HOARfE9I6Ej5SAJqfEIAABCAAAQhAAAIQgMAsBBqsJrmmyi/Sp4TcBgl2R8yifuSEAAQgAAEIQAACEIAABGIC/wuDnOdV8bQoeAAAAABJRU5ErkJggg=="/>
  <p:tag name="POWERPOINTLATEX_PIXELSPEREMHEIGHT#5C7661727068695F693D435F315C77656467652C5C6C646F74732C5C77656467652C435F69" val="133,3333"/>
  <p:tag name="POWERPOINTLATEX_BASELINEOFFSET#5C7661727068695F693D435F315C77656467652C5C6C646F74732C5C77656467652C435F69" val="29"/>
  <p:tag name="POWERPOINTLATEX_CACHECONTENT#5C73757070285C7661727068695F7B692B317D29" val="iVBORw0KGgoAAAANSUhEUgAAAWQAAACGCAIAAABlgmdKAAAYh0lEQVR4Ae2dQf4tsxLH733vLQAzU+4KMDXjvwIsASvA0BArwBKwAgwNLyvA1Aw7uO/r5alPqVT6JN1JOuec+g/uTXenK5Vfkl+qKumcx8+ePXt00t8XX3zx2WefvfXWW59++ulJKkSxgcDtIPDLL788PDy88sorn3zyycsvv9y9Yo9PIYs//vjjnXfe+f7776nPc889x2X3ioXAQODeEGD2ff/991Otv/rqq7fffrsvAv/qK65GGvz30ksvJaYgPyxY81bkCQQCgW0E3nvvPUZWysNk/OGHH27nb306myy+++67J0+e/Pnnn0nRzz//nBq2Kh35A4FAwEXg6dOnwhf4+H2Ni6lkAVPgU0klsSmCKQSNSAQCxxF4/vnnNV988803b7755nGxScK8mMXXX3+NaSR6f/DBBxHXFDQiEQh0RIAgIPaF2O9vvPEG8/Rx+ZPIwtgUrIDAHce1DwmBQCDgIkBk8LXXXuvLFzPI4scff0RvqRJLO9yRy0gEAoHACATMuDs+Qw+PWcBwWEGCBQulsg4iNyMRCAQC3RF49dVXWUAQscQvDoYI//3xxx+LuO4JfKfXX3/9t99+E8k//PCDRGvlZiQCgUBgBAJY9Iw+MeRJvPjii9rMbyp0rBsCt/3000+iUCyUChSRCASmIcBuzl9//VWK+/bbb/ctkQwkC2yeL7/8UlTsFZIVgZEIBAKBGgQIBbC5SXISCoA7WGSVO5WJUTELFjs0U6Af+08rdYpsgUAg0BEBLAsdvGCJRIcR6wsaQhYwmd5SgTYQxw4mq69G5AwEAoENBDDzWYWUDAQHdmwGH+KGmFBFOCDSSJEIBM5CwDgjqNEavOhvWbAvUwc10UmbQGchFeUGAneOAM6I+WjTmP8X8elsWeTsFdu6L7ZBZAgEpiFANEC2dVLou+++y4ftlaV3JgvjgMRZFZXNENkCgTkImE+0KLTeGenphkBRxgExZs8cOKKUQCAQKCHAR+s60kk2OS+n9Irc72ZZmA/dKICdmnglUlIkAoFAYAUEzFedqMSkXrM40s2y+Oijj7QvlDRYAZrQIRAIBDQCbN80xgWDt+Zoyz6WRR7XDLNCN0+kA4GlEMiNi5pvUvtYFjCTwSKiFQaQuAwE1kEA48J8z8k3qfK9WUnPDmRBGZSkC2ARpO/hf1p4pAOBQOA4AuxpMELyKd9k6EAWuRFxsVSjRFwGAoHAZATYAM6krgvloJlt4+IoWRCtMGYFxbPTQysR6UAgEFgQgXycbk/zR8kil06kJL4ZW7BnhEqBgEEgJwuMi43tDofIguWWMCtMA8RlIHAtCPC1iFlDRXN+baSk/yGy0CdWpAIIse47hKekX9wPBAKBcQjkxgWDurTn4hBZ5KFNfJBxFQvJgUAg0BcB98PT3AhIhe4nC/Z1mC2bSMyJqm/dQlogEAh0RIDwYj7B9yeL3LfBB8EL6liTEBUIBAKjEciNC07oxBTIy91pWeDV5D//kVNUXl7cCQQCgaUQcM/jzBcu0HknWbin7+YUtRQooUwgEAjkCOCJ5GsirieykyxyWewG4+SbXJW4EwgEAosj4E7z+a8R7yELfBBzyA1YuMbM4hiFeoFAIAAC7uDNvYc9ZJFLKZUXLREIBALrI4BPYL4TQec8bLGHLHIpiHbJaX2YQsNAIBAAAXf8mjWRPWSRr4NAS7FoGn0uELheBFyyMCO9mSwM2SR03JKuF7jQPBC4NwTcn1Y3PkQzWRiySZgGWdxb34r63hgC7lImu7P0dyLNZGHIJkHm0tKNoRnVCQRuG4F8twX11cZBG1lAM5BNDplLS3m2O7nDcUP8hiNf3xLHYcfL4//9kQAlThtk+Vqz9Z1gEtVcHwF3ytdk8ehZyx8/XpTXmU9CWmTMyPvzzz/zRSzazijs7zJ+//13zjXMl6ByxLjDF3fk//vV+D8QOB8B9zeJ9ehuI4v8kE/6PZ+EnF9RpYFmtDkDMtGESwrbN2kepXgkA4EzEXj69KnbXUWnNjck37iJdNd6cUudcJPFmoeHh1QQpIjxP7pQSqSg/BvcmnL55bg4Br0GqMgzAYFSMEFO8W0jC5d7GCoTalJTBLEAvctdmxg1r+/Iw4++wU35uR71oggYB1/UwxU5hyLgjmUZ9Q1kwUme7qhwg6hDq1QSDlOIhjDF6H1ihDD3GRRGf/iCgKi5GZeBwHwEXLKQGGcDWbg+CPUZPSYrIeM33KVWxFZGHwWKzSbFVWq4kY1D0jdOVd54MR4FAh0RcMlCFkD/U1+SvKNfqQz+61dGpHFA5JfjsXRGT9QwUYk6pXYg88ILLyR8sHdc9CQzCfR3d8fqPJEOBIYi4JKFdPWjZOFKH1ofV7g++9P9KNZ9a99NQgwlmwJqwBVieYigbx5bhQt4kaNAxFfSCvCISFIpyKRzRjoQGIRAaTgzGf/Vn2Vd5GLCjU2ssG4qARgQxAG5WJEjGfIDzVOzgXL9Oqi7Ao2cFcA8Ak68e+0I6KGk+ShtWWogC9fjGD04a9CXL1PQsCb/7jyl5ZV6mpCiaRUXT8kQiUBgPgLsGNIcIenUwxsCnK7xjFsuEk9JYLqLU5Af9tdRJbMumyTDU+DLb8y2FoS74fJFhC1akYz8HRHIfeckPEXcasmiFKsvOTkdK7AtSn5sFU2GblggLGLoEquKsV3Cd1ttnrKKJDQnmfM78igSgcAEBFyDt40sSsF8V/SEKqUioDAZXaVoQhdlIAXzuS1h1ONrLtgXOjSLqhJ57qJ2CAkEWhFwfYU0TdZaFmZSFQ1c0fJ0dEL2RI02K2RdNtWI4EUvK8ZwXCnCNBrJkB8IJARcX+HqLQuCCBKkKK0vdOkBWBDasMKm6LjjCy+GRRDRs0TKkiESgcBQBFxfIQU+ay2LUpj0RMtCmALsdoQYKxGHkiQswisYAr1sClHAeCKUKI8icdUIMM3wJx9iXUVd3BGd5rDaTVmlGW93eO84cEIWZrAdl6wlaKbABODLMf20S7qjnbKhD10WmwgTiQ1jIHZiw20oeUuPaFYJqLEIeu1V+2sOq1zL1aayrnbl692zad+edHf5SSCH6Ehl8eUGlYJY7ShSaPeCDJ9iao4DrbvyVyeQFtQNShfCML+WWpQ8eipV64aULAsZS5MTYlbQKuO2SEsAldoN3UWud8e6duARePGbBK4kh9Y09HFEfryrEcD2fPLkiQ5y8bTkxesXF0mXuh99ppYs3Nq6sZA5dZahWzJ5jquhA6iEKsZREqrqFurrIHDkp1n0TciwRrtUcARl+G74evekoT/hCdpOTzDHO+F8CaVBDQPUxizmK71RIu63WDr6tJuNV3Y8kkVNjJcRoYodKu14xdgUWkJfVtKSW9OMNEBObYoZzKhrlXBW/rTTBzqW8MRZmkwot5YsZHBqnfR8qO+PTotZAQsOmvDpvjJFsDF+dI3EcDO+7vFyRbIRpR0f82j+JQ0qHQx2W5AsMNASkuhJAi+Dv3vbQVdLFvM70EaJYlePMytkQubrjwmrFTJUupMFAt0+LRXcwHnaIwaelCVQyJ0VEoR4LioG1PzdqolB9WtjFis0WNKBOV/6lnxv2l098UEmmBUoLzXqPuFLRTREVGqQRaZLuZM05i2BMzb14pKMi6BNA3PDXbg+y0Iz9yCyIMyWphHafs6hgUIW3Y9KR39WSZkYk30BYqODtdO69SkFQQ0Mp2REwOy01/3Q7vWRheywoMEGhegkWqF3ZI3rmnoJYAT90ZuvaxPhOKh3S8ae3f3uzbx4fW6IWBbdLfbUqPIlK+N2zqQhIZhx9Hcz/TUqMhqBUkSccmvJwl193ZA7rkrjLPaks0T+SlvZuldNFnduwOPtDk4IXAQBGKCWLBbRGGtQgtKDLItEFkAzYREEVCU+Qnrc4s4izRdqXDUCtWThxkhl3E6DQMwKSsRo716uDN1pu6HFkIGe5ng93UELgbeEQGlQwwC1ZOG6IfMx0o6Py18HVZKhO4csiI9IwGJOiQfxiddvHgE9xHRlG9yQESNTq1KZLtFe5esXs6Whi80yZ8VUr7bo9EU9I0MgMBmBDpbFiUtKJQrcDSJbetO7cwKNLGeKWUGJg5aBd6MRL94nAqX5mP5Z64aULIvuI7a+hXT8ov6tjZzig8wJNOpS3H2WG6rGo0BgEAIbI7qWLEoxixIPDaqJVsP95GF3uZhIaQcHRUwINPIZq5DdtH2iu8GJF+8HAXdEp8WEWrIoLT1s8NAIfLUasjurS0Gy2WHEHkqjIQ6IbBLlUZgVBp+4PBEBd0SnSfooWcj0OKd6Ou4IWXSMmEj4YDRZoLMugq1fulJzYIxSAoESAu6IbrMsSjEL12gp6dHlvjYuJMpwULL4IMjp/imX0Q2mENAg7I5nN3DSFCfoEYh6/L8/OIhLidoaNeIyEHARkM6pn7aRRSlW7/KQLqZ7Wk/LvQx48UHQdmjAgl2hOtSiyz0CFDRBA/FLSNhH0tg0DZeEUWGN+JDsCLz3827JVG8jC/Byt1efSxYMjC4zs/gg2mzp3kX02fAIJ67ZZUc5QqAJ4QjIFMm6sWgjzKUwMbo36O0JLA3n/4+L+hPK6YI5OnTKegm9cho1Dp6dryM61LGXkkaONojQH/RNhh2XaK5JATtLC8m3hC57/L/5Zk/X4rrSpaOSDnbRaSBwhI8ZXOky6V8b4Ez9Oxekjer86aA7Zhg8PDyUzKcaBfSqyoiABbrh2uhS0KqLAwIBJfyJfdCc5lRhgxKF6p0dNchEnntDoGRZpBh8A1mUBtKRgbqvMcxERA3NvN0kVo9bPVE3CSllJliAEWEolRKPR0b4xUZhCkyGfEklLXdpxQBKH7SjH0U6EAABlyzEN28gi9JAcgsYCj0Dw7ADw4bht4+2JGCBziVC3Fcd4ikIlGhCEoKzcPzXUglAyEoQNkvOFCWFjYFTyhb37xMBM6slEGTgN5BFqUfOJwvqkDuH1BMKbA3767AfU3Fp0ae16/A5KeSVfxuGa2CchVbJKb+4GBhZJSPFbRf35j4d4q3bQ8DtHjKDNpAF0AjHaJjkUEx9c3Qa5jLOCCUyh1OxptGofRAB5aDyKMAP2OUkTfSUNc6Dwnkd+clagRw3FoNyBY4XHRJuGwGXLGTUt5GFO5zO6pSME/GmdBOykxoq0SaDfmrS2iwXUEye+su030Fv5ZZ3sQUqVZJX3ASulsjf3maieVBEuS0oTyNxzwhgDrvVlwX+NrIwkYIk+hTLIhXNSk8exuMRBJk2I22PTzkXK0k7MpCgCRhK73dIMtO/GEFdbAqkSaiCim/EPmh4l8TdFtSqRvpuEXA7jJ6P28jCnXsxifdFFo+3CuNTmwZGYKIMwhDY7S5rmnfd2hmZ5hKxCE+7J10TjvzM/xvOghF48VLIIg+I6Hclm74Jv5QCHDpbpO8TAXfW/8fs0rrfw53JmeFb5XTMX9pJYpocjmSG16pq1iRzvUrAiijzuimOS7DSxdXLL+XUzcmOrFI27rvNhM4br5z4CMU0eidqcrDoPO6e6nUVm7L+wQt/twfOrGDSMELSO+4+TrN3UKRPS1Tyxd8I/LWB0lQEs2JDWxob1OjTLqAiVicQ2L2LSJBiW1s3WoFu3fXZQKzpUZBFE1yDMuveK2k9JzX/IhmjRW9MSEKx57HGpYD5CWIwjAS2cpZ8AaMS2UxOHLbcRMfDAqy09GAkbF/S+zu6HlKW6Ly9F9P1QWg4vDYRFYlAQCPg7jlgTv3HZoJWlmLw6DJSGqO3Vc6g/LIBIVdyzh3mfJyFQbUDfAxd/jbkQ5puTbU9ufF66RH057o2blnL3oQxh5pXNI1b96GFlpqs6b6rOY2uhTS7Ibzs+urrwIFL4mrotmLHm4yl7WGscR+XNiZ9quBBNi/5NR3RmyYKvhgHvjvkqNo6o6NUd+OVp+YwEbe21ZAkwpWb+ybTmt8UhEvCIgXu/cyZkCHKkhDfaxhl5l+6Psi223JRSXF/LuZcP8Mt1aUj2mZlEMkMH9lhkQraQxZuz8sL61iTHaKIoTB6YfqhVgaApuDuiAjFjlqbnSMi4aB3xmwsoq49cUt16dUWTK55YC4HqjnAiX4EAhkkRvpqZJFwZKrnjyGE4YMtbXQ+gjXmFSPQUO8RgV3edc0Kwih57LapOF4nEJMAdINWTdLyzESX9YTvmq75W613OBoSKOgPrS/efH7XLXAmmJIPs33fdYyNh7Mt4ZSnlfsjSp0DiqQfH4wUjqt4aRivEEnZrrXpTtuZV356pTGL3Iigq+c477EsGEuwjnyhIEMLflptphXdUoIZkj8mMT2P8Si5KuYmeHE//bETnElp8aVH16ygdq7baJCJy7tFAG89dwvcPrOTLBg2DB6zmZwpt9cXEENbLocGm2hxIqgBxCULTKF/LJXXCIo894RAPhyoveODPHq0J8CZkMzFERFwt3YshbwbArwBpgB5Yxkl2Lc/IVmqaUKZUxDI5xisaQzwXJn9ZOEaKhgXeRlL3cljOZhIS2m4TxnZCa5fL7W6zhPpO0cgtyxyOyBBtJ8sMG5zoTlLrdYSOZ0d+TJ9kdrhduYkiG4mcLiItqHGOgi4cYN8XCeF95MF7+d9EU8EO38dLIwm2Or56ukNWBY5A6aKby8T0lHcvmJAi8sbRiCf3WGKUpDrEFng6ueLLnnx62DtDqobsCxczEvzQ2oOdpFxVA9/i2wnW6eT3I8m7MUyaxTUPbcABJBDZOGKxh7GKpYClkq4troby1lK7W1lMJfyJueVbbIQfmGFeFt+PL1VBKQPSAVZO9sI9h8lCzZWXItxAY/m6wWEAAWpK03kTU5FtkObGgo3UH2lUITaTQjkPWd77ewoWaBcHofP7zTVYVBm16y41YBFpVlB9UsO6qBWCLGLIEC4ysTvmPW3rewOZEEBZjM/SmyflHsKXjcZsHC3jQBvJVlszySnNFMUOgeBfAf2xTm+A1lQt7yY/M4cCEqlEEZxHftrtyzyRXIQYIrYsBdkSiFasXE+eAnJuH8DCDCXG5ec+X7brKDWfciCoIiZyhiZSxkXrllB/a99KcQ0eerHxtAznVusidUI3egZl+MQkD4gRdR0hj5kQZF5Yfkd0Wx+wg1YMLVuzMDzlexV4gYDcsxH8lSJgG7vwuilTMhZDYHcrGC5dGMRRPTvRhaMOvN97jrGhftdHRBsDCoBaPGEu5rj3qQiLLKKp1oytRav7+Lqua4uOrsG4Fl1MWYFU2blXptuZEHNmalMCMCodRY6rmOPMkbbs9Q7Um6+bl2SxnKpZGYmueigluTE/RICBJvzxciUmc1v4F96ceZ9IlaGueqnjZ2fqJeqR8H8JrA8RS1I69xfCUCZEhw3YFmwzwU7wjQ/l4YLsClgiuSAkKicSaQdIwECYGhw4LQhIOVfDArOVSqZFbxFizAuQJ75ifbij5uc3GUEmlYzT49fYmKb+ZvwVsMZNPl5OAfv5KEK0Dwo8+DrJZTXP3O5puIcxmEqSLBZv6hbhM6qHy2SNluMF9FKqwEXGJBHXOoSR6TNKgQOSNPY3PNTABerkYhT0IS9Lr4yLkM+lkSxcYVOlmyiRVQQUqBnMJVJZUmc2xAbmARZpGbagOj4o5zvsLibxA4hC2Zs3UdJn3g8p2FTUWzNObap8XRmEDYcLTUlwRyy8kmcQRapsXSDdk/T4XWXMOZnTXFDyIKCTZig1eCpUb0yD0VrjCS9A6zKEk/MBuyYD8Ia1J3LlWkiYbU+WZzYpl2KNgjTQ3aIHUUWqGKm9FNs4Nz0ErJYfwjtaM4rfcV05SutxbJq56NgX7Su59KpjMOUYJFGWz5si+KOyTP60hg4urgbWArR1Yl0IFBCwHxYzKCo2YKVSxtIFhTGBgftBbDanK8/5Tp1vONu3EzyRy9TdaxFiAoEdiPA5z96ZZ2lsd0fBI0lC7Z1GhOI+Py0o3EoSMOk4dYmj74f6UDglhBgQ42eLwkFHNn0NJYswB2DRy9esonFGEXj2mbjuw8TTxmnQ0gOBM5CgB2legsW8/TBbzuHkwVIsUVMxw7wTXYbQq24m40G6XVuxjdUrUhG/utCgN3lelbGlD5+kvYMsgBl2EHzBabREXOovtkoVNYR01vYFMdRq1cgcgYC8xHAASd+n3b3UzpM0SVW2PnbkA1cEl8I2/H5I3vjR1MGnggUCzuwb59QKzbFvjjwRr3iUSCwFAI5U5Q+pGxWe/LisLYv0DU2O0zGf83idK9gGlxTyWvRSgfvmR07qj1wU1ZJS9ZH9HoqHaWUM+7fDwIE6pk86Bh0j/updfeaaqbovkf5Meo2WyOHX0jRl/RJL/1j2mLqYcVDQCCwLgJsemQrU9IPm717FH9SgNMATOCAiAv7Q2AKiWKYPHEZCAQCTQjgdDCgMC7Yzd2dKdDkvx61Btg/vyQBAAAAAElFTkSuQmCC"/>
  <p:tag name="POWERPOINTLATEX_PIXELSPEREMHEIGHT#5C73757070285C7661727068695F7B692B317D29" val="133,3333"/>
  <p:tag name="POWERPOINTLATEX_BASELINEOFFSET#5C73757070285C7661727068695F7B692B317D29" val="33"/>
  <p:tag name="POWERPOINTLATEX_CACHECONTENT#5C73757070285C7661727068695F7B697D29" val="iVBORw0KGgoAAAANSUhEUgAAAN4AAACGCAIAAAA92KN6AAAS9UlEQVR4Ae1d2bVdNRKlexEAEIKdARACZAAOAWeAHYIhAiAEIAJDCJgIgBDAGXTvRqzdtapKehpKOrrv6n146ehKpRp2DdIZ/M5/rvv75ptvnjx58uWXX17Hwlm5XwO//fYbzPfZZ5+h0U8lP/Od/E8Tf/nzzz8/+eSTd/7+e++99yaudEhP0wAiS7Ig/v3+++/D17kAmnAywJFSQcJwqQ7BNRpA1KQdw7Pfami+fv2awqBxcLkGQ5NWQfaT6ERyD1xoKTQVLl+9ehUoySF1iQYUOlGnRbGxDpooR2S8DI//URo5dFo1AHTKCi0KnYugqeJlbORvVeUZH64BtX8IQecKaP7yyy8yXn744YfhqjkEL9eAsvJ49JkOTeVPiPyI/5fr8TAwQwPyOAnB6IsvvhhZZS40VY0MduFbI+yeuZtrAHCUGXLkBGYuNJG7oxjd3CSHPWpAHifB+thm8KemxkRoKgcKKY2bZDuDL9EASjgZj7pLuFnQVEdF3fxdotyz6KAGVNHZt/GdAk3lN/ChGfdYB9V3pk/VgKrlOo6xp0BTsXVS+VQQ7EnchqfWojMemrj9KEsNtMHlnuo7XE3VgEICirqm5YKhaX2lI5I3CXAG76wBwFHGqaaTzmBoqlTe6ig7a/nw1qEBtRsGTOvTeiQ01b4MfIycuHYo4kzZUAMqWuHUs5LJMGiqx0+Ay3omKnk9w25RA+rJHgCj8mHIMGiqA3ZwcA6MbhFJM3hWgRPYqHmOIgaadvdzQuYMG98oTRs4a55LioEmVoIryL8TMm8URpPYVjfWAZUHH/QJgKZ6UA+rno35JAPfLlm7RX7wRsy/Zajra6uTVRB5+fJlH6kz67Fq4Pnz5+qM8+eff37z5k1B3lFo/v777z/++KNawG6J1IBzeYcasKgoh7BRaFrqqDvff//9O1T9EbmsAQtNBE6EttysIWj+9ddfJ2TmNHv6lQaePn1qT5G+/vprNYyXQ9D87rvvSCg1sBH79NNPVee5PBpIGrCBExBCgHP1MwRNuwGyp0juqqfzPjXw7NkzK7gNcGlMPzR/+umnt2/fqpWsW6gB5/KeNYBNiA1e8dC0VQKyOeqJe1b9kf1BDdjA+ccffyDM2YmdURP1AbZXipx1CDXgXB4N4KTdKsFupjGmE5r2OTzQsg5hmTg9d64B5HS7T3dzeic0LS2c9X/00Ud3rvcjfo0G3BD2ww8/qLk90EQ2//XXXxUhN1CrMefyaAAacKFi83APNC2V3HrHEkcDVgPIrup+OsbYcrMHmpYKSLuuYNk6PUcDObSofXoPNO3eHE5wjo0O5uo14AYyhatmaCpoJ27cleoZPSPvTQMff/yxFVll42ZoKminBQ40raJPT0ED7mEOzt7l/fRmaCpop+VdJyhwdn46GrCnm9CJDHxt0ASoAW2rVtcJ7LA76cHD21999RWewEL9jRPmf/39hwa09Pnnn+MAT8aGO9GJFdMNZxKabe8G2VfjsOSGL0/iDU88FVX/oYiQd27wAiu+omOPRaxV0IPnYGpeeA1hbE8i9m0hhaU2aEL1VtG4db6V8NJ/1pg/gdJq5sGee/66iX3bMamLWGqDprvdqfwYA5ec2pC4XBPOsWJlpHSRuptjT7WOIu4qhC8Bt0HTtcE+r5wjekkOF3w80U0jrsYLnXeLTsQOqxZmkgZo2k90JLoLEKC8LXcpg/qCQlMuZ1Xc1LNV5smpN7zfVSAdtQGa7q1zGCCc4z6Csqxe8FFP9+yjCY5q8D4e3qf/jlnuOxFQbCLVACz7JhCUiwTawVP4FKRyWpqyha9Cgq67k4HUgGaQsMAM/tzMpcaDJunfScNFFNSSxG+AZhnj12oTWYCWnh1+5FpcNDUAR2gJtYR7MoD+8ukSdwDXKnPZ6rk8nLTXAE14v7IELlkZLJPHLiSPIWan8pyjIy6yfrccqp7c5mkHZSpWp15Kw0lopX1CAzTl5peEZkOhRjVMr7OrC6iMgstGPSgpDqzi6pMD7qEhyzCrz4YblfbVXpD74IMPJNH1bdwV5N0t+1pIID+4u2jfHIBXQL/41lTrQrhp6aLTfbCrlfitjMfNW5fVdDO8Fpq5b9PUFPju8lGd/OgSOMEd6iiylg6KSOWcyBhAUk6/loLqwR12OhV/sj386VE23NTRBk33qQ4oyyW9TIlwGNoyVwWGMAMIqkeuUMLjGY5B4oidanNpX7oaXGLz6W7W/ScEVNY0uc0UslIlhRnDaFeEzBn0SVMlh1Sn89eRhqq3ZpfLI6zOmMt9gnShZM3ahL5h1ETxx+Iyt+eVAne3ER2l+PDSwE+OoR6Qp1GqZujm+VYmulk3uWstNJVzU3I3IPPXqQ3iEqt0bEQqeYMDsJzFFJQN4RUtY39i6a6e5nTxk/zz3UoL5by5exNQuW5hGKGpTFuY0vGTxCXC24sXLzqIlKcExuDCQjjKQLxH+MczvNDYhYYrMMmf/ueflQWETDqcj0bl9PBh8rR2Xr0rn2iZWs7KWnbG3SzlvUij85TWZOtcJQYl1Cb0XNSUMF3ZZsiEUee9/iG/hpfbCIZILe+0uTluZBVUIFRXogNrKrCO0B+ZmxMWHNZC06013Rp2hNH6uQRKLpzXk8qNlNsslJjzHAAMSAvFplq8iqSOvZK8OKXaoajNQQh4q4Vmzn6X9KNsYhS3d2iiWOJBKQLzjBIzis8yHRUv5eBYH5CUQ9q10CQU5KrS12X/7DZDJnxuUjBDRGE2l0+CThKNSUkWnSFrkbKiJksI9dMml7XQ3ITdxAYz1LyQyWCDM+EFO2h6fjg0cwQp4FaWJTMNtSbnXN5APOMBuHsvIYRDZvMFIRMMU6LwYEZBpFog1KRsI1epaRcS7+1FTd40h+SToIk75imMYY+15jNjhKb74YAaG+fGgH+cExHx0Bgu592hyLHR0V975N5BetIUaDZRRqqaVMizypTn7ZPEAVn5INwMZ0OAxMZxHv+TKN9w1GQkiFUNn2YCStZkPZbO85wtVkWB1HK7NCxRC033/KlAN5B7RWpe7ksLcX+Qu1Gh+Bm/5IHDvDPacSYXUwDeaqG5mLPcctgDcTM7KWomaEI1CzbmEJN1LdrzDhxy+ty5vxaa7k6KKFkmIUMmVswdi4wwQ6Asu4/HID3vjHZEIbPn5iAEvNVC003os/m29GUJ4XqLndLUQ6CsgSbqWhaaa1Zs0saCwdKgcrmGhD4DB5KVynbOySqnPzgsAQXxeM2ZkTwBkO0H+Xz0AwKi5oWPCOQcrtts/F+V1mxHcKDDkIkVJx2EdWtjzcRcrIE2ahN6LmqG46NeI7LurJ9VGMlsvmY7Ildx79kUWH00PxXwUwvNXK2ZQ/0k3Uk2Yl8+RPhP95mwxILjTDzKRNdads9pklFGyLr4SRvcWmjmtsMF1I9wnJsr2ZB3LHPj6/t5uDjjfoxiA6mcN5zw092GTMju4icFoFFo0vWV9iddyt0JoBlY6bLsmw1N8CyXwMG+FGqS3rYl6+KnLWrmak03IE9VhAycrA4HV2Q2B53wBywUb8AllYbwMP6dBdL/9ttv8a4FNhDp/9wA4nHJvR2HbdWgKiRX/5i4/iUjOZltnMbVUwgZKc//YNoQmvLJtxCCOSIyXkKHUZ9aAP8pCdIusgFLb/KSmlKLm83BOcTByIZXIt0bg9C1Wm/2JYvCpH0UauMrEjGw4ji1HAWukjjH7ic3sqlfkcUlKFtjQW9NZBcM5kNk0pHQbv6IIQRWJHAJFSyQQS2h2Bh8O1b6bhRcFMO4VAAK8QFwLiGovFSml6Sx3WJn7qOQyaANUTP3JI41w+wepXSYGUbqXlSGYWXdbppyogJQIEqIS2Rz6582JoX4gxRtsC3rKBluEtkGaEoTSkIjsOiTDWaQDKA9ErxlNogq/igX8GGrwJDcSv90cQkGrJagqHABKWlHww129J8GaLqiQtpL0oTKjwmdfU6Cufzro5CzintgGRKYZZjI6d+1F9CQ43Z9vzUiDMGaqgGaYJ0mlI2QGNCqF1fviB85O+XoSxtjem5Yaz/YY7aVukKoayXljmckLkDNreRoeJfs4k4ESKmc1KbrtkHTVXdBO1NFddMBxGviR2ZzOHEIwznGomBB+sx9LttuzI7iwV2xtdPiEj0sOdqgyfpGEo2yaKtgGO+6HXhDf2UsZ/jBrCZMu9wWzhej4iVKDiq/LKMbRxiTXP5Xdrp5D6KRh/+32FVoyPRHBQXmwcLS7k8QT2KLLKXGgwBVKa9saZcBdgKUOT8BM+Og50KMhWW15wzfWvBw3fCGiyXokAu1QTMncOzugczVNKBrhUh1CRMCGeDcUmNmTFPcMXaW7MEUECm4ByjHBio6QJmsEi0JWEazlGtB2+VQ5pY2aIJj1wysDxaIZJdQwU9Bk5cwKtQhWaWZ0xhLOdcDfwApNZ0LsQFdyeVy1Or7pR+Ww4FrJvBcv9bske72XCauZmjKfQNtUPbg2UKCfiU6yTBQpQQpn4wiOkJrMK2rUJKVDRDsCMNlXTGbl7l1cyV4C+enzG35V6krtqW/NUPTPcG/cCdE+aH3B8MYVeA2YG/1B4Ju+HGny85J8Ynb0HIscP1nBxvRWDL8U2/QNgeg0QxNuUMkUdhPEr2wTeORt8UNgBt6n6QBKB+hAX8F+nBRV2SZKwvT1/wEESyTyp+boQnW3eC0T7JAcnc5tLqI7YF/lkGzxuowsJVrn9iRlKCqqcSwqst7oOkKX04xa6wiVwE/fbnY2rWmR3m85GRx25Va7nwX8+MuZ5m0ztMDTbdQ2KqUoToQxqZGUCh0K5/MbQfn1RhUdX3DLTnsbaoeaIIJi3qElnrmFo+EwRA2XJ5rIqI7BqpUCWixUO5ybqJE+esOvqoTzmxVapXZiSc3p1vqVwmfWxfBA5x3x1GAG7bfaj8hJXV3qADBDhWw5NMeIECxckBqd0LTjcm7FTRW2tRjQwvAavEKfSHeYDDQDDjus8/LyeVGI0BTHhbm5i7rd/3HRU4nNCEJzKbCsov9ZTLXLwQ+Fef7w65GOutdEBOuVTN32Rj3doBbCvdD0z2actdYJnbNQqg6FC5xWTNx8zHQvJULPbtZxGZzeJSr29pPJFix5Sd7+KvrE/x1hwY/hUBmbPjnTzfUcLM5rL7gIzlNWrLfXEE29ym4gK3stET3z+k2m7uFTqUGNhnmFnCw924bIDfT5krhoVzmboZ23qe7WW83+3XA3TU5oFkmhVn4K4+J/dUmqEJceID7BzmzpcNudbcUwT3z2q0akwxXtq3JgcuC1UGWBQAalasMDnMDWWEDOgpNd1eRC9GDso1Pd/ew42SvpeCmAkCz7HJUxbLAaeNCOYqNQhNWsYFzmSM2YcL12tz2sInytYNtxQ9cluWSqlgWR2yVX3aeAGhar91zM8QUBsvxr+y412KucnVrckhXjg4MYKgEKlcZHIbYTJ2nBiJamWYANLEADKwW3vBunluQlU1Y1t0Ov7oFFWxRjoVE8zIzsX4gTsohE7qNgaZMEGntZe5YiQ+YikqRjZ3PE2pEY/yTQpUDEgPYsuRmT7trklUMNKFEW/Es88gaE9Ie0oRol6NLDeVrx9h8BaHKOxuGzPKwQLlsyCxszLluGDRtWNoqcNq9Gky4LGxQ3eENF5qFXMkoW94nBfJpQyZ4qKEfBk0sZiPTJoHTuk2KneXEV6O+y8cQakmi9G8uFcgNawG+sUKpkFkfDiKhCZHUVmOZa5a1aR03mbDSfcvEr/3V3Qa50EQOZSpfJriNVvXFfTA07X5ohy2wm/WAzk2C+iC4VViCXDYiooe4XJYr4CFcNMWCmt0PtREMTdC1x4euE5ODBY2kF/tvTTG+gL3BJWzgVLcopUVWbgDUzhgwbUJCPDShaOXHTb4yaCc73VqOGLWDb7TH5k1AEMhQm7+VhpB1bVJ4a46aAk2b1usrjHBwKN8lLlfGj3ChLEFoWEUESooGItayo6LEm9p1qEBu+bc9U6CJZdTOozWYW0a7e1S5Q4N1KKubh2UToXaERmIUsuNyMSghrDo3AD8dGpgFTbCiwtXKbEJF2LRCaK43GLl63A2r876afiI0YQAV1dejQbkvcYkGNPi4IXKVdIzZSdutJSbZngtNe3ywGBBKTRKaVMFpBGoAuVEqeeTocC40IbPaEq0sOuEYUk2y/cj2QIHYGiElT6mg7cESbjo0Iao6vll25IulJRxle31pMWLym5gbbuUV0IRm1YZ90J/qTaUO9hI6V/pGPas3PRK5UZ6EhCSlRdC06FxzGxc5XZWbj/LM6FpYqx1FCC4h0TpoWnSO1MhNxkCuwVpI4n2nGE1r3dtg5fzAJXpClLAUmuBYZfZT84VY8UIiwCKL+NhKaTU0oUScH8m6pPvc60J7nKWTBiQuwyulC6AJqZBYKRVgeix9ixpAxmO8nJH9+j/HRbY6Gk+fPn3z5g3qP+DS/axXB80zZbEGkL5hPoQYBJrnz5+Hr/5fIkVjwvJaofkAAAAASUVORK5CYII="/>
  <p:tag name="POWERPOINTLATEX_PIXELSPEREMHEIGHT#5C73757070285C7661727068695F7B697D29" val="133,3333"/>
  <p:tag name="POWERPOINTLATEX_BASELINEOFFSET#5C73757070285C7661727068695F7B697D29" val="33"/>
  <p:tag name="POWERPOINTLATEX_REFCOUNTER#5C7661727068695F693D435F315C77656467652C5C6C646F74732C5C77656467652C435F69" val="1"/>
  <p:tag name="POWERPOINTLATEX_REFCOUNTER#5C7661727068693D435F315C77656467652C5C6C646F74732C5C77656467652C6D" val="1"/>
  <p:tag name="POWERPOINTLATEX_CACHECONTENT#5C7661727068693D435F315C77656467655C6C646F74735C77656467652C6D" val="iVBORw0KGgoAAAANSUhEUgAAA+wAAAB7CAIAAABhMJ25AAAgAElEQVR4Ae2d/bXWNraHObNSwAwl3FDBJCVMqCBQQjgVTCghUMFACYEKYEpIqIBQAkkH3GdG9+61I8mybEu27Pd3/jhL1itLW4++tra35bsvX7480J8IiMBpCfz2228fPnz45ZdfPn369Mcff/D/8+fPBKxCf/3rX//n///+8Y9/fPvtt3/729/s1y2BFy9ePH/+/Keffvrxxx+35KN7RUAEREAEREAElhK4kxK/FJnSi8DhBN6/f//v//6hvq8QBlX++++/f/r06RZtPmjwlP73v//9119/XSGGbhEBERABERABEVhNQEr8anS6UQT2JvDmzZuff/757du3rQr+4YcfsKOvUOVfvXp1f38fxCATLluJpHxEQAREQAREQARqCPylJpHSiIAIHEgAu/uTJ0/u7u6wnTfU4KnR69evHz58uNQZhr2EafBkgl3/QDgqWgREQAREQARuk4As8bfZ7qr1OQhg4X758iVu7jXi4veOZwsu7wTwg0c75z834h+PlzyZ8IcPTtYDh5TY+L/77rvZgvCcoQifjMxX2PJ9DgqLgAiIgAiIgAgsJSAlfikxpReB7gR+//13vFxQ32dLQl/Hux1beI3+bblhSscGj0JvMSEw+4oqL9E+evTI34UARPoYhUVABERABERABHYgICV+B8gqQgQWELAXRgv3YDjHE52/r7/+upCs/BPKN14xkSrPlgAVP3sj6bHB+3NvSIYMcojP4lKkCIiACIiACHQlIJ/4rniVuQgsIIA2jF8KhzYW7sHojt8Lpnp0/S0aPEVwO9727969C143oVB87vG/TwWgxMePH0caPMnkEJ+yUowIiIAIiIAI7EBAlvgdIKsIEZghgKM5Ju2st7rdibqMu8s333xjMa0CKOhk7ktP7euU6xNY0XKINxQKiIAIiIAIiMCeBGSJ35O2yhKBDAEOh8FNJasih9S8rsq3nLCa99DgKQLzP7sIHGlMODzmsfTbJQ73WfFwiNcrrUZJAREQAREQARHYk4CU+D1pqywR+BMBVGd8WgovsOLo8q9//YtkndR3Lw2u8N43Bq8eyiUB3jWR37zd5dNbpAIiIAIiIAIiIAI7EJASvwNkFSECGQKYujHAc+xj5rf/RmEa59dnz55NJWgej7Ef47ply7H0lF44mV5KvLFSQAREQAREQAR2JiCf+J2BqzgReIAPOvrxlHk7AOLt1ewLpr3xYX2PjoEvlCiH+AIc/SQCIiACIiACXQnIEt8VrzIXgZhAOKixoMHjAf/x48dDNHhkxW/nn//8Zyx07loO8TkqihMBERABERCBnQhIid8JtIoRAQjgr8LHksouNMFR/kBc+Pn4QyenJGGzMfWT4ncjQI/iZQae7exWogoSgRsnoEF34x1gqOpLiR+qOSTMlQlwDDxHrRdqiAl86kNLhbt6/FQ+qz6UKIf4HuQX5cmpQfQoXLP03dxF3JRYBFYT0KBbjU439iAgn/geVJWnCMQEOEeycAoNqTmFZs93WGP5kmvOjkw/7eRT4fOz8WtTPjeFlxJgv4f6bnfxYCScJmQxCoiACLQloEHXlqdy205AlvjtDJWDCMwQQDs/lwZPfbyCmFYPfxtp8CmWPWP48pcvjoP8ecrvYxQWARFoS0CDri1P5badgJT47QyVgwiUCKDB8+2kQorRbPBBVD7aWpBZvjQFODv8hNE9/fxWeaO4g1QqQgQuTECD7sKNe96qSYk/b9tJ8hMQmNXgMe0M5UVjTDmmpvB6q5R4A3VIILIIBhk48oizjw6RR4WKwOUJaNBdvonPWEEp8WdsNcl8DgL4wZdt8Fi7STNsZQqaeuGnYatzGcE4i2bqC1wyxl+mlVWRoQho0A3VHBLGCEiJNxQKiEBLApxFU9aoeBORNC2LbJ3XlKYuh/jWpJfll7UIhizYNOq4yWU0lVoEKgho0FVAUpIDCEiJPwC6irw8AQ4xuL+/L1QTPbjwvafCjXv+NKXET8XvKdstl1XeHJYf/twyN9VdBFYT0KBbjU43diUgJb4rXmV+iwTwSy4f7QKUn3/+mTMcB6czdf6MlPgDG45PcZVLL5gMyzfqVxEQgSwBDbosFkWOQEBK/AitIBmuQwBnhvIXnagqH3XiiyGnqDNfEUrllBKfMtktJjK000B0J186p/sP8skwL5XCInBeAhp05227y0uujz1dvolVwV0JoJ2X/WTO9XHNtDo4Asnretcu5QqLvjXDL5xPymOfhw8fulQPztXHvOQKi8BoBDToRmsRyeMJyBLvaSgsApsI8NS1rMGTO440m8rY9+b0lEmZ4fdtgT+VlrrKcD4pflnRof6fPn3Sh5/+BE4XIrCWgAbdWnK6bw8CUuL3oKwyboEAnwJ5/vx5uaYoW5y/Xk4z1K+RiRfZpMQf1UDpt2bMkcYCJlv5PTxLpoAIiECBgAZdAY5+GoGAlPgRWkEyXIHA7MusWLVTo87gNZclfpwGSjuPbRp5BTnaXOnDT+M0nCQ5LwENuvO23Y1ILiX+Rhpa1exLgG824cNQLoP1YPwTacpVQKefOrKmfKN+3UiAI4+iDzx9//33vjvJGL+RsG4XgYiABl0ERJcDEpASP2CjSKSTEeCR66z3Au8a4r58soo9eBC503z77benq8I1BI7Ox6BSZoYPFeQVZPqYryy36BVkD0RhEVhEQINuES4lPoSAlPhDsKvQSxGIXivM1i19LJtNNlrk58+fvUiRz4b/SeGuBKJdIp/7TV+uSI3xqRbSVUhlLgJXIqBBd6XWvGpdpMRftWVVr50IvHr16sOHD+XCMJE+efKknOYUv0qJP6SZ0m/NRGb4IBWPeqJ3GE66dTwEsgoVAU9Ag87TUHhYAlLih20aCXYOAll1KhL9vLoUXw7ydUmtv/5XhTsRiPpPYU8YPRTSh586tYiyvTwBDbrLN/E1Kigl/hrtqFocQ4D3WSM1N5WjoHKliUeL8e40MsMf0jp8aybqY5Gm7qVKt5SRLuITKywCIpAloEGXxaLIAQmc9YutvErIGWr8cSQIekZY5HiUjMLEH4f9oXD4oxsGRC+Rzk6Atwaj9z6zNeKbmmd8pTXUBdO7OQuhDrJpydZRkf0I+CYIpXz58qVQHI5b0Tk2v/zyix6hFIjpJxGICGjQRUD2v8RPlXmMucu0O45VQK/DhLFRtePQIdMeUSDNRIICyYLO60ahoFZzZlBWqQhlRcUFfZVK8bf+2DfWg3V/Hz9+ZFF/9+7dutvX3YW+zstbkd/nVPeisUm/riDdJQKzBNL3CLNdcTafkRP4scaQH1nUS8rG1B91KnpduabpLRxGWb5Fv4qACBiBdARp0BmcHQJ81NyvO9EEyCUT2grVjvWLdkRvTjPMxpASFXd1felFqKDlivhy2Txg71tR3IMV93ALursVv4LmikKD+m6F1gfWcVkhoW65KQJ0yJpOyDA+NRbbqGAqOHVFTio8y1XUzWq2UjTWirtOikhii0BbAhp0bXkuyo0VM5q7pi7R9StzZs5M23Qq2ygeLby+oCAP6jsaeZRP5SU7B26vrFdItkaJ9xo8RS4qb11iSqzf0KSwaL915eouEZgiUOlqXKNyTRWh+BsnQOeJZrPKqcxP0SGHs28mb7wnqPq7EdCg2w11WpDZjJi10C1Ne8Zkll1wayzl6a6AnIkk82h1DrbzaMpdNH8iZ7pbQKGnXlFxpGSWTq0tobhFpufFSjxle306opC2yvYY365ZvjWRlYvfdmmVw40Q8KNgqgcyem+EhqrZg0C6/NQbaVioom7ZQ0LlKQIXI6BBd1SDetNDVmHL6vGm6KdiM1tG0yDZzk6hJMgu7lmRfKFIEt2I7jqrIXNXNFGHy3o9frES77cOQPd16BH2xWWrWh9Zs2nrUQXleT0CUwMv6o3qctdr+t1qhLkk6k6L9oSsAdHt6o27tZ0KOikBDboDG8404MJEF81p4ZJWS8WOJkBU8Gyy9EZi0OOzBRUU68jWzGV9cdnNCQLM7jeC8MuUeM8FKbP1bxhJW2ZRro6c3RU1FF5ZXZhA5d6yfhhfmJWqto5AOrMXbE7ZImxRDBMml9lkihQBEQgENOiO6gleCS7oadmVl4cnkdg+N+a9Febm9IFMmEWzazo7BFNK0VoL8kdy2mX0xCDkRqQlKAQWKPFI7wUtZNrkp2xrmQAhQPNQT6jxl6UQpSfPJrIpk1sm4AdC1MH8pTrbLXeS7XXfroL7lSz0zKXbgO21UA4icCICGnSHNJZfUssPDGt0a5+GVTirds9Wc8oYn24YvKaa/jpbUEiQ7h7rZ+wFSrzfbazYalRWJiTzZXnFiDDDDFJsrbJtQzxLVzQUfQ6VTygWSavEN0Vgarz5bka48OjtpnCpsisIpP5a5bUtW4RfGkPnxNiRTalIERABDbqj+oAtqWhuZRlSw0SY2Wy19QkIl3Mr/zqlRvq7vKZqMvgElWE06kh/qJ+xaz/2xHn1HIAf8gXNixcvskU2iSTz9LuD5IytnaIrv5vDV2levnyZygN0PsaWxg8Sw2cI7Ns6g4i0mxi0b6vPK3SVOf0OSLY4huX6zzdkc1TkzRBI+xiLwYra68NPK6DpltskoEF3VLvz8abwxaVZ3bKs1/F9qPv7+1ALNgYbP0343Xff8U2olAmWYn4iHl309evXIQE7QCbbNHF9zN3dXTYxtpiZj1tVbhTskcHsVqkyw6lkAMrWZMUuB6N7di81VfTh8djJsnW/nUj0+OwDlsObxgRIrZvZ1qEidosCIrCIQPokd/VT2jQrrBiLhFFiEbgFAulI0aDbp939A5BZFw+0/KkF16uOJNsuvLey+0JD5mikFrlCO03FQ2ewDH0APmliH1PlTuP792yOPvelYTSkVO1e7dVE6fSJNEMae6lgO6T3fcI34a2Fmwy/fu1V2UyD16IfH+W8nUC6eMyubYVCzf5iM8ng++RCXfSTCHQioEHXCexstjZB1Tj7pc1k05ppeqSZLbQmAbs4y9wHyN+rxK3W+ikb7mz+f/HCTYXNuYW9wsZHBlNFhHiohacqlowKvH//fuZpgqVOAvgzpA9E0pjkvgMiPn36dECp4xU5OIfKzmMT03iAJdHQBHCoe/v2rReRNWOLXxZTqM+NsHmgRvG6FIHbJKBBd1S7//7777akTinNXraCs3FQHVGFW/lL267AC0AYGZ4+fRoiWei7+pZTyrxGNLsjwQhkdehqhvdPQ0KJrYqLOgfcZ2u9f4K0+ob9pgJNnkz1a76pgR21UT8BlPO1CUSTFf0Kq8/GKqcPajdmqNtF4EoENOiOak10PFs6a54QWuJsgNW5JpPKyqa9Iiq0bXHpLB2Km9VX591prCaUUVn5dcmiOjR0eqFdPX3Qr5Ow913orxEEL/blw9R9xREcvRvF5+83tIXmqHks6LNVWAQCgWimoo816UupD9jgW2X1BxHYjYAG3W6o04LMPaZmovNOLNn1t5XZN8g5+zi9oY5KidkaEblViff9u+u8Hz3hbdsYALK+EkilnUkxIjBLwJsNpoYc8ex7Z7NSAhFICUTTIH2p1UwYPUHqbZFJq6YYERiTgAbdge1iy+is5zdCpi1ltxNAx2tbkbJFtXlxvi4+PFvQjE+8HaBDppVnO/riK8P4RZnbPbfQVM097+15QhCJEitlUzIRMAKzloCQcnYHbxkqYATwLOSPo2wt5gYD0SqF5t1qJowmQPwsW3mO3mAzqcpXIqBBd1Rr8rqjFV2zaJr3vN3lA15Z9fGrw2Vn9LbFFRa+8l6C2tUq8dEasJpL9kavwbPt2Hi6Z7aIcK5n9idFikAlgcJbNT4Hngz6S4VnCTA8mQT4s49RzN5yvQRo1dFr/QBpVc00q0h3aVWQ8hGBExHQoDuwsbxSXqOh+fSR2Mxmq48/ibIKl7zrnI0Pkc2LK9gHHz58WJDkPz8VHkD4fAkXUm75yfsZd33I6zc0W45s21JZ3XtqAr4LFcbVqeu4s/CMxIgqLnw7yzBIcenery0K7CNRp+03qw+CVGKIQJmABl2ZT9dfDT6B2YK8OhrNYz3eciy7zs5KuzRBwUo+63lfssTb8wJW2X6f0vTfVS2Di1pu6aX1GG6c39wszV3pb4BA+flaAOC72Q0g2VRFnrk9evQoourfw9mU+6lu5nFq9JyHab2tbUnG+FP1CAnbnYAGXXfExQJsxrMTGwvJC2b4ggZcyLD8U6G49NDeclY1vxa2KLNPp0tKvKnUqQmnRqyaNPim21aBJxT9tgoI4xX3tqtjTU2V5uwEKt+jmB1yZ+ewXX5I4v7OGPQb+O3ZnjqHVMNuvlQwu0Y7TA6kr+zVp2Yr4UUgS0CDLotln0g/89RomAWtusaffmmlCsX12DPYfiaSk4cMs8rqpBLPJtUcNGv2SVHZlZfml4mxv4crfKUYSiYCswQig/FU+sg5ZCrZDcbjZfjq1St8H9lOs3za9HKDKKIqQyZaM1jVtnzgKcrfLlOtxWZgS6OACNwCAQ26Y1sZ3ZTJB/2b/zVzXTRDeuFr/Ol9+tkwG4yp5R6tukba2SJ8Av+Cr48nXLM/+Sq6xy7NDI/QnQzkkDJTXHqSsUnSKmCP6aVmtUJ6U/lY/ynXOjJ2lhNf8lfeFQusUNMJMBvyN2VpuCSBpZWyadBuTLVt+2lLgLNumP1oDsuEB6E8FbFLBUTgRgho0B3e0NhtK023hcNbatTcpTUtbBh6PGnfWNykEm+f/u5nhjdHGpqh+V4qbTaz/EmJT+EophUB9S6eNtpYm6IKJf4Kk9fUjdeLx5ZhM2GoHfvATnYT8sdL5/7+3jDSUjwe6Xd8sBWkgAiMQ0CDbpy2qJGksFLsrMT3KM6U7RRFjaNR3p3GP03oIXSQ1Z7k7mCGp0SzP8lWmvYVxcwSmFVMQw7+1YvZPG8tAY/1mJV43Z5n2TXT0y3wiTR4qtzJDB9gpvp6apK8Beyq4y0T0KA7V+tfWIn3ynbUKJWuO3kl3iPrpMTjBhS0ok7enxEOLk2J7/FAJC1OMbdJYPY1lMGxoF4XXPQWCc8chLmdCQTbPBt1XsBnwsLZZofHbovkPDax2TKCGEBr9YGnqXpFr8wyMbZq8akSFS8CQxHQoBuqOWaF8RpplLj5Q8uCVk3RzYszx/WoXlxW6t55Jd7Ou2EN7qSUmPmnq9nJuPhVqhKN3auACFQSQAOrTDlmMlwPOfPx8ePHW/RsJsFwSi6BsCUIDhvNp78xGS6Squu3ZqYkSadcm42nblG8CFyGgAbduZqy4BDfw6uisGHooToWfGkqXdnzSrxVowcjOpC9GA6UfZZ2I9VvW3KugSFpexA4uy+NPWWufIu3B8ObyjOyCFL3HueXRUixy0S+TEz4zMlRMl2KwCUJaNCdq1lNHU3F7qFVn664vBLf2/PEdIXowW7aSK1i7JlFtHq1yl/5XJ5AjZW9Js3IoGyY9JgcR674IbLxeDA6tAcNvtOTz6iCMsZHQHR5IwQ06E7X0KfTqusJew+R6C4M6JVrQUaJ5yG4vcPXyRIflHg0ni1P7aM6Fy4hZTWqfEJRyE0/3SYBnuHMVvzUlng/TKTEz7b19gSpE8tuRg2ef0ZzO3MyM//2SikHERiZgAbdyK2Tla2gxDdXIJkDzYSdCtPcbcTM2WlZ9ZpqRon3dahRXNLiyzGmK+zw4DhIYqTYNjRvhnJl9etlCJxaQa9pBT9Mmk+ONQLcVBpzKbRas3Fq/hkRyzwNpMb41M0gvUsxInBeAhp0p2u7nR3i7XXQFFQPw1Zhf1LvM5JR4r07bA/FxXSFfZR4xq05xO9TYtr8irkAgZpnW37snKvKWCBsmNTbAM5Vx6GkPdAiGDiEDz95JjYz+0iFReAyBDToTteUBTV3Z626eXFmzk4bhcek9QadjBJvnidp1k1igq6Ajb9eyi3leoOTD2/JU/feJoHIAyGF0HvspCW2ivEKnPa6rahO5cOWyQMnGV1r/6cfkfcOvZdzhKZkVrwInJqABt0Zm+/CSny0BPjWWWRHyyjxPq/mlkVOdwr51z8s8PIsDfMsxuyLlFhjTF1ahNLfDoELf2HAJhS0Sbmc9e7SRtsKOsS+oA8/GX8FLk9Ag+6MTVxQ4ntYPaKTBjyx5suiqaa+lBBepB7PKPHePz4taUWMDaRFW40VBYVbfCny+FyNUTcGArOW+ObjZR/ybK1N8kO0yX2qOU4p0VzEuzq9P/A0VffIGE834CHvVGLFi8B5CWjQna7tCg7xzZ1bgFOY+poXZ+bstFFQMxZ5qXyVZuGPyWNf0nC7w/OssK/a5wXTH3/80VQTdjaLuKRY9onBg7+wF9xHhqNKwcOq+Wa3bV1qRjKd/HQPfExxpwmO0ibbttTIuR3yrZkpIDR95CjMZcM5f6pcxYvAngQ06Pak3aqsghm+Zi1eKsaexdlpzqmQ3vSc/pqJCd9W9P8/fvxo6SDlf9oY5tPrIWdU6o1Zzd4evWVMpWZvOTzBrKHX2uWqAZRIPLgOb4iCAH6Lm20FOl7h9gF/slFJdZhZdpPQl+tJnmKobqFEJ/f1JXxsn08f3V6+CbY0n+49IwENujO2WkFT77HOFhSwtsWV3dSXLgcZdxpvsWZrgmUxWnJWX5oPUKFtVmfub0RmXwSPjH2lfMpxwrxSdrM2eGsFnpxEDz3tp0ECvl9lRYp2j9k0Q0WaGZ4pTGb43k3DE1t7PBjK4jXiYx/dWAewuke2eYtXQATOSECD7oythswF03iPh/YFBaxtcQUzPArG0uUgo8TDzm9bzYt9Yz8wXxry6f2CICDsnBBMpy9evNgo/A63R0v7DiWOWcTgHGYfdRXmnQGB82qjjZRWI33Aao4jUqofR17p+4vK+hSZoOgJDW03+9dIJYqAJ6BB52mcJbynhzpM9vS/Lyy16XPRbHvhd43TI0Y3Ankl3psbW1lG/eaj7bYmqiR18zsqX26UcqhLz3wowXYWZnAODJuyR82JlHimLZtNsAd3HZU796Ixi2PCjboHvX2Eh4SpMd46xpgkJZUIVBLQoKsENVqyaKr04vVQEgqKYtvi6JBeQfX1IpyeGBYlCJfM2PDBt+U/E3XWUyqqD3p8NtmiSAOBmX/RjYsSWymhqjs43y8Sr5wYL2H/DCTbeBeOpO5NeloZ8vZfZ49RP4tLsXU2tiVL/fC2Y7xBn/i057x79247ySY5RFtTLptkq0xE4FgCGnTH8l9devR40Gs+bT3Ug4S7FVd49FqvrxqN/+jqU4gtUQhs1Eu8I3+9oFOyTcVHGnzX3cKUDIq/PAHGQjQ6ostTbEX8Y7tDVMlbU+L9HBg6zFATVPrEleXh8mNZFbw2AQ2687ZvtKr6yx6V8vlH4bbFme0sKoXLyoWYZHYvPTzvTkOKaP/6+PHjLV6S/slID4d4ZMMZwJdCFaLnCVZtBURgCwH8H6LtYpTb+K4IvEVtb5kz0nWkYNSCPS7TXpHqzT3KrcyTA3mjlEOJF8mmSxGoIaBBV0NpwDQ7O8TvVlz6jrXB5+Fn5UJsazdPD3gLdlKJj2z+vG5YVlxMlGzA69OFxxbZe2cjce1lcxO5GVGifHxn0SnBOgJl/YbBUnhLZl2JDe9iHrm/vw8ZMhhR6BtmrqymCER9hil7tLOAojmfGbWwtk1VU/EiMA4BDbpx2mKRJJFB1t/bXIEk80JxW/ReL3YIm/6d/hTZzdMEFmPq9P8ds1F4UpBKDz6s94Vbpn6y4gmsy2Eq52iUhoKInEqveBFoQsC7o/juHcKMnSalNM/E+wKhR250k9si3k2506SVHXCO8n1j8G5c7ngsMdSl7UJTLnHjrxJ4I8Ds7Rp0WSyn6GwFTb3S5yRb96nIgotLW//7VFWwmMq12DR4bgxT3KRPPLVN53RuY+FfWitfKrdPcVwaj3jZlmZDszQrpReBpQSyo8MGJIGlw2SpACvSIzMD0IQ8VsJ0iQ2CIeSKqg1+S7pIjKliplvTczUHWyOPmjDdbOS+IYH7tY7vCWFuueVBR9151Obn/5FHhy1SaaB5h4FMWkqIaaivIrb3ZY9KRJWtrJfZ1s1QWFLiyTR6wGoFE19ZJMn8wmAF19+eTTklGGVl0ytSBJoTYAG2EZEG6odlc8GyGUYaPFvrbLLdIm9HiU/n7mENDezrop48rKhRR6V7p0pbqAsjcUDtTQJHLdj2UoPO82Rce/Xdj/EBR0fadiZwj1XVW5mtoBBoq09Oaa2UVWlrYNIwCW0Fn1Hi6QdTMyPxlovvLmnY955F2n+aFTHU1mdoVSJwlvUmWy9FnpEAc4rvgVF4HJeJSDmrnDK6tsjtKPFmO7HuwVzcle2WzNMuPaAGHFUQCacWhcCc1Sq65dhLCdybvwadEfaan01BPtBDM7bSVwQKyu52BTKVB73R0/DhtgulN2f7UghXzrEmqp/Q5pV4ekBhfpxV5aNNVaXen4ImBqAUF1XeLnu0blYMRYqAESiPDjrnsS4rQc5IXW47MRmKpYFIKhvIIyu4S+tI+nQFbfU0coUwNbekdqlx9qJT8qcam3UnCwxl4pHAU03ZJF6DzmNMt+U2KCww1OgoCIw+6avWJFzQb9suRlOjvnIThaJv7eUX8XklHkyRGc8ysgAU0KGzFY42Vdk05ZbgFjIpgEaM8ZeZch3163kJRNtUGxQhQL+t3GR3ImB79yDPll10WwlvRImP+NMKPdahtk0TTbZcts2/bW4sENGgm7o8diRarSWwoegU0KAzsPWdjZR217GBqfFLfHPBvGYcldt83ptS4it3UNarvRkeILVQypqKVZ7cUbj9KhXZzuvbgJ0DWUW3W0EWALQvrj5/pRSBVgSm9NHQS+nDh2gPTMrR8BlHg4f8FLRx1pLt3SNdIWiR7dn2ziF92WOonhNVP5XWVocoMEgtJHDUgm0vNeg8z/rOVqlK+sx7hAuqZqXFepFUzAnRLGGXbR3ikWrKncab1aeE95b0aB6bPCyxk6sAAAoxSURBVCfeahICnEJfgGuJOSH75cuXfBnq7u6Ob+JwEDIx9mvhKQlpfvvttzdv3vDNEcridr4JRVb+dsvHAmRI3SpPyLe7FBCBtgSePXtWmCvpw3TmLd9KWyHtixcvHj16ZMOHvS4jZbSDyVfU61y3pN+aiZ5MjlkdM/mYeIXubWmOClgnnxWgPuVsVlsS1ItRn3KLPLP31otRn3K20NUJNOg8unRL43/14YI665P1Dkcf/PHFTVmyfZqlYa8cR/c2L27qO6eRrS0SI1z+35HwDx4gVbSOf5W9IRuJroyRDAW9cqCSLEpJ86QfYPrjjz/oZ/zPFlqIZDlEUykk0E8isBuB8MHL58+fZ0tkIDBQmSV32HCGbzn5ocdel49Z8Gm3rGyK7Ecg0n3ZSrHf61dcq5zpKujxXhli6ub7Zens3apE5SMCrQho0K0jiQ42whjf7btLgdKexU3tCh4+fFhuMlYNW9AzT7CnrPeF+NROU5ag+a/BAF+QUD+JwCEEMgPsz72fnWc/wdhjp9MES1q/ErfkPMXqMu40aQWHbYu0HWmFP/fcB80fLqeFrotJOUeS2+UgjpcSeF1D19yVsr3xQZcCseGQBkhcA7lrGiwdqWAhpke5U2UhRo/isrUrz0t+Uxo50gQJa33io/pQas0jgClAq+NBMEI/i2joUgSMAI/nsgPV+jwDpzxoLav6AIWm/nYURHx9JjunnFpdLqPEpzMkjxx3hryluLRHjdk09Q4DW2g0vFcCN4QZZaVBFwGp72ysUIe7xae2A1s3sU9FVdt+yUJs+UeBTjaL7KpX0Gm9Bj9lAVypxAd8FFDWVyIuGy+n6rC9LZWDCDQkwLyZWsSjzs9ik91VLxWDTLKvmoxvf8pOZ1AaU1Nc2i7p8nD4Arm0Cqm36LAzcM3D4aFGhARe2htr0mvQZSmlu/FoMbLLHopyVqSpyKlFAQl7jF/ytLpHgSarc7aa6XqdxY4W4RuusKnYpMQHEeGebn8jIlsu2Sf0aL8sX0WKQCsCzAI1W1yW86WGeYY3g86PcD++iD+FHjw1X59C+NlOku7izlivdL2ZrfhRCcprEBU5SrCpciXwFJnV8Rp0WXSsFzUrEYsIfTKbw26RBa26x/xZ2Ev3q3K2ObyKi/UEc4lf05GzIE8DJT7kjiJCSZV9xctXCKOOLNVvClXVTyKwMwGGazQaC70dPYMRxGBG+2cYM2eFP8KMAiLJihFRGGKsYSTeuY6ri7uwEk/DRQ2dtbWsRrfbjfS6qCJ+sdlNjJqCGGvpliMIz6ipyWHnNBK4LXANugJPOtvUppGpiV/DSGFxKWSyw0/phNN1CE/tGXo/cqSvTjVHNN9yyUJZJt9MibdiwjaiXsRIaLoRcy5taRkqIAKnJsAUWdjxR/1/3SX5My+ci9KFlfi0uc9rjIg2jYcv8+VOzsKBUhJkDkvJ4OQlcLlB63/VoJtlxZTrRwdhU7TCujPC6E5Vx36P0Viaw1zhl91+xUUNNGvgQxOuWdbbK/FBUIr3XAjTNmnzQBBkJKY+9KcaiSMQuhSBsxBgDp0yFkaDpfKS3MiTmegsBLycF1bio9mPec9X/Fzh1Fh1Lvkl7Y0Q0KDb0tBhxRlBiQ82r6BbM3OyTGyp1+y96JzWcyiutw0+kofKUkHbWQU9mUtm3Xpl+I5MKzWGRck4aTg6+h2Z+PzTokyUWASuR4CPmr19+5bjaQsn1BZqzezGNyOYd/j6w6mPfn/16tX9/X1a0wtMFHy0zr7NQQUxBu/wfYCUZKsY5m07pZgFhg8RtMpZ+YhAKwIadFtI8nlNbkeLZXnako/u3Z9AFyWeWZ5vQkWV6bRbiErRpQiciAAf18D9DA2Jj+mwKScQbX1R2ZlYwx+6O6b3y+yEL6zE0wP5Dl34WBKmnVN84KkwaljX2W7RUdHgqdSpt46FauqnsxPQoFvXgnxNPHxviIVGSvw6hgfe1UWJZ9HyX/ujeigf6CsH1lNFi4AIDEXg2kr8UKgljAiIgAhMEUA3w0LEr3rONoVo5Pi/9BAO7/Yo29BFokhdioAIiIAIiIAIiIAIHEXAnOWwxB8lg8pdTaC9Es+uLnIJQLi27/Otrq1uFAEREAEREAEREAERCASkxJ+6J7RX4lMzPIBkiT91L5HwIiACIiACIiAC1yNgRyzI2HrGxm2vxHPyRgrim2++SSMVIwIiIAIiIAIiIAIicBQB3lkPRcvYelQTbCm3sRLPq832aMbEkqOVoVBABERABERABERABEYggM4W/J/R03Tw1AgtslSGxkp81gyvZzRLW0XpRUAEREAEREAERKArAdPZOJqma0HKvBOBxkq8HOI7tZOyFQEREAEREAEREIGGBExnsw+XNsxcWe1AoKUSzycD+GZNKrQs8SkTxYiACIiACIiACIjAUQTwpQk6G18VPPVXpY8COEK5LZV429JFFdPbEhEQXYqACIiACIiACIjAgQRevnwZSn/69OmBYqjoLQRaKvHmXOUFYoentyU8EIVFQAREQAREQARE4EACuE68fv06CPDDDz8cKImK3kKgmRJPh7DTRr1AMsN7GgqLgAgEAlnXO35Kj7cSMREQAREQgbYETIPH4VmHgLdlu2duzZT4rAZPTeQQv2dzqiwROAWB9+/f2xISCXx/f4+nZhSpSxEQAREQgVYEsLr+9NNPITcLtMpc+exJ4KtWhckhvhVJ5SMCZyfw66+/RlX4/PkzpxHzHwM83xaZMsNzF5b4R48ecd4Z+3+OLuaPyIcPH0YZynQUAdGlCIiACFQSeP78eTgenmlWr7RWQhsz2d2XL1+aSHZ3d5fN5+PHj19//XX2J0WKgAhcjwAa/A5OdK0mruvxV41EQAREoEDAT9Hv3r2TEl9gNf5PbdxpeDg+VVVp8FNkFC8CIiACIiACIiACexKws2g4G14a/J7ke5TVRonPnkuDuHKI79FmylMEREAEREAEREAElhJ49uxZODyAkwOnXkxamqfSH0igjU+8HOIPbEIVLQJDEcBbXb4uQ7WIhBEBERABCLx588YUdwI6/vsCvaKBJR7/qvCGRIpDlviUiWJEQAREQAREQAREYE8CqGrmSMPB8E+ePNmzdJXViUADJX7KDI/EO7zf1omLshUBERABERABERCBCxDwL7NiXX316tUFKqUqQKDB6TS8ujr1fRY9VVcnEwEREAEREAEREIGjCHAqPGf1Bo8JAhzyK0eao9qieblbLfF0jikNXr40zVtLGYqACIiACIiACIhAPQHc302D50xJafD16MZPuVWJL/QGnK7Gr78kFAEREAEREAEREIGrEuAoSc6i4Qt62OB16vfFWrmBOw3njP773/+OuNBdCofHR4l1KQIiIAIiIAIiIAIiIAIiUE9gqyWeknixNXwa3UrFBi8N3mgoIAIiIAIiIAIiIAIiIAJtCTSwxAeB0No/fPgQHtnoeU3bRlJuIiACIiACIiACIiACIuAJ/C8awFDSWU49vgAAAABJRU5ErkJggg=="/>
  <p:tag name="POWERPOINTLATEX_PIXELSPEREMHEIGHT#5C7661727068693D435F315C77656467655C6C646F74735C77656467652C6D" val="133,3333"/>
  <p:tag name="POWERPOINTLATEX_BASELINEOFFSET#5C7661727068693D435F315C77656467655C6C646F74735C77656467652C6D" val="29"/>
  <p:tag name="POWERPOINTLATEX_CACHECONTENT#5C7661727068695F693D435F315C77656467655C6C646F74735C77656467652C435F69" val="iVBORw0KGgoAAAANSUhEUgAABCcAAAB7CAIAAADIVH1sAAAgAElEQVR4Ae2d7ZEXN7aHd25tAOsJ4eII1oSwJgJDCOuJwBCCIQLGIWAiGAjBJgIgBEwG3N+u6p5SSWq1ultSq7uf+TCl1l8tHT16OTp665tv3779jT8IQAACGwh8+vTpw4cPf/zxx+fPn79+/ar/X758kcOi/Mc//vG////3r3/96/Hjx9999539usXx8uXLFy9e/Prrr8+fP98SD+9CAAIQgAAExiFwSsV6g9UxTg1DEggciMC7d+/e//dP9sYKsWV7/PTTT8+ePdtifjiTQ6n/85///PPPP1eIwSsQgAAEIACBQQicXrFidQxS0xADAscg8Pvvv7958+bt27e1xP33v/+tlYoVtsf9/f3d3Z0TQ5HosZZIxAMBCEAAAhDoRuA6ivV/ujElIQhA4LgENAHz9OnTm5sbrU5UNDkE5Lfffru9vV26P0p9tJkcikQrJ8dli+QQgAAEIHBBAhdUrKx1XLCek2UILCCgNYRXr17pqEbJOzq7oc1OOrYhh85yyJzQf72oMx466aFI9KdtWclNWQqpVZQff/xxNiFtplISfjBFvmK1xI8BNwQgAAEIQKAPgcsqVqyOPhWMVCBwMAJ//fWXNj7J3piVWwaGTmhotaHEYLDYtFihVQ5ZIObjHLPnwnXA7vvvv/ffkgDy9H1wQwACEIAABEYjgGL9m06T8wcBCEDAJ6Ch/2xnraWJX3755ePHj/6LS916Pd4cJRtmKh6Fd4snvng61DEVHn8IQAACEIDACARQrCoFrI4RqiIyQGAUAq9fv46H9f4QX27ZCdoKVVHih4eHINGk4aFtVFrWCITRY11hKuaLqCAAAQhAAAIoVqsD7LCKxzD4QOCKBHRYQosGyRMXhkP2hmZrfvjhB/Op5dC6syL3U4+vpVK6fgBLmkMdhgIHBCAAAQiMQwDFGpQFd1gFQHiEwBUJ6Aopnc9OjukdDp0R10cAdeFGC5NDSegsuHpnLXEYfZ360Oc47FGHRpLiafWDc+RGCQcEIAABCAxCAMUaFwRWR8wEHwhciIDG+o8ePcqcGtfeJ60OK1gje8NnrSPm/jEPfXRc6SqALu2Nz527F/3wflS4IQABCEAAArsQQLFOYcfqmCKDPwTOT0CLCVri0G22U1nV4oN+/fnnn6cCVPfXcop/eEOfB1HqmS+EYHVULwIihAAEIACB1QRQrBl0nOvIwOEnCJyWgM5RaEA/tYDgsq1T2lpk6I9As0TB5zgyMnCoIwOHnyAAAQhAoBsBFOssatY6ZhERAAJnI6CvW2hYnzE5dIpDd9TuYnKItbZy6U7eEugc6iihRBgIQAACEGhNAMVaQhiro4QSYSBwHgLawqSv7OV3Vbk9qTvmWSvUwV26SWFkHSX98exJQDVKB3I0ydczUdKCwMUJ0O6GqgAo1sLiwOooBEUwCJyBwP39/ZMnTzI50SKDRpCZAN1+0lHy2bQ41DGLqHUA3S2mGqXdelp34gvxrWkTPwQcAdrdUDUBxVpeHJzrKGdFSAgcm4Bu8cvcVaW86a6qngfHZ2nqStyvX79mgmkbmC7gygTgp6YEZKDK3rAktPTk7hwzHxwQgEB1ArS76ki3RIhiXUSPtY5FuAgMgaMSkDlxLJNDoP0RbcxdW7AwOWIsPX30yUg/OX1QRdsMfB/cEIBAdQK0u+pIV0eIYl2KDqtjKTHCQ+B4BNQz6qN7GblHW+Vwourz5BmZ2V6VgdPhJy1rxN9tzFu2HaQiCQicmwDtbpzyRbGuKAusjhXQeAUCRyIw2zNq5kxhBsySLrPKnCnH6ti3yIIJVyeMLkbjdMe+5ULq5yZAuxukfFGs6woCq2MdN96CwDEIaMtpfpVD6wkKM2xmMqZF5qdhs3MawXRj1dSnG1nuOE0pk5HRCNDuBikRFOvqgsDqWI2OFyEwOgFdrJEfAur4r8KMnI0p04JDHfuWWnLC1YkkK5dbdPctHVI/KwHa3Qgli2LdUgpYHVvo8S4ExiWge07u7u4y8mngnvlQYObFnj9NWR1T/j1lu3JaeWs2v7x2ZW7kHQJbCNDuttCr8i6KdSNGrI6NAHkdAiMS0N76/AVQEvrNmze6mnZE6T2Zpm6pwurwIPV26huO+SQzM7L5F/kVAhCYIkC7myLTzR/Fuh01Vsd2hsQAgbEIaH9L/lOAEldfA9R3psaSe0IafX4u/gWrI2bSzSdYylABqTr5qesrK5oR9H1wQwACGwnQ7jYC3Pg6inUjQPc6XwmsgpFIIDAQAZkT+a1Tx/qMdJwd7Q3j5MBeFS74QpnE0LXLWli7vb31RTpWHfMlxw2BAQnQ7nYvlFgTBSIdq9OLs9NHsbLWEVQbHiFwbAJahc+bHMqe9lYdKJPqCgNpWegIgPR8jHdP6QZJbdULPq7y+fNnvhjYs1xI69wEaHf7li+KtRZ/rI5aJIkHAvsT0AekXrx4kZdDo0N9ByMfZqhfg0l0yYbVsVcBxV8os71V5jDZ8idfLRgOCEAgT4B2l+fT+lcUa0XCWB0VYRIVBHYmMHuCXOsG8ZzZzkLPJc9axxyhfr/HlcesXJ37D6xBvhjYr2BI6dQEaHf7Fi+KtSJ/rI6KMIkKAnsS0HeLtK0lL4G01/j3VuWzICNk6mKr/Iv8upGA7m8Jvgz4008/+dWJ5Y6NhHkdAjEB2l3MpKcPirUubayOujyJDQL7ENAS8OyGFp110xb8feTbkGqww+rx48cbIuPV9QSCK3QUkS10uEh1PFF1zE9Ar3Du3weCGwJLCdDulhKrGB7FWhGmiwqrozpSIoTADgSCs7xJCeJl+mSw0Ty/fPniixRs4/F/wt2UQGDW6sP28QGheLkjHjM1FZLIIXAyArS7HQsUxVodPlZHdaRECIHeBO7v7z98+JBPVZPQT58+zYc5xK9YHbsUU/yFsmChw0mlxbTgHM5Bbd1dIJMoBAICtLsASM9HFGsL2lgdLagSJwS6EkiO/wIJjjv40yfn/LzE8+v+r7gbEQjqT8aIDWYH+WJgoxIh2isQoN3tWMoo1hbwsTpaUCVOCPQjoLNuwbg8TjszRowDj+bj77BioWOX0tEXyoI6FpgWvlSxqg5GTn5g3BCAwBQB2t0UmQ7+KNZGkI9qdeiIj1YedXhRt9noEpWb//7JoXlQbSNRW+UIY6MaQ7RDEVA9D3b9JsWLd9sng43p6V/MhdWxSxnFZoNU8pQk6od1t5X/q7b/qcf2fXBDAAKzBGh3s4gaBUCxNgL7n2i/rf37+PGjmsTDw8PaCNa8p1lPjZ+CfcNTdDQbp/BrkuEdCByEQKE5cZDcpMX027u6nXQgfJsR+OOPP4I+VrUun1r8iuyQ/Cv8CgEI+ATiRkS78/k0daNY2+FdaXXI2DA91Gdk7+wNS7Tc8fr163b4iBkCOxJQoyhpCDK/dxRye9KmALTQsT02YlhKIFi4UJUrsf3iVamSt5bKRngInJUA7W6vkkWxNiW/xurwTQ7tF28qn4tcKfrznSUjLT8M02wdyogk+hOI19/9am9uRnv9i+Y0KaryWEVyjsLu1FcT7sWjW7+nKVMyMj4B2t2OZYRibQr/RrEHSiX/qO1usjTsZKHaRuvvBGsDccnO9bzY0pQ67JEPw68QOBYBbaC3ljgluT6qwJb6KTj4zxLQTbjBBze08aPwGjGpBv9MjtJaqm5mxSMABE5JgHa3Y7GiWJvCX3ya/NmzZzbQ0WxWa5ND58W3mxwi+Pbt2/je66ZkiRwCTQnE15skk1ODTfrjCYFZAppjCkyO5JcBp+KxrXEWgE7YUOCAwBQB2t0UmQ7+KNbWkJetdeibKXd3d04maZTWKkQzarPfPlsEqMPKzCJ5CAyB1QRkkL9//372dW1R1czNbDACQCAmoB4+uAb3zZs3i741GcwaaqOsRlRxQvhAAAJGgHZnKPo7UKytmS+wOqQtbm9vnUAdtm2UlL10mERyRz60AhOs5sfsdMDx3bt3sT8+EDgWAb8xZiSnwmfg8NMsge02Q7w/dqndMiskASBwMgK0u70KFMXagfyCHVb+Z6GkOZoKp+m0qXlc2RiSRJu7NImrKvLp0ydtW9efHNo0LH8twjg7JJZQcSpk7I8PBI5FINj3MiV8fAvKVEj8IRAQiHcaBOseQfjkY/xK4UnNZGx4QuD0BGh3OxYxirUD/NK1Dg3WHz9+7ARqvbcqXl506eoUu5LWKasSLvEcm3uLY+Wz9GS/1d3YNpviOAFUxwpPyu4rc+HmQ7YU7ltMh049rmPrzoJrCknH6nwU5efR/bdwQ+AKBGh3O5ZyDD8pDIo1iaXUU4qk5M8uX9cyQkn41WHi+xZdTlZ8dkO6LbnosVq2K7yovXOlVeek4WR4aBlt5LIuvE1cGRk5F8g2MoH4C2Wr772Noyq8e3dkPsgGgRYE4sZCu2vBORknijWJpbpn0Q4rLXTYfqfCFah1I1LtmIqv3JHBo9pQuMThpyuzNWl4cLTDp+S7dVvAZVc5jINOBw2+CaRwfyPbq6xMcSwlEDcBrTMvjcSFVz9sk1bOR0sf6urXxcZbEDgxAdrdjoWLYu0Dv8jqsL25mj1ddIHJ0jzIrLdred27UnUyElZfwqOLfc1eMmFiH/vp4o7Z4/gX4TM4h8IKHAz1LlJ2ZHM7Ae2xDPZEyYLdckl6bLHEo6vtYhMDBA5NgHa3b/GhWDvxn1090Q42E0W24Gz41QHivVW1kpMxY1mQQ6Ox1UKe+8W4CHxu13Gv2M7Xs2Ik9w3GpdNTJNI6E4Ggw1TV0qLxxgxqxiqoohsj5HUInIwA7W7fAkWx9uH/n4/F5v+sJbTeJh6oJY2A84KV/xps12t9NKVcsAFDasAdFEQwVjj3o/KuWdgBy8VE8mcBMmWh8zn2Cg4IlBMIekvVsSp1SR1LUF0Ht+3LiRESAtsJ0O62M9wSA4p1C71F787ssNLuWzvIEa+SB1pky6PurfK3tWiVQ9/r2BKh/642aPl73INNXH5I3Do/4+4gXlSNThNYedftZyNXg8KDN3bj3Mh5QbYBCViHb7LZDlvzWeFQxxJMJb569WpFPLwCgVMSoN3tW6wo1m78Z6wOvyWsOM9dmA3ZNr5i02Rz9dMjtmLjROIsY2HREGw0AvElJ0kJOdSRxJL31NyH/i7+SZ/gxIVMhVq9cdAJa5pJnybIlwi/QuAiBGh3+xY0irUb/1KrI1AYdeXzTQ4tSrSYbK64cpLJu8YrEl5KWmMXDJsMKH5aTaBwSoYbkJcSVhehjkh/V14mqvKFsinyYhv8FIy0gl95hMBFCNDudi9oFGvdIsgNhjN7Y3zjb/tpwqmE/O10TY+O+McVlOiUPKv9A8NMc4TtoK0WkhePTsCvxplu4ujZ7Cm/eoOAqvZY9xRgnLRiY7UuCn+nq6u9dJLjlD6S7EWAdrcXeUs3UAFTutXC48gQyA+Gc2sdtr1K5aE716eKYaO/v7u38L7kdSn6Dfv29nZdJFNvaX3DcLkwOj0SoJ96F38IlBPwjz9NveVX9akw+DsCWpz8/vvvA6rxyc4r4NLsVDDhpx5s9a3lSWIsdySx4HllArS7EUo/UAFJkVCsSSyB5+xgOGd1mA0QT1AFyax+9E+ra7W9nW0jCX1Lo64q1fJocL29AyIVzj6r1XWDF2MChdXpynuEYmhJH5HUNkj1A/6sRzLkdTxjk6D6DSLq4QPNzRcDr1PByGmSAO0uiaWnJ4q1Fu2SwfCk1SH72+56ir8XXktE29er5ZQWxzlqyZmPJ1jl8APXNW/8mHFfkEDJfIywFC4WXxCg7ii7v7/XEQ7NQUjZWxd3QRRBlkUm+EiWJpu2fBkwiN8e4zGWaQELgwMCFyFAuxuhoFGstUqhZDD896nEbKFD5xMaLUHIvrSJxvg29ynBVvvbronqYzKLOZAtmNULfuURAksJTNW0IB4qnmZcHCvZFXJIqegv2D4UQLv4o3XFxiE2D+ynLQ6tv6sHVnFYJFJUWneyRxwQuA4B2t0IZY1irVUKUyT9Mcmk1WFbhtotdJhVpFs+O9wxZfOa1a0ORZgc0FgGa5Uo8UCghED1Gl6S6FBhdCDB2vuUYKKkv2CCfyrwuf01ARR0VlISjSabRFIbt+7u7gypSkoLUO1uZreEcEBgKAK0u6GKY1YY6YvZMBcPIESzg+H0Dis1BpuLanfxvy2sd1joUFWwHPlWV5UqYhnxY1Om2qltPyHc1yEwO5J2KPwjTNeBU5hTLd5q79DDw4P2NrQ7sVYozCDBApNDUjVa6HD5jQ2MeMZ3EDKIAYF2BGh37dguihnFughXJnDJYDhtdfjzf42sjnfv3rmSbrR7OOZiVkf1s7ba/az7H82YETE9xpo1FgkfCLQgcPTTRLIH1D9UISMbQ7MvapJa/dBEgBqmplS0/6rD4moV+ftEEqgKQdM+qKZJB+fU1TnXKvGmYhM5BCoSoN1VhNkhKhTrLOSSwXB6h5V0s4tdCrsRaJvcajqpZox8ldbCjtKyhs7fW3I4ILAXAQ0Z90q6SrpqR25eQO3Ub7aLIpdpsSj8lQPLBgum+jr0yUrCVICDr0dMwSvXw6vlnXZ3rBJHsRaW1+xgeGatw+bvC9MrDGb3Nmhg0Wcbkh1TaWdHFeadYBBoSuDo26ts18HUubSm9C4YeTDhKgIdPjSkyaxge5sW2KUXLsifLF+TAO3uWOWOYq1VXmmro91mJCe3DSyCdfZauYrjsSu5AlUXh8QHAsMSKJluKQkzbAYlmDXVFmuSI2d8F9m0mhQc/qv+ZcCpfMUrKsHqx9SL+EPg6ARod0OVYInSLAkzVKYCYcZRrAmrQ5sTbMG90VqHszpUin2W1NXCLUftruQKyphHCFQnoJW62TgPPSXjN1Wsjtmy3h4gHuh3mwnSKnegX6QX2Bq3vUyJYXwCtLuhygjF2rM4ElaHLXRIjpLCWCquDSw6rOM72WxpRXZOnw1dS5kQHgIlBA5tUZRk0G+qfaYkSqQ6axjb6WoZlKXX4suAFn/giJc74m0nwSs8QuDoBGh3o5UgirVniSSsDn87dYvCsIFFH6tDLdwOdfRJsWf5kdalCJRc7eC332PB0Ty3NVXWJDuU3Y4Tri537ouBfk5NO/ieuCFwJgK0u9FKE8Xas0QSVodtRmokhxtYaBWlz6SaP53muxvljmgh0JRAsCklTqt1+41TrOXjjziZIKhFdSoe2Xg+cAVT1eq/vhRs6FLt1RcDp2TGHwJHJ0C7G7MEUazdyiVhdfhpV5831W1xLv4+p7p1C6fNnirFEovWzz5uCIxGoPrXZsbJoA2CpQDYCdm6XIy2JbTLpEz8XaN4JtgkxAGBoxOg3Y1ZgijWbuUyY3X4ZzyqyGRNrs8OCj8VdgxXKUEi2ZfA7JRM9TbbJ7+ajzDJdxn+9snmOKkE/aHOvLX+MuBU3oPlDlUDnf2bCow/BA5NgHY3ZvGhWLuVS+Irgf4FYbpUseKau9YW3VfP+5zqfv78uY1jtNDRZ0NXt5Jrl5BOwgSXabZLa7SYtfFv8Fn2kpud1NAOt6xnloaKYK/h72i1sZ08u3yhbCo7KvpgfUOPFfXOVLr4Q6AzAdpdZ+DlyaFYy1ltDfkt+vv48aNFqpKIfl/v8fr1axezbID1sZS9aZ9XdykqU2XvXT3UrMVvdeOsDo16tbFw5HrgzwskS0GVf2T5Y9msZ1B2dK14HKCRj5+uT/L03YUquZ9fufet8/GG29MXQaMqTbQjE6DdjVw6KNY+pZPYYeWvCWhpQvOmgX5a/WhHLErMytWp6EXJ7CehFXw/U1tiPve7Osd52VUOK1mtjwWL4PbTIA6/bidFCkzuZJihPG2hQ0YvCx2ti0b7l2wR2KWls/v7Lo5ZBbC8B6sf5o8DAgclQLsbvOBQrH0KKGF1KGHfIreTGBsFsu1Viqf1wR3VHrvJR/bry5cvNwpvr2tcrlGRNPTNf/9kzOjRjshbsIM6grHIQXOxXezBOfinlZKZdfsYkz8N6KnzxNZaa/U2A2ZzHJHiAX1wsqK/qHwxsD9zUuxMgHbXGfjS5FCsi4itHwwnl1T8ays1ak+GWerpb2ZY+u6i8IHB+vDwsOj1qcCSP7MAJzvtcNta4pyK1aJqd9bAKusYzlA+maqoQqnVZjtk2V+WUbfTIUU/Cb9T8ivzibf3KGt+TuVWh+kz2cutnXWBYFpy3EsY0oVAXQK0u7o8G8WGYi0Bu3Ew/LdkGoECqNL7mzGgAXoy0SqelopTYLUOkATR6lExx0cgem5Jr4IrjkT1yV/pCsYBp39U3qvU9hhsXR9/XiBZKEcZN1tlU3ff/2jBBa2OuObUmpfZXsMDlX8g43l73onh3ARod4co37iYAvWKYt0+GE5bHaofdVn73/2oZQnElTjAUcW8keS+dREMSeM6eoIVjxgsPqMRiGfOggYbVNTR5Hfy+GeIdxn7Xs3q8PthV2GqdJK1apcqbVCNTzCPUwsO8RyXAO3uKGWHYs2UVK3B8KTVEYynpZyUZEag/E/+4kmL8VCAw6muKgaAmRyaeIvNXH9/yIBaPF8o/HpoAoGNHQzXhhpNJjn7I371NskwrT19GXyAcUtvLUmf+Mcf1vulILe63z5kSAUC7QjQ7tqxrR4zinUKaa3B8KTVEdt8WxRA00lNDf2DpXmpqyqTZGZ6JU0OlU1MSUnvMms7VVHwPyuB2OINRmxVrO5G9PwTRFs6lo3iXc3qCPpJPW4EWP31+Fw73Wl1yETYmQDtrjPwLcmhWJP0Kg6GJ60OJRzbfBofrFvx8MdD62JIgpBnPIugtKosp/jrM1MDuKTVIcU5JS3+EKhIwDfm/Sbm3Gq/FdOqGJXfaqbs+YrJZaK6lNURZ7ZKP5nBu+Inv24MXo1ncydNp+zU1XeziW4JgMBb6E29S7tLkhm5sqFYgyKrOxjOWR2xApAa0ChhaggeCGqPvsQVZ9cknq34+EOuWrs1bH4iY0X4U7Ymg6qs5R0HBNoRSLZQq4dyLG2q7US1mCWztazdJYwHBI6ehDSBT+PQpju/bsg95oA4VvmHKw6Zcz5tuVXTRq5ICNyudPya4Brgldud8q4Bla8CBmwdKNagOVh5VRkM56wOJaw0AkXlHjNpB+Lq0dciteZfpwSrNeK3+NUk4hyZjzrrmE8tGSwVHBCYIpCsgVYnd9y8lBQ4MDmqbINMJlToeR2rI54fqTU7U4i6PFi8w2FYUeNMqYbHo0zXHlfvFIhTqeiDwBVhxlHR7nwmato2fjUlNWbrQLFawVUfDM9YHUp4qg+Vf+Ggwa9ni8wVy7bv0EDBj9Cvu7WUk8xxizafx+Rii+qrLzBuCDQlkKyEVoHHqY3BaHKE2d/rWB3xdlkNN5tWyy2Rx1V6zOnhII8Scko3ufaYn8MKYuvwiMCtIdPujLA6HNNKSYdavQUewRH3Qr7YF1GsLQbD81aH6kqmJ521PQJbPz+Iz1c1DRGmTCDVhu32jKVuZq4ybp6xY6oVDbitJRYen9MQyLdQNY0RKmQwvh/B5FAFCKQypSKkp6keykjcU9Vac25ESWrCysI5xtHxmSzHQ8wgF3qsNTWWEaP8JwQuZ7UiJO3Oh5YfxLuWMlTrQLGq+FoMhuetDiUcTFLGPalG5xr0J1W1rc64t5Jh/KoZu/WKIslYPoq5rk4y2yYfbZA1l8G8oRLnDh8IbCcQ2PZBC1Wd3HeqWLrEF2nL1MN2Vn4MF7E6Av4qC1UYn8OA7qDDH79flZ7yK3nGvW9jtLJGYEPRyEG7M7DllU0h7a3dHSjWFoPhIqtDZZ+nbz2sRNRY3FdpJrQLU16NZOooquB1S8gc0kZ+cuXxT4X0Tay8egj0ohNJMk/FjD8E2hGYGkC7aql2lK/MjQSTCgma8Dgmh7I8BW0ozbexaFTu1ltaZdgYZ4fXbY7NhB+q5sQEYoFN8sAxSEYQOC7Eij60Ox9meWUbarlDWZjSEdaXnlixNhoMl1odol9oeFgPq9GGf45c/vl9e9L06o41ai9Z9nWpKMLq4wNrHnlpJarl1HdUl8dvurghkCFgVdevkObub3gE8shKVy+Wkb//T1Ma5UytOCgF1Qfluj/qpSnGg7Z8h7w0/urh44lta3qBQyVSPfUVESLwCmjlr9DufFYa1wWtYOpxwFXNuCh94U+sWC3j+b536WB4gdWhOiRlHMxc+vRL3JI++FOEyUWD2dgarSpYX5zXDUnTSJ5+S8MNgc4ErJtINh81tLoLg1O5UypBR6FWv8uc0JSEzv8KVkfQuw6o1KfKyLpiq8yjWa2+5LG0JnbgyGsWP86mbgRuipd25+MttzrUWAZs5tdUrNZF5LuspYPhZVaHq0YmStCZdnvUCKZdvdTYSGMR/fltJnDL+kpmdpCl80BaHi9FQFU3WTnNs5G57iCracR9UL7P2rF0plidZq0jzuCwZRFXg7ibHflS8hi1tbjA0cfyj3kGPggcAKn4GLO9eLuLgQSNwn9U4IplUSuq2SycT7E2GgyvsTpUivFcpl9p2rk1fzBCjUwa7geaRKzVDolnTAKyyYOZtqBJaiGi+tBHiQY7KpWoEmo3QbAd/pQiOY3VEaw4qUQGXHHKlGNco4YtGoENWtnUYya/PX9C4Ha0aXcB2/LKplajee3g9UEeUaxxQawYDK+0OlzaMt/zg5upbnedf1NTMqaZ8UnmetimkskIP52VgHr5eM0haHdSjVVW5xSJlh+DyPU4/vTeua0OGZZBoRyuj5KaD7IwjhaIu46SXQBDNQoEjgtxuw/tLskwnkEImrY9jrxTHcUaFO6KwfAmq8MlL80dW/ZWgbY7lKuheuq4T3F5HHlON6goPF6EgOyBZKcQtEoNPpYufajzVcOfUiTyH3ZO2i/6c1sdsdl5iELxC0ju2KANAgz1mFeFystQ0koYBK5eIrS7JFKpjBJlJN2kOpmMYRxPFKsri3WD4QpWhyWvsUthrQoGPVOPGrssHQx1qNN77dkAAAgkSURBVJfJkdaA6qQDCpIYn4D6+uQaaLLRqRqrFcvIV68qK1qDVPcnt1qiPBWV6n+mmUvjHsj8PrHVoYILinjkGcRMO1KtCzIy1CRUILmaW2wmOfnVcILAIzwicN1SoN1leKqyTVm56p30q2sp0i+ZSAb5SdKiWNcNhqtZHVYVNOZQYUzVrUB/xI+qcMqJNI1FOJTDGkYguYYvQ8mJMBDwCajeluymCGr1okfFL43rJzq++8RWR1zcA87gFNaQwModf1Ai/aVRlBPbabTB4SNwYVWcDUa7m0WkXtdvHXLbeM9pnPEbuOXxyop19WC4vtXhyiO2gWSHxKaIqpdmhhRYhopq3vijFk2zJYdiKgCriDggMCwB9fhTc7HJij3rqdgU50Hr/4mtjqAHVt87bJ2cFSzudWdfIQAEdiFAu9uC/XBWh2X2goo17pZd8c0OBlpZHW6axx+yjG9RWAXKOGLDSXlUR5N5hZ8gMBoBNUZ1GZpk8ltouVutW+8e19iw4jix1aFJHL9AB59rtxKZcvgdr+reVDD8IbAvAdrdFv6uyzruFMmlFKvfJ5uuKRkM36iK2Au1HO/evXvy5EkQW4uEgiRaP/7555+PHz+OU9Gmsh9++CH2xwcC4xNQrVYF/vz584cPHzRLIcfXr199sWVjqH9xf6r/Wtx49OiRH+C47vv7+7u7u1h+KY8T5PHly5e//fabcqeV5J9//jnO5oF8Pn36pJJSRZXJoUx99913BxIeUS9FgHa3rrj/+uuv29tbvStdo/a+LpJx3jq3Yt0yGG5idUjDOW1nNUAjFUlpjwd1PH369O3bt4Hw52ghQaZ4hMAVCJzb6rhCCZJHCEDgHARsIKuZBc1cnyNTZ83FlsHw/7SAEiwyKonkEkGLpNvFKUM8NjmUXPk9Bu1kI2YIQAACEIAABCBwUAJaZneSayb3oFm4iNgbB8P1rQ4ZrMEODZVE3QOsuxRtbEo5MfJbFzSZqr9dBCZRCEAAAhCAAAQgMD4BrI7xy8hJuHEw/Pfq+UwKdIK1jmDPmOMWX5Pn89T+zhcvXshHZtjz58/9n3BDAAIQgAAEIAABCIjA+/fvHYcTTFKfu0A3Dobrr3UktyEd/bC1FnB01jauSXmrw8omvtErjgofCEAAAhCAAAQgcEECuivC5foEk9QnLr7tg+HKVoduHrBlMuN+gl16Zj9YpuRQvjLWlI/i2bNn/ou4IQABCEAAAhCAAAREQOMltzNfwypuqBu5SmwfDFe2OpILHSdYL0tuGytc6FD2aUUjtyJkgwAEIAABCEBgLwI2dNQFVnvJQLolBLYPhitbHUmBjr5epkvc4vPxKp5Cq8Md7SgpTsJAAAIQgAAEIACBSxGwoWPwcfdLQRg/s1UGwzWtDl2nlTz8cPS1Djvk5NcJWeSZFQzdW+UMFZ3o0MXG/ou4IQABCEAAAhCAAAREQNur3NBR46Uff/wRJsMSqDIYrml1mLUaIDv6Wkd8UkUZzFvktr7x66+/BjR4hAAEIAABCEAAAhAQgVevXjkOnIAdvD5UGQzXtDpsZ54PTsZrZk3AD3ksd8aU0iW5di4q/zWPY2UZaSEAAQhAAAIQgEAtAtojYweU87vWa6VIPHUJLB0MV7M6VHWSiy8ZgermvF1syTu4kp6SQdeKmeE+tfjTTlRihgAEygkkd4Tq9eSMTnm0hIQABCAAgRICZnJoK37mUtCSqAjTmkBy3Jv0lCRTg+FqVkfS5FDCRz/UoSyUX6qg7YkW+JdffqEJtW4DxA+B1QR0MM4UXhDJ3d2d2nLgySMEIAABCFQkoNlq24VujorxE1VdAja+nY02Mxi++fbt2+z7JQF0Zjq5w0rz/Sc4Tv3o0aNg+lNftAmMChl2KhK3t0oOjWlKuBEGAhBoQUDtMYj2y5cvap76ryUOtd+phQ57S61YkyaayHFzObe3t/aTcwQ9QPArjxCAAAQgkCGgLehu6kc9bdxjZ17kp70IbB8MV7M6bm5ukhQ+fvwoKZM/HchTJsSTJ098gbUBURdVmc/Lly/tBDntx7DggMAuBKTAOuztrDVlswsiEoUABCCwIwG/l354eOD2qh3Lojzp7YPhOlZHLIfl4TSKWTaG9l1YvuSQdaGRjdZA/N1lutvq999/94PhhgAEOhPw9Vm7pE/TubVDRMwQgAAEkgRs1pxRU5LPsJ4bB8N1rA5bJgswnWzWX8aVDI9gq5VlWbd1aWMil1YZEBwQ2IsAVsde5EkXAhCAwCwBGzRq4KQx1SlvOp2FcNwAWwbDdawO1Rh3niGAGGxDCn496KOWMnRYRZvCnfmhNqP93/rD3jhogSI2BCAAAQhAAAJ9CGgQZZ/mOMfR3z7cRktl3WC4gtWRmVZ8/fo1Y/HRKgryQAACEIAABCAAgf4E/BHjKSem+yM9VooVbs7NfJWiw4HOY+FGWghAAAIQgAAEIHBBAr7JoR34/pU8F6RxzSxXWOuwI0ExQU5bxkzwgQAEIAABCEAAApcioK9z6BZytxtfDl1fznGOS1UAl9mtax2qRlOnq2XIXhAoWYYABCAAAQhAAAIQ8Ano0xxmcuiqXEwOH8513Futjky90Y6963AkpxCAAAQgAAEIQAACSQK6IdfdvqNVjhN8xi2ZRzxnCVTYYaVvu/gfrHBJ6k4nXa01mzwBIAABCEAAAhCAAAQgAIHTE9i61iFAOk2uLXo+Ka1yYHL4QHBDAAIQgAAEIAABCEDgygQqrHU4fDIz9AkLt3zG2tmVqxR5hwAEIAABCEAAAhCAQEDg/wBAHLHzfj9k0gAAAABJRU5ErkJggg=="/>
  <p:tag name="POWERPOINTLATEX_PIXELSPEREMHEIGHT#5C7661727068695F693D435F315C77656467655C6C646F74735C77656467652C435F69" val="133,3333"/>
  <p:tag name="POWERPOINTLATEX_BASELINEOFFSET#5C7661727068695F693D435F315C77656467655C6C646F74735C77656467652C435F69" val="29"/>
  <p:tag name="POWERPOINTLATEX_REFCOUNTER#5C73757070285C7661727068695F7B697D29" val="1"/>
  <p:tag name="POWERPOINTLATEX_REFCOUNTER#5C73757070285C7661727068695F7B692B317D29" val="1"/>
  <p:tag name="POWERPOINTLATEX_CACHECONTENT#5C6D61746874747B737570707D285C7661727068695F7B692B317D29" val="iVBORw0KGgoAAAANSUhEUgAAAnsAAACGCAIAAAAqxdsuAAAgAElEQVR4Ae2dOeIfxbHHpfd8ANsZKdYJbFJnWCcwHMFwAnDo0OgEwkdAnEA4JAROAKTObN9A72P6USpXL9PT2yy/+gdST/+6a/n2UlW9zDx98+bNE/9zBByBayLw+eefv3jx4o9//ONnn312TQ1cakfgRAj88MMPz58//+1vf/vXv/71N7/5zXDJnrrFHY6pE3QEFiDwr3/968MPP/z73/8Or1/+8pc8LmDqLByBeyOAC/vxxx8HHb/44osPPvhgrL7/M5acU3MEHIEFCOCJv/vuu8Hcwg5/fAFTZ+EI3B6Bjz76iJEV1MSj/fTTT8eq7BZ3LJ5OzRGYjsBXX3317Nmzf//734HTy5cvmSamc3UGjsBjIPDNN9+I0WXLZmyY6xb3MTqRa3kXBDC37DOJNkS3bm4FDU84Av0I/OpXv9JG98svv/zDH/7QTzZQ8H3cUUg6HUdgOgKvXr1ipUvYfPLJJ35gStDwhCMwEAEORhDpykrS+++/j7PbT98tbj+GTsERWIGAiW45n4wBXsHYeTgCD4kApyXee++9sUbXLe5DdiVX+moIfPvttwx+kZrbC+TIoyccAUdgBgJm3PW7ub6PO6OZnKYjMBIBfG0WtYQid4HklLJkesIRcASGI/C73/2Ok4lClj3dzmMT//uXv/xFyHnCEXAEzoYA+0m///3v//GPf4hgX3/9tZyllExPOAKOwAwEWFti9MmSEol33nlHLzjtYuqryrvg8sKOwGoE8LK/++474ep3gQQKTzgCyxDg/VM//vijsHv9+nXbAWa3uIKhJxyB0yHAEtbf/vY3EWvUgUkh6AlHwBGoQYCdHS7BS0l2djDA3COSnMqE7+NWAuXFHIHVCHAUWZtbBjmvnVsthPNzBByBJ0+IcfWGLgeY9dGKeoTc4tZj5SUdgXUI4FPrq7cwxvo2+NTrJHZOjsCtEWDBiTsCoiJ7PQ3vgPRVZQHQE47AiRAw27e+nnyitnFRHhUBs7YMDHs3dD3GfdS+43qfGAHeJKVPSyGpXtE6seAumiNwZwRYWzZfDTELUZvKe4y7CZEXcASWIhD70f42x6UN4MwcgSICbO7Ii6go+Kc//Ylv/BVrvP3RLe5bLDzlCJwBAbOe7N++PUOjuAyOgCBgXm9Ofv3asq8qC4yecASORwBn2awnm1Ws40V0CRyBx0aA7/fpI1SAIR+x3wTGY9xNiLyAI7AIAfO5ErjybikWmRexdzaOgCNQh4D5rAiV8Ixrji57jFsHsJdyBOYj8Oc//1nvD8HQA9z5qDsHR2A3ArxwyoS5DF485k1CHuNuQuQFHIEVCMQHpjzAXYG783AEmhCIw9yaLwt5jNsEtldyBEYjgI9sSHqAawDxR0fgPAgQ5poPivBlIfngQU5Ot7g5ZDzfEViHAAOV4ar5cUSZAxo6x9OOgCNwKgS4tmfkif1mU8AtrgHEHx2BAxCIw9nNoXuAlM7SEXAEFAK89xHPWGU84cPV5TDXLa6Gy9OOwAEIsINrAlyE4Fr9AaI4S0fAEdiDQDxOy76yW9w96HpZR2ACAvEQ5QiGf7RgAtJO0hEYjEBscQlzCzf63OIObgAn5wjsQoAbBR7g7kLMCzsC50GANy2ba0LI9uLFi5yEbnFzyHi+I7ACAf0F3MCPA5Acg1zB23k4Ao5ANwJxmMugzt3NdYvbjbcTcAQ6EIjPTLGk3EHPqzoCjsBSBJKfD4o96SCTW9ylbePMHAGNAJfozUum+DV2mXUVTzsCjsCpEODIRewlu8U9VRu5MI7AfxCI93tYUmZnyNFxBByBCyEQh7k//vgj/nSsgse4MSae4wisQICdHo41Gk6xs2wK+KMj4AicDYH3338/Fik+EUkZt7gxUJ7jCKxA4IsvvojZxM5yXMZzHAFH4FQIsLAcn1hOLiy7xT1Vw7kwD4RAPCB5fw2fo38gCFxVR+AuCCR9Zb5db/Rzi2sA8UdHYAUCLCmbL8/DNbk2tUIa5+EIOAJ9CCQHb7yO5Ra3D2av7Qg0IRAPRcgkB20Tea/kCDgCSxFgdcq8Yxn28VauW9ylreLMHIGAQDwUyXeL693DEbguAsnxa04su8W9bvu65BdGID6ljIPs94Iu3KIu+sMjkLS4ZqS7xX34buIALEfAuL2Bf3K4LhfNGToCjkAjAu+9915c06xmucWNIfIcR2AuAsbtDczc4s4F3ak7ApMRSF404FUY+h3LbnEnN4KTdwQiBIzbG35POshRVc9wBByB8yIQ38pFVu1h/2Kg7HwUkAsP33zzDVadt8Xy7z//+U/omzfH8h47tqz4lz9mGVz7+FOgn3/+OS/AgwLV0YGbi0n3YaDwTkoQkI87/vrXv46bRopdKHEqjXB4Q8c2AHoP14B8++23zFP8hWkkzCEyb3D3MTlvaAqedgTWI4BFi2/90Y0/+OCDIMzTN2/e9IglAwOizXQwvbzcjlEUJp3PPvss/kb3999/v/dcCXS4gxHrn5STwQxYn3zyyd4PpTGb4xyEqSFJ2WSiLJMFX4xpNmbBfhg/xnBBnUp7Gd41iPziKhlSCIzTg8z87W0CQyr3eD+NcpqSzybu8+fPTQFAFrfA/HTUI/IQi9P0e0dEj8D0RoYGHna5ewcWfPKhZxz1yOl1HYEkAsSKH3/8sfnpv0Y3Frftj74OIUO68xGCL1++xFrEdBhdu+Rsfj/t69ev6xkRxCeljeU3OWhazyWUhNdepZCNZsoxwh3BiBrByo+hgXIE9+bfT6MaBPDqYpBp2Zq6y8owCkRImmkBX7gkkRExcglmjAXiOQtHoAYB4pZkR5W6TyRVn2ASbzMzSVEqM3eZKALiSrJxMYxQPRRtc0RgisGrZ0TJ5A5BLH+cE09JObcmrpvLQfFdwicL30+jpJomM+nlFBwjU33Boza3u8Zds2xw7JlSzuavNOPgFW+AQHLOxBIH1fZZXKoxApMUZ2cyIOsbI/lCn0oJdzFKzp6VjHYZrZzrVMMLwybQMbWNakGA2us0iBgk7qeR1q6QTpqWHiQLvBp+ItbUEuK8NhDZVaXHbZX+70Z3F+ZeeB4CyQlWwp4dFpc60r/XJ3YZwh6Li2r1jdEcpcFl1xzRCX7QaManztGibdXxfhrVdJvc6ssCw1YjHmW0E4l/VlmruZhm1zmrnGqdoBkQr3h1BJJdWmb72ttBn376abwh3DlC5lVPehkz2F3lRgcHUjiVFn+sph8TDtcAwvpTPxfVKHeOb9KRtL3ty7kPOQJJ6Dn7zBR9UtjtFTUuz3HL9f0wFsNzHhyBpPV5ez2hxqHoDEeGNMCuGBeleqLPGkxCmZ6lUfF6atj1MAJ/vU44pDliInvjoftpVNOOxGExdHv7dg2jhjKsVYhseieigVRNlWQoIAKEBMgwfyEMf8mJzJSHZg1rL+MIzEMgOcbpqIHj9gpqbh3M9HUZIXT6cGqfpV1mYSZW+eORTOw37nPNeNMs9s5KTB+YNE2hPr2rMVCK6aCeuJTcZXERqVkd4Tg7QUPvgu5+Gm2qn1zYp/9sVlxQQDfH7FVuzct0S0Y6KDGskrsV5DN7UMbUkse9nXABsM7ioRDI7WmG/rxtcWvMCWWwow2jlPFTaXr3WlxpY6TiT6x+SMBXhmickLr1CdCMucArOcMGjkw69fRDSbynmuaINdrMoRUgjsAyzZHgkWatbKDAgiq7lLqfRmX1k83X0BPKXBp+peGkk2DSGijUV8kFAUSx9LdKOggpAuvEGcCsVMGL3RIBPZR0z8TooO+GxS1bJsjRv7E0ncAhYsFpDUI3W9ykbMissTDpZJW2zNy8EKBro5msVdbIKCiPoMr0J1Y2SZlMChQUEWokILhJLcfF5N9PIxRM9vPZFs4Am3wUv2rsQIt55aaUelsrNHPzhhTwhCOwHgEmQD0lSjr08A2Li0GVCibByAxGe4hKSJmcjITp2ImgPJsP0SgQKRiqsc54WSOBUSeIv3dZRwoX+oNQZu4eAuD9NAIWQUkncHqGINZMRHvlrIk109msmBzmdJhd/VBzoZPE88bAeUnz8rQjUImAHt2SDo71hsWV0iZBL6evV7KvLKaHvWHHo1vcMoy77BNgNs9KeGpx65ichngl1u5xNJpq5GJg4xwJcFnXjX8dmBN7bP3xfTxv9NMcqLKTekAEYi+QGTKEWCWLG3dlmVgnzRHJXa7A1C1uuePW2ydm1U5vKbcwKN2DRCcLlL2fRjncmr2fcpeo/FXjPGlcB0li9UexM6clRq2yVALoxRwBg0DyXH3olqX7uG+vEOmp9KdwU76E8N+/9D7xMYNeEl6/iABdAUeq8/Yn1zTj2dOwjb9FYQqMeryQRrm38/PNiVFoNNDhOxyhFkhOGteBvrnQTxcaxc4cxSqECg34eBVHYC8CSYsb7GmLxZ332odCjLtXZy+fRIBprvmbRZogRpcAReeYNG/G4LtSJnPG44U0KriwM5CpocmLROS9KIUzBzWkymX4kJdWn84z8PUadGm9Xp3zbMoS+q+OwCgEkqvKHFaAfsniJquNkilJJ+kahJLHxgFJaS+XyfZqZ3SrVSZAMat5+lfSC8Lca2kUhpxBiccD+7aYW8T46KOPYtmG5GDXdWcgJB0V3Yp4pivCUX7yxKURwFfjb437Pgqo5Ij+f0fQLEDrx0IQo4uNTed0Hrs3o/euYo4DNSrEDWEjfRSvskboyPrBKF6aTtktQypdeFf6fhoZqyAdbxcsYwuLj4tsYylralrxsd1ecxE8STQfftYE4zTr1YxoVKi5UxdX95y9CMiZPtp0b90Dy+sOb7plKcaV0ajrhPQ8d1ivDmm+OR10GU8XEDB7XYWSu37SQVJcUfYI45/6cy6nUS7G7YeijQJxg6z0zhtfvOtYOglTyqtXr9qk3ayl56sZUDPpsaFGl2bHhJAddtcKvDYBPFUBug0Lcvq12xdat8jFIf/plmVHoNAGk47gI5Mxukg/5LaJ1rQcP+mSnemTxLjMDp2KFKrrmc50GNquULH8U7mNrqiRdtg1UGUc5v0qVnYqmMIFlYkR56mj5w2mkbGMNHFpu0nrRmMlvyK15LTZs2C2GIRcMED/L8W4dKxkPwsdDl+PT38M9/I4BIEXzIBBOP5AGddmXkgtg+feiUI79iueHB6BLFsXw3tIoHxFjf7j4UZ/OXc4Kjg+Q7aN5oHJ4JUAl2mIGWO8Gj9T1JtnQ44H/kz4CTMSca08SoIvQZ0q8EIYvv701VdfiYTXSiA/W7a03dS1sQWY5AY1M8CGxdXnHWJB6XAsszCKhq8UATpk+Rt40ieW/3FyctHVEATK/pBM60N4CZH7aSSqrUngCcmZ3nm38sTZJ4zmi59rVBvORZyGmPJY0x7Tr8/BXAEyV7CeP39+LahZQMZR4Ow6PhMWR7plve4XKvmLsqzYPKY2vZgel8fuhhFLSf5YacEMn6cjxgI/YA5DcarWBEnJIACm5c7TLNUVNUpOJToya0ajoaJ4QvjjDPMGCptVsAESrLAxtFm+s4AsIQzvG0LZSHiq24w0qHQwXASCRSPt4Y9h8RIxkBNIOUPAX+6L0YdLO0mADYsLVxqSHixtWZCDuVWmV4YxdjdYX/71ULWA24KfZuOPy5WzuJNG1P00WtANNAtpr3kBroSGOOIDb99qLXRa5qjhFheCyW4sCmoxjkpjvYS1QCE5Z0iwo78pGFDzJ3bkDGIPlAH1N1aVYUa02qA/pKmFh8t4fvbs2dOnT5kiuYSH58U2A8sIA9VwUocjwJRakGHSVm6BY/9P99NIY0L0KRN0WVNda29alpQXBLjIJhoNDz1FEY0ASk1aG9BcHiRNhMY6GW+zwTTMO1WwDMzCwtV2jIuUdCwOMTEyNz2UgkqMB/7Es6ZkiIAhy5+vQhegO/9PNB+eKe2bFJXOc7m56X4a6abRPjSjT/80Ko1jHaYLJtDZCxJBZul+rK6N0iLQQX76MCFaiHRBbPYpsLHyn40a9hWb9FM0+26wApebH5ohrbK4UAcROjR9TpvMZq6hIt2Xv7AyA/qMTALix4G+E72zVS9YXJkKzyZzWZ77aST6Yj9CGh0nObuyg1s+fSkidSb0Ad0ZPgTz0hWXajpRHVudlZWxBK9IbXtVWbRiZLL1TeDPKJXMUQkmZYYozinuJCvP3jajgF1Gp9Arrmtxc+hdVCNRR2Lc4QuwgQVrg4EFxm+NDy2RwDwfQtDzhCNQRiB31I5aOyxu4MEJCIYTdneGIwkL5jKcYtYcOODudrfcrqf6tWBxTyVnvTDDNWIxLeZeGJxx4VE54jEMX4ANEsqRosJd7VG6BDpy9PoGu4BjkXFq50GAGWC3xQ3SY3dZxmGyYD9jkptMyMuUxz2t8+DlkhQQSJqTUL5n+7/AcfZP99MoIIYjKy0yafAGiwuAC44oo5TsGZOed/R6dn9z+o+AQKPFDdCwzkwkyvYGphcfk13esWEB8wIXujnh7MHupfviIWHcVMTaNEqeYBTjN1VgTVwCXDLHDtjARewfE4LmOy8tITU2fs0i9jxdnPINEMgNamaA2pNTZRQwvdhF/kIxbDBHMzgVFf4t1938lR2aQGrSEY9NAbxADQK5TkbdpKWpoXlsmeEaFYLmlZpqd2FG04j9W2Nx2eSSTdw1HFc2lvO6IgJ6iGn5mQHGWFxNlDRupvY0iVAxvXjWwXCSKMxlhlR4pArOOP+60U3ic/LMk1iagSi1aTTDvDUotXf07WUR7B8Dds2lIH0WWqf3iu3lHYHZCAyLccuCYibNdg42mKOMmGH+xQyXq4dfmSY45YE/W1PYy6xHAH8ox/QkliYnXi5/uEY5O81wOMqVxBkfy1pesb7mBBPLaRLgwnGsLrmO4fmOQBmBnFNL/+zaxy1zLfwKY5aguQUke8A1J5+ZAcsvzS9wfPCfFmyE4z/lQJ6xWXhFjXKeR24NKofnwPyCV9HGRZaU15xg0lySb4Zq08JrOQI9CBRG9DEWVysTrG84+bx5l4DxjJHW1T1dg0ChB9RUrylTWKuYYXGvqFEuxs15xDWwN5TRYhRarYFyWLuiIiz0vlIDqZoqHNsUj4EAd80ido1gXubBEUiO6DANbltcIlEGDy9G5g/rSJQ5KbyAOLyYScvxrnuyDb1ZJqaGujVVyqv9M66gXFGjnOexwHvQjajFkFdh6ALNabkUWx7CzfR1RTxvea0V+T4taHA8fSwCyREdPN0Ni8vaL4cRxBHGdBNlTro1HzDC7hLvFsYP2zaTTP6xjTSVu7TgJC6ylxbTp5/NCD6uqJE2dRqo2d6D5kVaNwcWd+Bokm4w2+Iis2bB2phWyujrj47AYgSSI3o7xtXH7rXEkJv9YgrWiworzGMdc63aXdOzEZPgJgZwkn92RY1y+7jJNagYyYE52vbLzmsnfaygNMqkRhcJMbcCGi4da2PyU2eCmY0wA78/rOphyHmU42CdxL36gyAgnVPru21xC2GEOLOa4tg0oyiE4TFZGdjxT2fLSUK/XsipiOGZFbrKpDOrV9SIeTzZ9EmPOFlyVKYOEAvrSbvYaa9r6iYuFx90f9N8dwlsCmNraSBeucPkJsOWpuGR81mYXj9BYhDzxyQCuUWjbYtbmAiY73J0k0K0ZebusxeOxbYxmlergOE8pknK8/x0vZ0Ws9anSeNfe3KuqFFyS3t9J9EWF+syJEYUL1wH0D3tm6yLudXOFv6cuXmYrLWZCRFsrRha8IGybizaiMB9XpfblNALXAWB3HDetrhlDUe5lgUuel7QxWRg6MxzpnPor5d21OKhkZwAt0CZFswFdoZOw2OBbwM1qTJVo6Q1Sp6zEHlmJFgp1WQ5q4HWOmdvWi8pa0O1l065vDG3gNlvApGciFysOBH/mzdvOEoCZYJa4/TjPnqkW24j/zU3nHstbjmyGYJ7bt8rp9IQpgOJMJjPY3GZUzpn1SQy5bf8mAkrSaE584oaJS2uXiNtRmNvRdM0z58/71m1EouFGDM2cY1dDMoOcfpxCgP+7GF9//33nCDRSBqU+Gnemo3m6+nrIpCb88Phvo2zygW1odvvYBbo81POsuYscZna+l+HzAgDxS5bxwZGdABZS4yrM4WZWCou05lzOY1y1qjH2rVhaE4mMpxzS0o19HVXHx7jElbiqRi/BI79u8XcdRRzy15VfOA5PkoCUETANZh4mcdEIGlxxdVut7igOXy+My2kHWf9k0ivM3el19jsBcsAu7TGOg6cLIiY4whAyzO7e8DrchrlrFFylGowh6exLsbEYnuwYW22XzteOa+iTQX2mCFoNpJY++135vAXZWOCqSY2tzmBc/NSrrznPxQCxjUMusvA77K4TBNmEWYssjIeDNl+i1veXGybdIyQHH1cP40aGeJHjofEmW05rEOaeVDToY2m9g3hdS2NctP6IV3l5cuXAmNIMFnQcHu3KvVaF0FheXAZjoVHXDo8gNhvw88b0rXEXyTcz4XLyXZJZhYU8Z8eCoFk9xA3tMvigiNh3MCwSTcMgyo3oRvfXNcakk5CtosyNnugJdjFulwY1fqDA1gwQ5VRGnXnpKwOv15OI/F2tWqHHL/H/Ju1ZURi0DE77DJpeklZZhatXUMaAZ49exaHCxwhHvIyAJle8DAKR7VjARp08SoPhUByYnw76jmYl/urnzRfv36dI9KWr8dw3FptNE2tQqDMNGQK73pk+7lAXNRh7thFtlyYQx9CeTMRDmSWCeZ+Rbu3vSfDCZcoV70+/34aBd0ltNLgDUGsHltdMtdXyWcY6pK5tN7s7Bw7sCDy1gQ1SkCXk2FXvj4gUtYx2dV7hs8uOXcVNs7TrrqnKhwvvYQ+wIRwKjmTwuRmLSn8RFJxot7igki548bECzllvqMMFXT0YNZpBjxjsiBh4ScQz01hmgXpUYoEYXItbZjKY9vMiGuVmw2Fcg96Gtj7aRS0S3qTgKZ1X5kG50KbbtpduoQ0PYmeeYCptjB22npsEkmZYcqw53ogCxJJssdmusU9Fv/APTm66dUi2zCLy2DDhDQbqiAQozfpVOohzTAQ6XsSOU8q8GqLOWQka4Fz6WMtLlKhY317UTIZnMXajVrwyM13MUfJOblGobvm9Kpvi55un6y7uaaNZWJCTw49M9EnyySZSiZVIFKw+rQvI0vK9yfErpfJGtVCNysb6X7ZmikYaZvpHF4xNzM3dK31uphWCH1Gr82MtLhCfa8PCJR0fRkGgU7yXy16J5pMcEkWkok8lQ57kL88ZQhZSRxucZEEmUG+PNejXaWthSCjpbNdpDp8Bav6xJk1EtWSXWWUpyJcdiVMqJoDnEHBnKJFNcO2nimzBKRM9ZgvWGl29fRzJbV7Ue75yWZC5hzlY/PNXH+sMD3cL21xcfrjPqztyFOgiUuEHA4UxAcFc4VNPp0V3hyjYESR5jZO6L6cy6CXh385lcAmMwMgd0Iqpkn5USchIc4ZIn2rwbALj1qRMDuQE+RHGFTgqkByqzxJrSYzcAT53PnJJBEOdnLSJPlTTSbmn8ZigSHcm6KNGrRjzBcOodSIocvcTyPRLtnxcH12nVcSaqMSHIHk/Hk9NYYDHUaPIB4L55xpUMYL4z2MmhpGEGS2yh3wrqEQl5FprSwtB7CTL7vAERwrTyxhWw6dR19HLEzsbfSX1eJkXPLY6WmR18jwAQz9GNJMp2/NVsEZYQqIKx+Yw1gtSNvwU1sUtQyBXfoerstw3/9+GkkXTXrxeKhS4KgEmG8GneX+jxkzf8HnLtdK/jq8RwVUZcGG+a2AczJYOUMb5WT2GDeHzLJ8Zuy4J9P/tQDjV5VjlkNyxq4sCQQy/IYIOZbIruFdtk+EsGNlM9TKk5egvStxP41EfXxeAyCPrG1IgWMThw8KbPYud3MXXICPx8NfoVau7+nlwUL13E8YRVo5bvpr5TAvgU9Ox/58miYJyFSm/WJDISm5cRwvYHHpo/OGHzAxvJMNfHjmrik4N0cELVBz0jSKkJOcoftppEd1MpQ8z5xCmyYlnD0o6E5lW6gxnJc28WLQetd4jGXDWs9Gbxn9XcFADEU5J2m3UO08oyMnfzKwMdNjo8WFSpL68CanafFJcxoOyYf+JKMLRMmhW4nSrhG+aZ/AKteVK+WJi01tnftppLtrsmPMWCrQTPemkYdOGLf7pBwTDeyVdmD5pNb4rD0sAHMSbuvJmpXSHljiurlp6vwWN+428Rxesrg5p0zgpkDMY1Tzw6VzDSduy0LOWAcC4YNrw7/NgOxyJGvsE+qzWoBszSJJxQWtcz+NdPdLbvnsanFNbWqaGXBIn5HOYxLMIadyNXJjtnOlLdniBoqrPHY6H+XuelGLm5yvMCtG2dJZ5dxhUQyhflMgZ/8YMJXnjWu6FBEnJ3U1i5pa/WU4q8kZuc6Dx8xNuOp8k0Tk4WRjG02DsxBMJnKNFQrT6rpWT5PFCmrKA9P308iAw/HFeNSYljJVDnxkdHAsmT4Zy9wsFfMRc/eQT8o3yxBXTJ4kZ1IqHMOOiSRzoBAATG7kJ6vUZ4arH1J+bAghZLnLABR6fpOfRiUuelZZzsBrHPDebPc2Ftg8xs2Wc8PpSXFhzXszDWUs9+FLB2DUpgi1qGsA5BGNUG1TfV2gIYJMelhCM5aKnF2xC4FITsEk8f7M+2lkMEkuLCe7kKl47COxGpI3R72hIzFdHKtFjnvOFjJYclVOkm+600mkahDjojFuPMnT1WP1SzFumK+55sU3fHBsqY9DiiWXeTyZwI8LV1QZmdSiBxunGDrhei6DNvxxE3TX3dMk3+GZQRG0IEJFBROnooUID9Y18hO01QgJOG8vb9VU+KnMrohQU6Ui7RWaLGgafm1QUJPtT99PI4NJUkGG2JA39Rtewx/jQJDhAJfcMOHXcOH7nJdZBZ9kpMKvzGMNo1LILkj4fdwFIOdY8Oma8CYDXSA9lmMj7DlXRKAhIjy5mvfTKAacBTo9RPK5wJIAAAefSURBVEnj6MTFTpiDnEZy2uuEcu4VKfgNRjVWd/bSWV/eY9z1mAtH1mxMn+GRaE0KSKL3a30xG89xBByBSgTwgk1JVlP69wsNzeGP7OmahStYnDx4rQEB5E2MHmo1v3qvhqmXuQEC8afccd2SC59ucW/Q3K7CVRFIvkcw6S+fSkP9ZscgWBysn0rgSmGSF3hyU2clTS/2CAiwK2fUjJ3pUMAtrgHKHx2BdQiwNRiPzNhfXidQHafYJ2CPtq7qeUuxFRd7EohrVmvPq4BLdhACyYMX8bgO0rnFPaiVnK0j8BMC8YTOgi3LtqeFh6XXeEn5BjFu7EaEJijfhGG2TU64p20+F2w4ArGLjLnNnbNzizscfyfoCOxAgO3P+F5BPIZ3UJxcNGmZbhDjJjHPRSoBYw42c4Ofv80bHJPbxMkfhgA3DrgJbdjHbrQUcIsrUHjCETgGgXh8srzJIucx0mxxTS69Jg+JbFE60e8E7vG8iXxliytGOj65fSLdXJSZCEgfECacbC+cInSLK0B5whE4BgHeSnOVMBePPj7Nm7xRcwyUrVzjeRNK5TNTGorkCbhWWbzelRCIe075ZLtb3Cu1rst6VwTiU7Jxzhl0Twa4d93ErQxwUT+3aXeGJnMZ5iHAFr4507D5NiS3uPOawyk7ArUIsCrLYpQuzUh+9eqVzjlD+pabuMnrxaBdaXHLMc0ZWs1lmITAixcvDOVNR9ktrkHMHx2BYxCIx2qcc4xkP3Nlazm52Xn1GDe+TInGBCuFyFWCG3Zw139z5ecG8f+PRACH2Oyw4DRvHmhwi3tkmzlvR0AQ4LSFCaowb6cKc5MBLvJf/aCymTdDi5glB2mmkJC49mxekZHTH+chIH1AWNR0Bre4ApcnHIGDEYhHbJxzoIjJTVyCvEIseKC0nawLbgTfDAi7dxytKt/W7ZTBq58WgTjA5cZB4YiyKOIWV6DwhCNwMAKYLvOpsvOEuSwpJ1dfC5bpYDSr2SfPWiczIck9Itm9ywX91Zy9YAKB5M4F5ZJLEYn6S7JMgIvfWXkn2y3ukvZxJo5AHQLETGZb1IztOjLjSyXNLWyMtOMZz6cYX83K8eRGkBQmptnctMvR8fwcApxii+/bhMK8aQT8cxVX5rOLb8x/ve/1i5WCOi9HwBHYRIDR++zZMynG2MZ9ZiVTcg5J5OaUG8S43IcmojVzKI/GoBLdYm7DejKJypjmkMY6LVMwNLKFD6jzL6Etn7fLBbjUokUYFyCPk0d78Udm/FVa02qGXf8jiz3GCWbLny5US1m+2+eJSyNwv6/J3k+j+g4Wb98yJdVXn1EyN6Hc47O4r1+/Ngpyik3DqFuEGV//dJK0eXPZSaTSYmBQDcgzHjXHGWlzvJH15F1j01eVZzS603QEuhAgog0uvFAx41zy1yQKX1aoOS2yRsgeLsQoZgedtU2iJRb5+enp06cS1hDQxIFaD2uveyEEaHqz6M3jrpODbnEv1Nwu6gMhYKIuzgkXzN5sXJKnlGF6g01cgQ7jCuba0WGFk/lUNrCJZrDKp7qvJcJ7Yg0CxvHlce9tbLe4a1rKuTgC+xAgdjRbp7y896jPGxhJRJMbbOKKLiQIZzmbg7IEsmJ6MbQ8YmsB3+8Cabj2plkzmLHMa2julaq+PCtPepuZHtLwoUY/OVUP+FlKMvLZOTDSmHMf5lcWQ5g4TCaHDnath5jqAx/vp9EQcHCfcaJlFYszOzyuj7HoPOG4UKzUnWJc0Q7Y+ZNHTzgCIMAokFthARCzClWLknEQ/PG0CGBlzZpGbRvny2GGoXmUyvfTaAaSxqoRbM3gUqBpjuTo3sRZmEJF/2klAqaZVrJ+BF6y5hH6PwshbVo/aavmtdYjYGZePfF1plk0W68OHO+n0QwY8UvM+sRiO2fmGt3ZZujrNNsQcIvbhltNLWZI3e05uF5TK1nG93E1kudNs6ahtxDGCsq5mPUbhPfTaGyjCDVW/s21Cq4kLmsvGOU2LOY5TKK7JxyBwxHg4rU+OYj17bkc7xb38AatEiA361VVrihk5vSKGr1F7qdRLyL5+pyi0ptG7Kou+wR6Yad/+B5HHgD/xRE4BgEuCMjFMCTA2e08SOEW95iGdK6OwC4EOEarDwxzZWXZ6R5mmVhUMv3gbgyL59wJAQ6ua9eWRZ3+G3puca/RQ2av4K2/5nE/jWb3JEysNrqsdPWsbtVLC1OzlUt02z/11AvgJR2B9Qiwn8KsKKf0ma/YCOsXwy1uP4YrKLCuaHbvB3JlAi0sHg5kpEndTyOt3aS0MbpcV1jwdl/6Bs4+y9ocGOGkNK91bLiGOAkQJ+sIzEAgNrfyIpRedsnzVJ55TgSY8saGhlBbf9tEY3s/jbR2k9I60mX8H9uCk3R0snsR0L2Ccb23upfXCOhplg0U/VNn+in1e42213cEHIG1CLDAxUQgS17Mtsu2ddcq6tx2IEAfYK+Bu2QEZLM/obNDrKsVBTq5GML639gVHbe4V+sOLq8j8BMC4VhHmBqYZJfdF3L4HYEbI4B95UO8QUFWj4YfD/R93Bt3HlftzgiwEU6ky7I85lafqLyzzq6bIzAZAZaOGFCsKnNeYbi5Rfb/A9zobNoip5I6AAAAAElFTkSuQmCC"/>
  <p:tag name="POWERPOINTLATEX_PIXELSPEREMHEIGHT#5C6D61746874747B737570707D285C7661727068695F7B692B317D29" val="133,3333"/>
  <p:tag name="POWERPOINTLATEX_BASELINEOFFSET#5C6D61746874747B737570707D285C7661727068695F7B692B317D29" val="33"/>
  <p:tag name="POWERPOINTLATEX_CACHECONTENT#5C6D61746874747B737570707D285C7661727068695F7B697D29" val="iVBORw0KGgoAAAANSUhEUgAAAfUAAACGCAIAAABL64SdAAAgAElEQVR4Ae2dS/4lRbHH7XtdgDpzCr0CZMoMegXiEoAVgEOH0isAliCuAB06BFYgTJ2pO+B+/eQlCCMfle+qUyf+g+6sOpnx+GVkZGRkVtWLH3744Wf+5wg4Ao+JwOeff/769evf/va3n3766WNq8NRSf/fdd69evXrrrbf++Mc/vvnmm9OxeOH+fTqmTtAR2IDAv/71r9/97nd//etf4fWLX/yCyw1MncVcBJieP/roo0DzT3/60/vvvz+X/v/MJefUHAFHYAMCxH1vvPFGcO6wI/rbwNRZTEfgww8/pB8DWWbrTz75ZC4L9+9z8XRqjsByBP7yl7+8fPny3//+d+D02Wef4SaWc3UGaxD4+uuvxcWTapsbwrt/X9NpTtURWIMAzp2MrdAmcnfnLmg8YuGXv/yldvF//vOf33vvvVmKeP59FpJOxxFYjsCXX37JKl7YfPzxx76tKmg8dIHtE6J4WZO9++67TOTjGrl/H8fQKTgCOxAwkTtnZnD3Oxg7jy0IsKfy9ttvz3Xx7t+3dJ0zcQTGEPjmm28Y/EKDE3XckUsv3AMB08vjU7jn3+9hGK7FnREgsmPBLhpyGlJOzshNL9wAgd/85jfslosi5OIHN1f+9w9/+IOQ84Ij4AhcDQEys++8884//vEPEexvf/ubnLiQm164BwKs0uhrWZxR+PWvf62Xbk1qen6mCS6v7AjsRoCY7ttvvxWufhpSoLhxgWdZv//+e1Hwq6++6jtU4/5dMPSCI3A5BFief/HFFyLWrGMVQtAL10SAjByPOIhsZORw95yklDuVBc+/VwLl1RyB3QhwPEY7dwY5j7DvFsL5nYEA8btOxHOoRm/A1Evk/r0eK6/pCOxDgAhOH3WHMb6+I4LbJ7FzmooASzdOSQlJcnQdby/w/IwA6AVH4EIImLS7Z2Yu1De7RDFZGti2JuI9ft/VV87HEahGgKdS9Z4q7fRqvZqMV3xsBMjSmDfHmSXdoXoevx9C5BUcga0IxFGbv4dgawdcjBlJOXmoFdE++OAD3ipcKaP790qgvJojsAkBk5nxd7tvwv2qbMxLhxCzPkvj+Zmr9qrL9ZQIEJqZzIxZoT8lKk+tNG8M1hutYCGfBDnExeP3Q4i8giOwCQHzEkG48pwq6ZpN7J3NVREwr5ZDTGb9muM0Hr9ftUtdrudD4Pe//73OtIZh/HwwuMYWAR5eNSE8plLzRUaP3y2Ufu0InIJAvK3qwfspHXFNpnEIX/N2SY/fr9mbLtXTIUBEZnT2zLsB5JkvCeHNS+V4u6S8hiyHjPv3HDJ+3xHYhwADleGq+XFsZu6nODVxLz8iAhyTNWLHMYGp4P7dAOKXjsAJCMSh+uHQPUFKZ3kqAryxgFlfi8BnAMohvPt3DZeXHYETECDzboJ3hOAxlhNEcZbXRiC2inIc4P792v3p0j0BAvEQZevMXyX2BD3frGLs3wnhCydo3b83Q+wNHIGJCHDKzYP3iXjemxRvpDEHJdH39evXOa3dv+eQ8fuOwA4E9BveAz+OSfR9rGeHuM7jbATiEB4Typ2Fd/9+dnc5/+dGIN5ZJTnz3JC49iUEkq+QjKOEQML9ewlK/80RWIoAD62YB1ZhFwdoS2Vw4o+FABszcQTg/v2xOtGlfQoE4swpyRlyrE+hvCvZi0AcwvN1VmKFmJ7H7zEmfscR2IEAOVMOPxhOcWhmKvilI5D8Fmu8Sw9Q7t/dWhyBcxBIfiw7Ds3OEc65XhgBUjTxKZpkisb9+4W70UW7NQLxgOTpRD7ucWulXbk5CCTjAL4EYqi7fzeA+KUjsAMBkjPmOx5wTa67d0jjPB4NgaSpxCtC9++P1rEu7y0QiIciaiUH7S3UdSUmI8A6z7yLBgZxCt79+2TcnZwjUINAPBRp5f69BjqvExBIWos5ReP+3a3FETgBgfjkDOGYn4w8oScelmXSvxu7cv/+sN3rgj8sAibICnokh+vDquiCL0fg7bffjnmYdaH79xgiv+MIrEXABFmBmfv3taDfjnryqBUPOul30bh/v123u0KXR8AEWUHeZDh2eVVcwDMRiE/BI42OHn4+UTpeQ8yRr6+//po5hLdq8O8///lP6Js3bPAENqlG/uUPmyZsiV91/fnnn/PoNhRojg6cFE5OVhOFd1KCgLxO+le/+lXcNVLtgQqX0ojwKhi2AdAtXAPCZ4nwU/wFNxJ8iPgNTn8n/Yam8Axl/Gd8yhbQ5MuOL3744YcRIKQbINpNB0fPY9n0WTDxTz/9NP7iwd///vfW3SfocAot1j8pJ6YDWHzhsPXVrPgOpqJgiEnK5ibKYpq8NbDbdQZvZWZNwwV1Kr1zeEoe+WViNqQQmCkWmflr7QJDKnd5P41ymnKf5PurV69MBUCWScj8dNYl8rDOoOtbR8SIwFgjQ4N4rmzegQUvYhsZRyNyXqQtcfBHH31khPkvW8K/9/2BLIQM6cFLCH722Wf4ppgOfdkkZ/d7PL766qt6RixQktLG8ps7aFrPJdSEV6tSyEY35Rgx+eGyjWDly9BBOYKt9++nUQ0C8VeSwZyerWm7rQ6jQCyBbtrAFy5JZESMXAGPsUG8a7IgJkvCItL+TEr1BVxGn1NLilJ5s8khEuxXko2r4fLqoeizyMAU91rPiJrJXFssf3wnHgC5STRum7uD4k3CJyvfT6OkmuZmck4tTMOm+YZL7dybxl23bHAccSlXmx27cehomByh+P1Aqs2/04z+TlJcfZPur1c++XBgpYRNjJJjtZJRk4vMTdQ1vHCjAh0DaVYPAlTrFCViULifRlq7QjnpyEaQLPDq+Ik4WktIqNRBpKnJSJAk9v+0Lj45nCWka/DvtBE09xea3O6If0e1euvsjkDh0mSRg+AHjVZ8OAIt+tbv99OoxmxyK8sNbrRGPOrokIVooLJVdzXNbtCrXGoN1A1Ia8MkgOJban3ZlDl2pP+a/PtIbNjk30c8pvRBTY8OekNc8MhUVO44IogO93Q/jWr6MRd51LTdUEd3StP6sk+26TbZYYd9kl+nVdIFyZK9yr/rXi8P9XW/Nvl30B8xnfrOG5lImvz7CCM6Ra+4F/VRa6x3P41qzIYYM8a/1bZrGHXUIQgQ2cRBdNCpbJIMPEWAUAAZogeE4S+ZiDD1oVnJ/TbVkhYFLEHBY/+eW1EaZKU/gJgpBa6EKox5hrH8cclNZgtCg5re1SxaxwDGigPVFOrLTX2PUhhfPXGp2eTfEalbHeG4ukBHN0F3P40O1S9HW4fNl1bQ3bE6ENa8jFky0kGJYZXM+3Ef70Ed00ouW41wKaQbiOdWhAG9Y/9e47yog9fusAl6q9LRt/p3QRap+JM5JhTgKwYRF6RtfQE0Yy7wSo7nwBETr6cfajJr1nRHrNHhHXoB4ggsg4oCl3RrZQcFFjRpUup+GpXVT3ZfhyWUuXT8SseJkazOzNDpwksXiNCxt0rhEVK3lfIVwKxUYUo13XECAgVcHPQP/HvZD0IFNPFrg4IiYmFCDkJ3+/ekbMissTDlZJO+mzkrDND10Uy2KmtkFJRLUGWwiU9PUuYmFQqKCDUKEDykluNi7t9PIxRM2vlqf2qATV7KLD53oMW8ci6l3rMLzZzfkArPUGC46QEo5YDngX/HfUsDU8AOwhQxBUSkTJq+MJ1rdmXfMUWjQKTgFucGGmWNBEZdYG3R5IupXLAHoYynmALg/TQCFkFJF5hipyDWTUTHgKz3u+kcNkwOcwymyQ41F4wk9hsT/ZLmddmytiUph6DhwL9LbVMAU5Cdq7A2MsOOS/fvZbSbvCFgdo8B4oK4d8ydjlgs1u55NFrqUmNg4zsSvJMhiX+deCeOD8bXLrHfGKc5UeUNpOIZjvEYwseSf4+Bk2G8yCKT2cnA1P172VDqvSFjeHBuzi2xxTwoDLJA2ftplMOte64tm0TlrxrnReM6SBKrP4ud2eWatYKsBPD0asmTRQGE0vuBk2+5Y+jiauX9ZHpIj5eTHwUfJ+sUBAFMgWl78DVhvHAqHqvCIhTiN8SZCrMuH0ij3DuzeBPcLDQ66PB2vNAKJBeN60DfvAkLE5rFzmzYFgLTDnyu3yTp34P37vHv615UXYjfr4/yQ0jIoOp+b6VWEBdP8KXvmDKvHuTdoubmissH0qgQMK1ApoYm72vkZY2hZmGvqIZUuQ4vc9XqYzwTX0uJSevMT24eLUv4uL8m8zNsaaBRyb8nmy1FITkRBY7nxjhLtd5GnLT4YOSuRSX4Muti/SvlDSH8Y2kUhpxBicsTbVucO2J8+OGHsWxT7jCLaGMg3J4VuYt4xhThKD/dvpC0nzDJlfx7shlgjbzqvYx1wfsUXH+Zpv8aEGBtNH0A8/rpQhCAnSx9p/nDaZSLK6esqPrsXPy78Y991HKttHMn0P7kk09yNbvvT1wNFGRgSYrwTE4sR64/hSBhyb8XXOp0TyGY6nWW3KSw1P40o7uWTY5ylpriIJIEJbeb/HXw5sNplIvfB3Hobo63kpzJuvHFHC9Ggkv58ssvuwUuN9T+agXUOD1S05g0uUdmLNjtyUCWtebXXIz1HxDKm78F0osOISGTcfFIP+W8ndZUnxmIddQ1B8uFnCZqDhLXzcsaYYu68tyyHlcGTPqum9f9NJJjiAalbogGG4pPX2oewgWt2fkclLnQXPsN3EihZsdPmrh0HyvIDlLTm+QCHdAuxe+okdQqqMc8xuf0ps9grFWZ4ekehOOPQc4qY91yQbrq3oVCP44rXpjDyEhMt5Ag8CNq9J94KvrLBV9Rxfk3ZId8HZgMXgnecUNLvzGr88lzU154pOQn0fn25xWyNDkTwt4O/LtOnMX2hXosWOiz6Wsuugey/BUy8rE8fieHQC5yzNVvul+efcWJNNE8rHw/jQ5VnluBeVf2A9adS5bQkiXCirT7XExy1GSKiivMnUhi+oN3Dvw7HvZwIOHlsY8XL16wxcG2A58PvsKcNojLzZoXUihTNC0EgIt24x9RI/GnGnMdder7q8sy7xL9McxXsMMPyAYMKdYVLDRNWR5Ntw2hrNlRvv557gP/jg7YQS7+N9oykon3+TY8Jsu0hrtnxia0X3qIwsjgl0kEVi+DCgEg039SpMGb99NoEJDW5pJwKPRdK01TX8JeYsQN51tk+pzu33MERUGj+EUuAeTnh6LgqXHcrc80QZpW/Al9MGK6gw7/Ul49PoWvFzYgUF7kkQpYFCGuU+1+GmmsiKzl5ExZU92qtSzJmQ3BO7KJRtPDahSR6VBAQKmLWHVhCXgcv6MParDVWRnFi/6mAPrhXBEB/suXL8nnQJbULQG+53MMVg93SRCQi3HQBeNxjS6FgA68Fvl38rQhoCZ3tyeYE//eGowedg3yY8MybYAYl+Vtp0OaeypU+XdEwRcDXyHN2iEuK3cWOCwPmX9AkGTOorMWHbJ5k1YECv5dBl4rzXPr308jwVNmXHRctEMomffyGQ0RabDAdCIUVsxYOEC8UzjaCC8uhd2VC7X+HR2wA2JtXvdRsPtuVXEBGAQTL47+IZ4N69b0rg0LVuH+/WqdLvG7xKRzJWTLLbDA1e5xhZI/WTdjzYVoIrXc9i8sGvx7EIh9EjoPL79ikoQFvoAJn4iecN7zNhONYDWpgn9fzXoR/ekaJTOchcG5SC/Iyow7PZURZJaNx8KzEXO1k+NAc3MMc4XcTA17a/bvQUS8PIsUTJOdh0UhAOE8A4w3nGwGxdn1IZB0XoGUHGzoo3xWq/tpFJAkbJIeWTR4g38HwA3HZlBKcv2U1x0HOssOR/h2+vfAkoxNSJrj6Jk/eRB5bsiDFfLOaN7m44H8SB+f3vaUEHWp1n0aJc85iKtdKrAmLsE7N+cO2MBFvK1+M4EWYHpZlgvMKHvSQdNVGCGYMyHs7fh8ZA1jHD1emL9QmY0INnDYPg3/1lAo1CGzFkgt2ggqsPaf6hHIGRkUkn6tnvJZNadrVFgQ7NRRT04ruka87R7/TrpYku97OO7srBpeukN1fextjn/XRCkzhepZlOgbR0/UENw0hcLIMaTCJU0INPjXXXwSn4vfvIhfm4hSn0YrnGmHUq2jr5VF8LYM2D3HIvX5HF1uFft+9afF72VocMomDYfHZ3sdp8+/OP1y8/ArRslekD8KW4PVKXWYfXN8L+LXcuLl7k/XKDcrMBzOClwI/eaylldR7dnnJFUgwTsc5+qSM4yr3c9N2KAxlH/v1hPGJHM4B0n3YGHk7mtO4zDeHuKZgm5Y1jXcsIHBbJ2Tf0WS9xE1ys1zufV1Ds+J9wtzWB8XSc7s2efUXORx2T7JH7dVwX7O8e8ayuDrw2mcw9NUWA9Tgm7u5RoEChZQ07ymTmEdtsK/P6JGufg9F3/VwN5RR4tR6LUOymFdTkNY6AxtB6maJhzukPmJ4H1POqhGsM11kvYTBt2xfyfKpqt4nQB/+GIi6EWhE8Thxbgtx/JPO0uPGI0MgxEihbblvNmKQ3iPqFFuntswV+m+02LIg066QndZDqGXh3A3fd2QOE8ekeX+M7uFpP2EWfzAv5NFYctCJnkmCiLoRc9EhM7DyxPLF3qLdNuiCUZbz83K0oOL9JIcaEwfO1sRWD2iRtqxaqBWz1WaF2XdHfj3iaNJzGC1f0dmzYJ1v1bK6Hv7y6T9HMfv+uCRxghyqx87YuVVyNXMDTq0anctr0ZMArcYwEXRwCNqlMu/J9fXMZIT7+iZRjLmg/TxudIpizpdJMS5C2gEEKz75afBAp6NoJYoM2QsmDa4lE3jQeKLmgsUmv7/d3HhY4CFQQu+hYazfgpLDC10KHPKdZBF+dueg8R188KBXDKGuuZguawRuA3SLzQvs+7+dm6Z7CNqBIaxMXNn3J4LvZP8SZsloyxZp/Wmfglwa9um+jpyBz3eldLUPFcZ+XMOBy64S04Q5NqeeD+ZnEHgMO5K+Zlk2E9L/pioJy7rAs34X22F+tfCUQ1d7QrlAoabxVsXg+g0aKyUPuEQ/zpy5xE1Sm5F7DcS7SKJ/qbEv5Kc0YuDkf5NtuWktawSqECQZM5eJ1sd3oQIj8pLIAw+UNadRR+xKFlncocS5irkjOc4fi8kwWHWHZfVz3XMzEmtEL2eSLJmOTZMNum7WbD1zfH7oiVXGckRpmXKGMYI8UJvlvkOMqXTY5PGjxTkWfSTEQOtRxjpKHKuYWupAF+LPe4HII7k2o/j9DTHOMS8WhSfc5KhQ0vxu4YyLpejtrh+x51cvlIbUwfZbU1Y4uRm120yCCOinvIpF6nZVCg/MRgPjybi5cqPqFFyvl+9V5yE0XQNX90ZWZHrmHpF8h3ZOMWnuaBUIYGcVDl5kzkj4E9yBp/Izp+uZlDip3XrUc23vpzzMGHDud+/Q3f1aiXnx3N+vx6UPTWn2N9EUcu+uIMRBiCr8rg5A4a9qfj+xDsPp1HO94341j48zfkFhrOJjpvIalPX4XATkVxljkIyL5pZEI7jR+w57S3OncA8PoQTZ+QBigN+OVH330/695/CCL0YMeVyfgZNpqyPDFN9aUxQsBtcI8MiN3MEFlqGkfJPKIvoqjB3GVvOKgjbWZtRwALH2PqFEQWz1G1F8n4aBdA0RFI+ZdUfO3RcM0OjtaeoL4pQ6KOQY5r0QoOmFXjpOSmHf9II8Us5afffjzuRLhDfUjpWkURWdyTlparm3AeLpnEcjSL6coqB6uMEmriUpQ/GdYFC0hCFlxQmTsnl2Wuc0f00Ch0tfaEL+JopZtBEJIkwgy7n7HLEtaOkea5a633ESy4Fpgx/hBH3UnBiyez23JHbCoupnxyGMv/152eCdZKFX7RaIREm29l6JFBOTlmmzshlcsnTRJDlNtvxTU32VEa1KTkTlsZllGqCgykqP5xGSZ+FS52CRhMR0hHxEplBRxLJpKHLZLV/zyWgyhTiXxHg5cuXJidDNXzrlIdvxL3gHwvHh2IBYlHPvZMchj/ZmJkN9GX9EJ246g8CaIuJ4dNCdpeT817gVZjPa9gR/heIizpzo4BkLCa8TEGm9xp1TB20+8l6DN0fL8cTaDC9n0YByXjLDtimIGZ6qvIyZ6vcr1xVSCCMIoNjB5kL59BnRe7Y8I+m+p9N2gJQSVMfGT4FXh0/5caIkBrNz1TCJPxqCuV5ZZZbhI4IbwrYa3eKBsRzA8ZwmaVIgDTX04apXPaNQyZyPZiFmi6MoKfN434aBe2SsQugad13lsG50KeHXt5kMMrusqwXnr0wdvosNslRPEwZ9pwFtuavkjJMuZm0JTAU4tP8OyMch9XtFoNA2EpywtTuA9BF+pFCOT/eF0+J3WiBc+Vz/TtSoWN9f1EzGXjG2s1azOVGV8xR7lxco2CuOb3q+2LE7JNtD7ND+EHca3LocV/wp5Csk2QqN2kCkcIcA9m5IbPMImWyRrWgZnlKEKX2FJIS6lXOTP8e9Id66/xGBwO0gB7oJP/Vog8iyHBKspCbyFMZjAT5ywYqZKVwun9HEmQG+bJnQbtKzw5BZs3BfpHm8BWs6gtX1khUS5rKrHlRuDQVTBieA5xBgU/RopphW88ULwEp0zzmC1aaXT39XE09mZUtP9lNyJyjvP8+AU2MmPZaL5AprhHusO3Qfb4YaODNZgv9R5kT6wEsdm/ANPzL3gWbA8Cd20c1gkGB+rz6x9zvvmSnsXB8O5DVigRb5E6QH2FQgWcuklsc3VIFjiDfdLyXZ5fYj+pmymRDZ7F4Cs8W0Ecd2mH6ha2qVtnup5EgkDQ8JtqmXU2hNqvAQQmecqqnxnDAYPQI4rLweQY6lPHCeA+jpoYRBPFW8bH0mra5OuLWytLybEfyUSbCjrny5OSsuc9L0OJqDN6fnGRhzsHg4sYn3sEyCtJ2/NQXIW5DoEnf03WZHtfcTyMx0WRukHhIKpxVAPPDgLps/zhN8xcivHKr5K/TLSqgKotR/FsB52RofIU+EpnxDzFuoC0VKMzPz8Qsp9yZu0YTCKSzpwg5l0iTMZW9IeH5XNkMtfJQEbSbCvfTSNQnwjIAcsm6TSqcWzh9UDBDNAU3TXABPvMrf4VWOdvTqY9C8z0/oUJsRWZSfAD/jt2v62x6AmOKYbrCnaYBn7PIoAhqLhq0CLlo6r2fRnrYJ8NkVNZ1TizTp0kJV48LzKnsefdggpeMNW0ajxvkTAZtZjB2+neoJKnHoAzeIYZlvl0KFvQXuXggShpKJSZN9nToDcEwOeFXCpOstrR37qeRNuOkYaxYBmmmrWXkwQiTXb/ipok9W6WdWD+pNRHSRBbjpGIhY49R8u8sRpK9KCkeKsQ8kk06bsJl52po7nSF8GEi5d8O3UOTifkZMSZWQlPisg29U+Pf0euBNJJeCGLHhtHU45ra0jJhwRSbifUNd/Ahl5rYcmN2aRahtQeTowMnZuiU/HuSBF1i3O70SZ5o2rAwQi+6pF/H7RgKZoHZTbMJhFxnhSFkEBvpslhBQ3zW5f00MsgkYyNT5zqXjA4C2KTMOcd9eB9/BNnr6BgkSYZ6OKVLyckQjuGNwSz5d/SJVc2FGDijuHIsQeEOlBGaUX0ujmDUpwitYnzRBY1QraB4/BM+tMm5By4xHbmThLQpLmNg5xRMEh+/2eTfA7uLa2QwSaZokiZkGp57SRiL5N1RSzCkVvPepnJy65txZIK2bfLkGMUuBWDjyqXz78E7cCaXL/By4pv2TOCHB5w5ABuOhGMH4Zw4/4qjoQCdcBweEwl/nLxuOuutqa0rB0XQgpPgqGAOuaOFCA/WNfJXfl4DcH46vlqtXvm0OB2fo0RD+it0WdA01OxQMMei7/79NDI4JBVkiE15f5bhNf0yPsLPcIBLbpjwa3jA4jqHx5OYyOl48yt+v2NUGiKzLnl9YXhORRNMWs6xf9ckvHxZBJLOQqQt+Hepc7XC/TSKESYs4GEffZ9pdf+3PrQAlWWcnYnbWG9d3HfXqIYKZoqiFSvX1d8yqpFN6iSfvSISjaPM0fcDC0svOAKOQCsCxFymCU6z8AioqXzWJU+6GueOJDdw7iAfO3dU636Mf1EHkVAxlFkexc6dOu7fDVB+6QjsQyD5BDy56X0SdHHS7yQIBBadMO6Srr9RctMy5zr72Qy3JJtqaMSBQqjg/t0A5ZeOwD4EyHLEIzOOzvYJVMcpnoHIrdc1vW4t0mLxvIW4yW3wE9VIbs/EVhQkdP9+Yk85a0cg4T5IfSz6JtoUuElixMmZG8Tv8aQV4OIb3AXc8LZJh1toMvhTPP3j3HN7v+7fB9H25o7AEAKkreOzbvEYHuIxtXHSD94gfk9inouLA6IctuEznPwdniqc1QMcOjAb8lAurDDcv89C3uk4Ap0IxOOTRMFlT9EkkxjJzb1OOM5oxqIk9psIUvbvMiVw6mmP1MJR2HG2p7Cz7f5dgPKCI3AOAu+9996jhPDEj/EJk3Dy/RzsJnGN/SaEyzurGorkPvkk0f6LTCxn+WyP+/f/gs8vHIFTEIhPbsR3ThHMME0G73dNvlcG76ifS38b9AYvSfSbnY/DJyvdvw9i7s0dgQkIkN9goa0JMZIv9UxNkO2WyffkcX70rfTv5Qha9+lg+fXr14bCYRDg/t0g5peOwDkIxGM1vnOOZD9yZUsgmaR+9Pg9Pk6OxoTGhahcQmky77yq4UeEFv7PZG8yYwQEh9se7t8XdomTdgTqEWCXzASMONNLhfDJ4B0FH/3wjPGbocvMcsr0o8Ts2+Zg4SiS1LB2/y5wecEROBmBeMTGd04UMZl8J4AtxLknSjvIujBp8crFkAdnA7Z8On5QBmkeB++cuSocm5GG7t8FCi84AicjgKPkPbRaiOuE8CRnknmMgh/Uily5nDz/k7yJFpyklDx4bkEzXVkTvDOnVp64d/8+vS+coCPQjwDxoElnm7HdT3qsZdK5Q9JIO8bknNbx4dScHJyJlMpE0Ifp7xydpvvk+k0GqX5ecf/eBLVXdivsWnwAAAN0SURBVASWI2BGL2O7MlhbKpmRSnjdIH7n+YM4WjcuFX2J3FE2ZGbw8ns6hWWTmeDZGEBgwf+gEH/yw+88IgIdXzu6uJr306ge8Djtvvor84ey5fwI3XTY9voV+GyWUZC9bi227hGWLPqnpWWz5U5mpskSDr7Pt1R0Jz4Rgft5w/tp1NTdJqIkamtqPrdy7P7EG85ldCI1s/OBgvhx3KskZILKOzuCT3YIzqHAKqoJIvfvTXBdt/L9vOH9NGqynlj9Ez/NaqJIcTo7I9km9Poqg7CZVkVTCsTOm7/CavY2zJKiRkfPv+se9LIjcBUEOP1mUt685OSsl44ZSQSjGyTfRRcK5LXZQUVZgnRx9Lh1LvHsgL/nNGQQiVOY+mky5Ol4EbF/f1X372OUsbP4K+9sB7169SqnAAs9zNT82vchb0NkyuX9NJoCC0RwKPqVUjia/U88hX3FpEZ4vZ0uLynDLW/GmLOeqznwbtGoCfK9zhUQwKfnlsm2U6uvcfodi75ZaNxPo1nIaDpmkb45RYAk8euLxb6IG7SoXp6FgKweAtStaXcRw/PvAsXVC2acyxgbL+zcMtIo308jrd2sMrOgWXtt9qrG12h7m6Wj09EIMB41yBzd0b82ld2/N8F1WuV4J11bwHgZJ7JZt/tptA5As9eKu9/WXzDKWRfT8zqVn5ayPogJ8oOxl++v5qz3Wvfjpy3myrfa28bS3k+jWMdZd0i86hOKPGKz7YMShXfLTM8WzoLrcenwpmL9NBNHMwe3W9y/P64xuORPhABHO/QhFt4WsOe1tEBsDoAH0LnpO6tz7Y+jO3raZnk04TPrT7sOeizFzQp9rmFBbdt6X2C/n0ai2rqCdvH0Gjuf63gJZWzDpOBP3JMXqW5WAGS9yzIr9+X594exE7PrMtHFnzVc76fRBmMyLn5k861JWhJE8OL0DhNzU0OvfIiAmUFx7rPiLffvh+BfqAIDjL6f6Nmhtv+8nQb0fhpp7RaVjYs/twcX6fhUZPWgJvE1UXd/vmmit3RSjsAmBHj+BUcQ3mUISzz+tnT8Jg2fhg0vGZbnVFlJdzykWoDK91cL4PhPjsBFEcApcORJ4j4/ynLRfjoSC28uzp112FznDnP370c94L87ApdEgEOTRPEkuNiX0+cuLimsC5VGgEUY3cc8za7GivNI/wfH4doTx2WLoQAAAABJRU5ErkJggg=="/>
  <p:tag name="POWERPOINTLATEX_PIXELSPEREMHEIGHT#5C6D61746874747B737570707D285C7661727068695F7B697D29" val="133,3333"/>
  <p:tag name="POWERPOINTLATEX_BASELINEOFFSET#5C6D61746874747B737570707D285C7661727068695F7B697D29" val="33"/>
  <p:tag name="POWERPOINTLATEX_CACHECONTENT#5C6D61746874747B737570707D285C7661727068695F7B692B317D29205C7375627365746571205C6D61746874747B737570707D285C7661727068695F6929205C637570205C6D61746874747B737570707D285C7661727068695F6929" val="iVBORw0KGgoAAAANSUhEUgAAB8MAAACGCAIAAADGs7yhAAAgAElEQVR4Ae29v7oWuXK+vWd/O3E2kNnhwBEMhHYGZM5gHcKsdQRA6HDgCFiEDoHMjoDQIRA6AlJnA5mdze/53L40Gv171S2pW9J7r2BdarW6VPVUSVVvSa3+4ffff/8LfyAAAmMicH19/fz584cPHz579mxMCeAaBDpC4MuXLw8ePPj5559//fXXW7dudcQZrIAACIAACIyJAKHamHr7P64JDIZWH8yDAAiAQAkCePAS9I59trX7/oFM+rEKpncQ2IbAt2/fLi4u3r9/r8d//PFHXW6jw1MgAAIGAUVLV1dXy+WrV68ePXpkblEAARAAARAAgVUIEKqtgqvPxgQGfeoFrkAABECgKQJ48Kbw7kC8tfv+6w4y0AUIgEBdBLTC9tNPPy1pdFHW/tm69KEGAueJwOXlpUbWIrtWqp48eXKeOCA1CIAACIBAIQKEaoUAdvI4gUEnioANEAABENgNATz4blC366i1+yaT3k53UAaBJgi8e/fu9u3b379/X6i/ePFC00STniAKAueHwIcPH0wyXUcnsS39/EwAiUEABECgFAFCtVIEe3qewKAnbcALCIAACLRFAA/eFt8dqTd132TSd9QkXYFAMQKa2XWOsyGj3eik0Q0aFECgHIEbN27YTvfNmzf3798vJwsFEAABEACBM0GAUG0yRRMYTKZQxAEBEACBGAJ48BgyI9Y3dd+ckz6iScDzmSLw+vVrnThhhH/8+DEfGjVoUACBigjoaDztTDdvfty7d09xVUX6kAIBEAABEJgSAUK1KdUqoQgMZtUscoEACIDAggAefEpLaOS+yaRPaS0INSECzgLpw4cPNddPKCcigUAfCOiAvLt375JM70MbcAECIAACAyBAqDaAkgpYJDAoAI9HQQAEQKBrBPDgXaunjLkW7ptMeplOeBoEdkHg48ePSuqZrn7++WfVmEsKIAACLRBwxh3LVy1AhiYIgAAIzIGA4zII1eZQqyOFo2UCAwcfLkEABEBgRAScuR0PPqIS0zw7Ki533//fv/zLv6S75C4IgMCxCGgN7R//8R//53/+Z2Hjxx9/1ETwd3/3d8dyRe8gMD0C//AP//D3f//3//7v/75I+p//+Z//9V//9c///M/TC46AIAACIAACqxAgVFsF17iNCQzG1R2cgwAIgEAQATx4EJbJKqu7bzLpk1kI4syGgM51+qd/+ifl74xg//Ef/6ETnM0lBRAAgXYI6F0QjT6tXS1dqKDcuv2CSLuuoQwCIAACIDAEAoRqQ6ipFpMEBrWQhA4IgAAIHI4AHvxwFezGQF33zekuuymOjkBgCwJ37tz59OmTefLFixeXl5fmkgIIgMAOCNy6devr16+mo7dv396/f99cUgABEAABEDhnBAjVzlD7BAZnqHREBgEQmA8BPPh8Ok1LVMt9k0lP48xdEDgSASXNX758aTi4d++ePoVhLimAAAjsg4Be+rt9+7bpSycsKbF+48YNU0MBBEAABEDgPBEgVDtPvRMYnKfekRoEQGAmBPDgM2kzU5Za7vuvmf3RDARAYGcEXr9+bafRlbx79erVzjzQHQiAgBDQ2rVeBzFQfP/+Xcta5pICCIAACIDAeSJAqHaeepfUBAZnq3oEBwEQmAMBPPgcelwrRS33zTnpa5GnPQjsgYDWynQ8ut3Tv/7rv+rlI7uGMgiAwG4I6GC1f/u3fzNfLFDhv//7vznjZTf86QgEQAAEekOAUK03jezMD4HBzoDTHQiAAAjUQgAPXgvJEelUcd+c7jKi6uF5fgScE7s412V+lSNh9wg474KJXw5M715pMAgCIAACrRAgVGuF7Dh0CQzG0RWcggAIgMAfCODB/8DiLEvl7pvTXc7ScBC6bwSePXtmf2VUzNonS/TNO9yBwLQI6F2wX3/91Rbv4uLCvqQMAiAAAiBwJggQqp2JotNiEhik8eEuCIAACHSIAB68Q6XszFK5+2ZP+s4qozsQOIGAvz72+PFjTfcnHuM2CIDALgjoQ6M6J9109csvv1xfX5tLCiUIfPv2TZ9y/e2334Sw/peQ2vbszZs39QIQ35Ldhh5PgcD5IECodj66zpGUwCAHJdqAAAiAQA8I4MF70EInPJS4bzLpnSgRNkDg/xBwXjXSh0aVXQIdEACBThDQ12mcreic8bJZNR8/fvzw4YNewVn+b6ZT90G9efDkyZO6NKEGAiAwEwKEajNps1wWAoNyDKEAAiAAAvsggAffB+cheilx32TSh1AxTJ4LAtrcenV1ZUurc10uLy/tGsogAALHIuBEYD/99JN2NxzL0li9K2p59erV+/fv7d39XYnw+++/d8UPzIAACPSDAKFaP7rohxMCg350AScgAAIgEEMADx5D5mzrN7tvMulnazMI3h0C2nuulJydWiJD152SYAgE/vKXd+/ePXjwwEaCXcw2GrGycHv58uWbN29iDfqp19kynPHSjzrgBAT6QYBQrR9ddMUJgUFX6oAZEAABEPARwIP7mFCz2X2TScd4QKAXBLT3XGkmmxtt23z06JFdQxkEQKAHBJzla7FE7jWhF21Cf/r0qc5AT7Tp5xZLmP3oAk5AoDcECNV600g//BAY9KMLOAEBEAABHwE8uI8JNUJgm/smk47xgEAXCPjfviCb04ViYAIEQgj4y9cPHz5UvjjU9qzrSnLo+krEztgtXxzVGwZsSN8ZeboDgSEQIFQbQk1HMTlTYKCdmzqBTV74/v37R+FZsV99lEVr+T///POtW7cqkoUUCIDAQAjgwQdS1s6sbnPfZNJ3VhPdgUAYAe09dw49YEN6GClqQaAPBPR7zNlkrc9mak27D+6O50I/XH/55Rd9TfQkK1o1vHfvnv7rV67+K51NIvskaDQAARDYHwFCtf0xH6vHOQID5Zvu3r27nDYpvyxvPpYWHG7tXaj8tnLA4RIEzgcBPPj56HqDpBvcN5n0DTjzCAhURkBBqmJWm6i2gWg/iF1DGQRAoCsE/E/WKB2sNe2umDyKGfuHa5AHTXEXFxdCTH/kzYMQUQkCINAVAoRqXamjT2bmCAyePHny/Plzg/DQ2Wf9mNLyvJFlgoUBIwsFEACBfATw4PlYnWfLDe77r+eJFFKDQFcI6DABhx+dKezUcAkCINAVAkoWO8eP6FXo0bdulSMsBLSq73zywSarY3Devn2rH7cKWbQ9hDS6DQ5lEACBbhEgVOtWNf0wNkdg4LxM5rx+1w/aOZw4zDui5VCgDQiAwAQI4MEnUGJTETa4bzLpTTUCcRA4jYBeonTOddEzOhXh9JO0AAEQOBQBf5ye+RqYkuN6vcb54WpU9PjxY32XVSenz3HuqpGLAgiAwPQIEKpNr+JaAk4QGMhT22g4l/at/stDM98/vHAIAkMggAcfQk2HM7nWfZNJP1xlMHDuCPipN+3ZZJ/muZsF8o+AgO9xtS1d4doIvNfnUYv5V1dXQboCSr9mnz17xswWxIdKEACBzhEgVOtcQf2wR2DQjy7gBARAAASEAB4cM8hBYK37JpOegyptQKAVAjrigA3prcCFLgg0RkDHmOjMTacT+3RR59bEl9pmHjzRRfh8/vxZe9XJoU+sfUQDgbkRIFSbW791pSMwqIsn1EAABECgBAE8eAl6Z/XsWvdNJv2szANhu0PAzz399NNPHH3QnZ5gCAQiCPjL1xrUCtoizees1pSlzfi+bDqUcDk23b9FDQiAAAiMggCh2iia6oRPAoNOFAEbIAACIIAHxwbyEVjlvsmk5wNLSxCoj4D/+Qsd7VK/GyiCAAi0QeDi4sIn7AdtfptpaoJpdK0Ifvjw4cmTJ9OIiSAgAAJniwCh2tmqfpvgBAbbcOMpEAABEKiOAB68OqQTE1zlvsmkT2wJiNY7Au/evfv+/bvDpb8U5jTgEgRAoB8EdGiJv/p1Ppn0R48e+bvRdaKL0uh37tzpR01wAgIgAALbECBU24bbOT915oHBOase2UEABLpCAA/elTr6Z2aV+yaT3r9C4XBaBPzzlLWRUyc0TSswgoHAjAj4y9dfv35V6DajrH+SSVvO/c883Lt3Tye6cCr6n5DiAgRAYFgECNWGVd2RjJ9tYHAk6PQNAiAAAn9GAA/+Zzy4Oo1Avvsmk34aTVqAQAsEdJKyv5fT39zaomtoggAIVERAuWOfmp9i9tsMXaOlAj881Qx2DksIQysO5kEABPIRIFTLx4qWNgLnGRjYCFAGARAAgWMRwIMfi/+gvee7bzLpg6oYtodH4NWrV74M/iKY34YaEACBrhDQ/mudZ+KwNPcBL4pN/clKkcfr168dHLgEARAAgXERIFQbV3fHcn6GgcGxgNM7CIAACDgI4MEdQLjMQSDffZNJz8GTNiBQHwE/0fbjjz9ysnB9oKEIAu0R8NPK6nPitLLkdb7xoJOp2I3e3tDoAQRAYFcECNV2hXuuzs4tMJhLe0gDAiAwPAJ48OFVeJAAme6bTPpB+qHb80ZAOzo/ffrkYBB8l8RpwyUIgECHCAQHb3ArRIfMr2Xp+vraOZlKq4Bv375dS4f2IAACINAzAoRqPWunf97OKjDoXx1wCAIgcFYI4MHPSt11hc1032TS68IONRDIQiCYYgsO2ixyNAIBEDgUAb1Nomyyw8KUR6UrMH369KkjqTZ98KlkBxMuQQAERkeAUG10DR7L//kEBsfiTO8gAAIg4COAB/cxoSYTgUz3TSY9E0+agUBNBIIpNjLpNSGGFgjsi0Bw/M534Mmvv/7qnOuir4w+evRoX7DpDQRAAASaI0Co1hzi2Ts4k8BgdjUiHwiAwHgI4MHH01lPHOe4bzLpPWkMXs4GAedsBMmtDa1s6jwb/SPohAgEPa4/0oeWXBvSnz9/bougics/hdBuQBkEQAAEBkXAn8AJ1QZV5VFsn0NgcBS29AsCIAACCQTw4AlwuHUSgRz3TSb9JIw0AIHKCAS3qQaHa+WOIQcCINAMgbt37/q0gxsi/Gaj1GhDusOqavSJc6eSSxAAARAYHQFCtdE12AP/5xAY9IAzPIAACICAjQAe3EaD8gYEctw3mfQNwPIICBQh4K+RihyZ9CJMeRgEjkZAR6r5LHz9+lX7uP36QWucDek//fTT5eXloLLANgiAAAgkECBUS4DDrUwEziEwyISCZiAAAiCwGwJ48N2gnrWjHPdNJn1W7SNXvwgEt6kGF776lQHOQAAEPAR+/vlnr+4vwWDOb9Z/zfX1tcPk48ePnRouQQAEQGAOBAjV5tDj4VLMHRgcDi8MgAAIgICPAB7cx4SatQicdN9/W0sx0f7Lly+fPn368OGDduHpi2T6/9tvv6m983Uy7WLTOYP6rz9lD7UV1383XL/YtfdNFPS4ZNAxrMFlgQQz3NqMgPS4PHvz5k1fNZvJHvhgVxJpg+pi2A4gWLgNyMePH5V/1N8yjSxziJk3Li4ugvOGTYEyCOyPgDyanKDTr8x4jg9yOuehazyyId3R9RCXhGpDqOkkk10FNie5zWnQlUSEajkqI1TLQWnuwCAHAdrUQgD3XQvJY+l05eyqQNGbRHjwHLXiwU+idNJ9l2bSjQ6ULDjJzdJgSSPa6Qal1B8+fKjs2JJMfPbs2dOnTw01tZQYnz9/Xvs9RtF59eqV3ZGh6ReUFFAv2mF3//59/26iRnOHkv5Lyi/RzNySsEoClpwtu8xWzvqEob8UJE5mHlxzjZjXn1kCcUiJYS1miGf9rVWBQyp2OZ9EMUlVL5z9uwLZrzy2RkrRcq5Uv3ZElLAta9TQUMIuaN6q1HDW37LO/Msvv5SMoxI+eRYEggicXLsOPjVEpSYEDT2bVQ1A+5JyzwgQqsmACdUKTZRQjVBtMSFCtVVDaeLAYBUONN6GAO4b973Ncuynzsp9S3CSLbb2nTIe3AEkcXnaff++9U85rOoxpQi+ePFCWWBfJP1oX8WpUvM+kZyat2/f5nekTfdBbk92JEnze1laqq+1Qok3qSnWkZYZlBw/yardYFFQjODa+vkkykEgeB6CNJvz7G5tNAqM3qWmHfpVL0FkDBuxgmaMHdijCxDIQSAYusl0c57tvI1ciTMGtbzdOc+wJwQI1QSC/Auh2ubhQKhmpj5CNUK1DeNoxMDASR8oPt8geCeP2L9olrHcCWMn2cB9CyLc90k7STQ4T/ctQIIpBTw4HjwxWIK3TrrvLb/wNbNv+01igtENhVWpZ/3C39DF8oiSy0Eog5XBgZrZtRLZQZqxSiesyexFzfxUY2y5Ip9mlaBqPoliurPrg6sXGlN2m2PLdtC5atxtZls9lkwpvbnGzTjw4AQIBGdReeLRRXMmLs3eo0s0Pf+EakbFhGoGig0FQjUzqxOqEaptGEF6xJiQXeg5MHBGfZUffdugK3/K/lGz4F9OszUF3LdBGPdtoNhQcAayPf+ky93mjjJBcH6zLMLiwfHgmfZjNwuOFOO+12XS9Zgya0GKrSule1uqdFlJ6s38rOooOFAzu14Vlwj5TLJ+MzvloXiilgYF1NrFAFtr80lkS5coB2exEiQTfW245Sz+77DttCRIMtZOMn2DrnmkBQLBCdYPSVt03ZSmGWtLYZX/asoYxH0ECNUcTAjVHEDyLwnV7KmPUM1GY0P5bEO14QIDJwE3tMcfK5OO+3bcE+7bAST/8mzdtyAi2eLYCckWB5D8y7T7XpFJVy5gQ9hU65FVCe6STLoYzgfXCTVWCbsqoCwEf5GoxbG2kkK513zETMv5JDKiJQqxtyV2SFgnuLJv2SGLok/7Vouy3d2q4eM37mqpuQVW0BwCgaBJr5rtOxTTD8dV0yGfsCQECn2rP7WuqiFUWwWX03gxYEI1B5bg5ebgM2eWIFRzUAr6taBeTlaeZ6gWBLDnwMD5eUsm3RkRjS5x3z6wjimenGHsBquGWCH4C+e4bxv/WLmp+5Yi8ODOOAo6oJh20vVn6MGD6Jm55a9pvMzdJ0+eXF1dmcvOC8HVgxY86yOlLchWp6lvC+hrrvqQY3XK+vajQFg+ZFGdeILgoBI5n+wzAjb6lKuhn1m4vr7Wt2eXxoqbW39rVDZpusvkMNFMnyne3w4T/HDrPBEIep/lO9vjAuJn0pfPg48r0aycE6oFNUuoRqgWNIxYJaGajQyhmo3GtvKUgcE2KHgqhgDuO4gM7hv3HTSMRCUe3AYHD26jsaF8wn07qxbBy8Jlug1M+4+s2ugkKUrWMIMgBCv9/ILPeazGrGYEKTuVJR2JgeBLLjHGttWv3b88n0SOyoKXWsrz4V1r20HK5ZV6t8DwpuFTTjBNIbjEZxhYCkJG85eY0V9wInPai2a6U+6CQGsEgmNchtq636b0nV02GoxNu4P4NgQI1WK4lcQbhGqOn1112WHwGTMSuz44jROqxVRPqGYbT7ActKieAwNF3ba62ZMeVGvFStx3DEzctxmJZFpiRuLUB+dbPLgxJKeAB3fsx7kMmpMwXJr9zUHTv9Q2z/zd6FKGFg/1M3v50+XNmzcNTaXqvn//rv/aoKf1oorbUU0XpiDi+vGvdTxT06KgdR7Na9oMG1v+qtWpOtLPuc3iCPZanMToPHjwQN5OfMYaOPXzSeQIGLwMbk3VYAk23rnSTpYVno90kvNHjx7Fhr8mjYuLC1m7ZpIbN244pN69e6cH9XZF0KR16+PHj/lG6BDnEgTKEYgNZ71G49tzeXf7UHAmLuc39j480EsaAUK1BD5yCoRqCz6Eagk7MbecGW+pj83t5ql9CoRq++Bct5eY8QwdGNSF6Jyp4b4T2sd9G3Bw3waKdAEPvuBDsiVtJ5l3T7hvJ+/uX+b8ZlYbraZuOOtZv21ytqZKVOXXfN5yasSV/pTktf/UbwK+HLJOGy0P+L2oRzvkdXpctdFp6U6rIjnqcDrKuZQWRFwMS5ClLxV0KbVmKmjpRY84yKQv55MoLW9QfRssId3LhrtSnLGT1ntPYot7mqpkb5nMi0nDsF3oAcxMEWg2JQL2ULItU05nXHmdMKL1FDEuUAdyHnQutgWqTKhGqLaYBKFaeqgGR1MP0YXtX1rPw4RqaSNZdddWnD0tdxsYOEOgtbGtAnNtY/8n/1oKrds7aNsWYsq4b9w37jtzJAYHFB58sR+SLZlWZJql3feJV85992Pm9KUgu1QG2XS2rSAWlSh3KDuXmzPpQZbEs0Pfvgw+sq0ylu9Td3WHdFoiWzq7LFQVK5vseUxGNUgI4hA8SS3Wi1M/n0QSMGjnPUSoZr2k7kBzdKrL2JSSn0M3NGPzhmlAAQT2R0AToD0lmvIGC9+f+ViPzsQlrxFrSf0hCMTmVWN+hGppvSQiHEK1NHSEaml86t4lVKuL527UhgsMnFRUD79TNivL94+bSbV40GfPOO6lgPtOw477TuOTuDul+5a8zm+WZRz1MInhwRPW2O2ttPs+kUnX9O1M6OZSZqrZv5bY4jJo93Z3tfoSnfTcUbGjnud37ZcX7PnCqnHCHoymNE3k00y0TOvIdGcXOpdIwtrcmvLhaSl7tU3nuiSUUngrOMxlMKvs0OZBRuLPGxXnJbsvyiCQiYAZ2nahhxguk3+/mS2IykOvCvjSTVCTcM2Eajn6JVTLQSnYhlAtCEuLSkK1FqjuRtNxo8tlt4EBmfTdDAP3XQg17nszgFO6b6ERnGxJtpBs2TxSgha1uO+/Bu+ZytjB3PptppDu/v37pmVhQQfIxs5NLqTM4z4Cy0/r6+vrVef2qvHr16+VQ/EJ2jXSoyjbNTuUh5BIB+EFoXBOTgi2aVqpg/4X+uJEh2q160tLHc755pqGdPT5Kju02bt165Y/b/g19iOUQaA1ApqO/C6Cx/b5zYaosT9/MgTD0zNJqDaliocIbFYhP4REhGqEaqusOrPx9IFBJg40cxDAfTuAzHE5hLNbBfUoEuHB8eCrDDunccJ9pzLp+nZfjLq++KccVuzutnp9U8JZA99Gh6fSCChbWrIKcnl5efJNNH2iNjaRpXnbdncUiWKptOD43AbFhqekKZN61oLtBgqZjyhj7sSL2v/+7NmzzMdjzTRvyGfYd1t//tfuizII+AgEE83OGpL/FDUgsA0BQrVtuHX+1CiBTT6Mo0hEqEaolm/V+S0JDPKxOp+WuO8pdT2Ks8sHfyCJ8OB48HzDzmyZcN+pTHrCFhttXL24uMgUiWbbEFimwsJVEL2LcDKZbrY5b+Mz/6mBJIql0oLjMx+BwpbPnz9fKAjJRuN6oa/1FZtVmVCt7pwFAPsNaLtHyiCwDwIaSn5HMX/qt6QGBFYhEDMtrdHWmmMdfgjVHECqXw4U2GTKPpBEhGq2TgnVbDRKygQGJejN+izuez7NDuTsMsEfSyI8uK1WPLiNxuZywn1vyaTfvXt3MyvpB9mTnsan/K5G1OaTNOzelUzXhmK7xilrQSyx0u40LrkcSKJEwFSCQMmz37590/slC4XESXMlXSzPau+5Lb6Mp+7ZUPY5gzEnWi4FFEAgB4HgWyY6ny7n2T7bOBINLUufCJdwZU+tNh1CNRuNscoDBTaZwA4kUWxAOdNgpuBVmhGqVYHxWCJB+8GZHquUw3uPzTa478NVs5mBgZxdpoxjSRQbU8EZOBOBwmZ48EIAD388aDyL+05l0oOPNRUmmPJfejx2325TqXcjriPOC3ej26xqs5tzqoZ9V+UdtqWPJVEsYj7Qtk0aXfrSuT2OBmtdyoXYxqAt5NV3SjqmqB5rMQ+dYxHQGoz+9lmWqyVpcEQPvcDjSBSLU2sBCJ1VCBCqrYKr/8ZjBTY5eI4lEaHaolNCtRzbzm/juNHlwaEDg3zZaRlDAPcdQ2bQ+rGcXQ7Iw0mEB1/UigfPMe/MNgn3ncqkBx9Tl+ZU5czu85sl8ryJJHs+/XNuqf3+1VOl+rJoIgiQnTQ9LX04iWIRc5W3BLbZtsmkO5nobdRiT9lpdG0ef/LkSazl5vqKO9wTPCifK+a1DKDcLsn6BFC1bkmtMh79tdueU4vVHDrj2ozjf8mk56h7tzaEartBvUNHwwU2JzEZTiJCNemUUO2kYddqMG5gUAuBc6aD+55J+8M5u5PgjygRHlxqxYOftO0qDeS+U5l058ez3WX1nKwhbp/SYCpVaJrpszuateycJV1LTJOKDRI0Z3AH7xZWDidRbJm0EIfNjysvbDJi7caXVlOMkWhKef369WaG0w/a81ULqDXpKZ8rk9bJRcrtqruxNkqn0evtrsxGC6v2qu1AvzZj64stzHIfxdmDSz2aeWOf3ukljYCjHbsxoZqNxhDl4QKbk6gOJ1FvEzWh2kkbsxt0G6rNFxjYsFPehgDuextufT41nLM7CeOIEuHBNauQbDlp26saJNx3KpN+586dWDdKjbXYWKruRNlJpot7vVpS/TiImGhT1mtQNdq0K70k4oD0WeolUI8oUWyZtASHkmftBHdisJd0oWft1ZR29qCOtHJuWI3t8jAN1hZk5wau5Vlps93yw1r2Jmsv53L79m0nXdtbbJTAPGZ+vc0ACRGcW/bg0q1Pnz45Dbg8EIHE7E2odqBeNnQ9YmCTFnNEiXqbqE3sITATgz2tiJN3CdVOQlTYYL7AoBAQHhcCiRGN+x7LQkZ0dmmEB5UID06yJW3YG+4m3Hcqk66enKS23beiLjmA6rsyddKFFlKUNPnwv3+fP3/WVsR2+6psiSYuJ/RYLnXiS5WazqpbyMLwiBIFU4GxZa5yvZykYKbadmBq8JofgVrZToSMJ7k92cCe5uoemKMZSfvQfQaUT+xqo7SY0YFL796981kdokb869gc6c7+ST8E5w6TsUEdnAGcZ/u89E/XaTSx9yl+/1wl5nBCtf7VZzhM6NG02VwgVMuELjhRx2b1TJolzQjVMtHrPFSLmVDQ3jJFptkECCSmfdz3QPpN6LFcCtx3PobBGTU2/eaT3dwSD54JXc8ePGY/MrYTmXQdYpCQX4kk/cBWdkzCJ5ptuKVkisjqL3Fy+gayZzsbEnkAACAASURBVPvIvXv32smeXucwM0hdBuaTqC4+J6kpEWaWbS8uLk6239bAvBemle1Gb7FsY2zVU2YxwH+qbsrep59fozS0QL66unrw4MFYUOsgFy0A6KUZrYXI4xizzJedlq0RkC92urAP3nFucbk/AoRq+2Peosf5Apv5JGqh9wRNQrUEOM6tIUI1h2cuQQD3PYcNzOfs5pNof0vDg+djPqgHP5FJ1+/nkwNJ+XRl4n744QelQrSjUDsiu9qnma/CiVsqxdZUusRKbKOEy4gSBVOE9k7qpjpyiJsVDq2z+Wkyp/G2S80DZnOxDmjaRiT/KbMKXd02DGWHGefIC+fuzpdSqDGwhDfamSu7Oy24KmOuP7kJ5fp1YI4MT45DB7loAaDRRGEzQLkEAScSMBNICU2erYUAoVotJI+lU915OeIQqjmABC+NJ7XvEqrZaJSUTUBV3doNZYe9rkI1hzcuQQD3PYcNVJ/QHFhw3w4gsUs8eAyZKvXGz1Y3eEPZ4bNzD/43h13/Uj+YBVbQLp3GSoWYbIjSc9quLuGX/2wtd7Da+bI1/lpKCR5/ITEbnag7n0Q7m4TRV7sN6Safqxxco2P6bdDMHFV9chfBoBkbAW02jirbp4obKI5iJtivjpU/yZig1p/xI0E641aeFL9n0TSKbb1oRGiprJ93MnqGbh/eCNX2wblpL/MFNvNJ1NQAfOKEaj4msRoFD/2Haj7zQwcGvjjUbEAA970BtN4emc/ZzSfR/jaDB8/HfEQPLvd9Yk+65NdPZfv3cyYiIq2ntCNVeTptOdTGQw1IbUJcNq3rdf5MOjQbAgFnu6LD84gn6s4nka0UpcBM4jUtqf3U2rI52mWHDenizUhUffXSCGIjIKEa7eW3ezmTslZetdvi7du3cg2JbRejoHHU7sWm+Ph66WolqansQxAnVBtCTccymXb3hGrHasfvnVDNxyRR03moNmVgkFAHt/IRwH3nY3W2LXHfw6keD75KZT178IT7Pp1JFwpKGOnzn7HT1jNhUp5LKzM6DkzH+C65dZHVEdt65V+mlkmEZn0ioCBAS0kx3mQ8sVvd1s8nkQ21vTaW9s32U6vKOuVp2WijBFzrZe2FMZNJ97+OuIpzv7H4lw2bBL0Q02X68wA+EWoMAnIlmi4Eo3apa0FCYMoFyBHs8OKC4YHCWgQ0CswQWJ4NBj1rydK+IgKEahXBnJLUfIHNfBLZhkeoZqNxskyodhIiGnSLAO67W9V0wth8zm4+iRxTwYM7gKQvB/Xgp093WcTWFK9ElRIf5j2FNBw5d/UWnv6WfW1KrCjjpg3s6ijnWdr0hoA0aFKZDm+xeqdZb5fzSWQQNmsbklGezNRXLJgT0tPf0qnVoxL3hlSLtQHNSyPu1zOY9FBgxbQHLZTwoABAJ9obCloq0/qHXjUzNRQOR4BQ7XAVdM7AfIHNfBIZEyJUM1BkFgjVMoGiWYcI4L47VEpXLM3n7OaTyDYYPLiNRk55RA+etSd9EV4ZN/1s1gv4svscOFa1UbJVqTdtJtWKhE6AIeeyCr0eGiesYtxMegzYQSUy4phlUmeTqWlQWNAZHUsXSmprWiyklvO4WeGTHTZaG8hhgzYgIARiX00ZHRz/PYx91slGx21n/gnVdgZ8rO4I1QbSF6HaQMo6yeqsgcFJwWmQjwDuOx+rM2yJ+x5L6XjwsfSV4Dbhvldk0pcO9AK+0mTKp7fY+KkulKPUj3OdR/PkyRPy6Qml9nYrMb/3xmomP9UlCp6PlBicmXxuaGZWAqofhLIwYw5Qfvz48Qb2Njyiz/UsT/mnOW+gxiMg0AKB4AzQoqN2NJ0RrZnk+vq6XXdQ3owAodpm6OZ+sHpgczhc1SUKTtSEalUUTajmwxi0N78ZNeeDAO77fHS9StLqzm5V7y0at5AoOKPiwauoDw/uwChjW51JX0holtdxCrJLnZTaaFurtqhrgPEr3dFZt5fBmWvhdjkvu1vOY4zNJ9EiqRaojEYaDd4lky4ANVHE4K1Yb85kF02dEFWRMqRAAARsBPxN6H6N3Z7ysQgQqh2Lf4e9zxfYzCfRYjaEah0OH1gCgd0QwH3vBvUoHc3n7OaTyNgSHtxAMXdhYyZ9AUVvIWnnuI4PVkpdyxQ6RLXu4pLyfTqVVcewsjl9aCs8ZCWwKWLbJAp++dcktZsybBM3G9JVWXfALr2YvLYmBLvfdmWzBV4ueZ/DZNrJAuUJEIgN6uAMMJa8cvrOtnQJ65/6MpZQ03NLqDa9iqsIuC2wqdJ1IyLbJApO1LFZvRHnIkuo1g7bQyjHTChob4dwSKcdIoD77lApHbK0zdl1KIhhabNEwRk1Nv2a7qoX8ODVIT2QYMx+ZGxFmXQjkiZ65bu1f1wHv/z+++86Yv/FixfKo1XZ8aoTkHUGBcl0g3afhZiRidvgpNanFDZX1SVKLL3a/bYu286phWpMXnufTLrmHHNI+j49tlYQ9EdHwB5itiydzAA2SxvK+pCJI4iGvP3J3w00eWQfBAjV9sG5516qBzaHC1tdImd+O0pA248Qqh2lhYr92gq1yXZibzZLlDtEAPfdoVJ2Zqm6s9uZf7+7FhJ1MqPaEz4e3Ff9WDW2Nm3OZWx/s69rlbUt1N4ZqiS4cutanPn06dNSSIycIA96Vptn9V+OJNiAyp4R6GRSqwjRNolazKQbhFo7+tZ2seS1NWD19eC1z25obx8uYZc3kOIREGiKQCczQLmMSp07xyjpEgddDuzOFAjVdga88+62BTY9C7VNok4makK1nk2rIm+d2FtFiSC1AwK47x1AHqiLbc6uZwE3S9TJjIoH79m6avEmY2uSSXf4U/rbOS5ZuXV90FZZdf1Xet1pH7yURWpnuvafBu9SeTgCSqPEeOhkUouxF6uvLlHMK2g4HLVEpEW2ul2/fv16wXOfL3/qaCmzIV091pUlZhjUg0AagVj8NI196hU0fXLcfJVeaEhk1Wg8ppHhbs8IyD4J1XpWUBXeqgc2VbgqIVJdIkK1EnUEnyVUEyzTBwZB1fdQGUO+B95q8YD7roVkz3SqO7vDhW0hER68ulrx4DEnoom3zukua3WmjvVTXC+JSzfK5emMdf0IP0lE443zWE+iFGyww9k4WhcJdq3KFodxjyhRbEUh9s5IDM+K9Qkftq0Xc7SLs2V1G7WTT9m96OvHJ9vTAAR2QODAEb2DdEsX8tpOtKpFcbn13Rigox0QIFTbAWS7ixEDG5t/vzyiRIRqvh4LawjVBOBYgYEzCmJ5hELD2OdxB3kndNmHh/17wX3vjPmIzi4N0aASOXOXkdGZB0z9DgWSLTuA3LSLhPEck0m3pV3mep2yKi6dT5nZzZay8nTsevNhOVmTsICTz2Y2SLxb0CKTPqJEseht5wjVZiOhtUy9283kdJdtqurCPt/JblOxrM8dG+ekDen7HCZTkX9IzYpAcES3mAYPBFCOW8l0hwG9IEIy3cFkmktCtR1UOWJgk4ZlRInsGMmWLjix2w3qlm02CNXqYnsItaD9dBsY2OYnuHYYyO2U4iAfS7S1Y+BwyrjvHVSwwxhJOIIWM8mgEjlzl1G9Mw+Y+kYFm42E4jb0TrJlA2iFjwSNZxl0pzPp2jmupNgP//unuVi7whstUom4+tK4Te9PZ+fpBmswCccNz+Y8kj51p8qHZx02RpQo5ud28FU2ejYb9vkMdpttZZNZSw/hbcSdp7Si9vz5c1PJtGCgoHA4AsERbQdVh3NYhQGdBOKPO5LpVbDdQIRQbQNovT0yYmCTxnBEiewYyZYuOLHbDeqWbTYI1epiewi1oP10GxjY5ie4Wg/kphpx3pnuEHPcd1MD2Id46zFCpiVTj87cZZ4KzsDmbvWCzQYevDq8OxMMGs/iSk5k0rW/TB/xM2spSslrV7jOK28ngPLp2p/u/z43PeqHeqNUvulivoLRYCPRzFnVPn3ZWYvNwiNKZM+qNlCtva/dl8q2OjS5VxxNxgxaZ9LFs92F3mWxhXLk5RIEdkYgOKJjw39n3up2p/dC/C8iaB5wjtuu2ynUfAQI1XxMRqwZMbBJ4zyiRLG5Ojixp8UvuWtHNYRqJUh28mzQfmLGdjjPDmOtB3JTeR3mmyYxNgiC+94AWoePOGZWnUPzE9unTKbFxsSZu8yt4Axs7lYv4MGrQ3ogwaDxLJaWyqRr+Ss4bkXu+vq6qTz6fZ446aXu2k5TQToh3hoxsxnZl7dRyDKiRLE3CoPvjPhIVqyx3Yw52byQvrLbRimNlG44VBrdgKYAQrs5zK3CgmY2BbVaz1vewpEj1KX5jGohcR4/EwSMcdry2oPOrh+9rNFhL2st4mgq0NhJ76AZXfB++CdU60cXhZwYH1pIJ/Y4oVoMGbueUM1Go6RMqGajN1Zg4Ifxg56tqt8mThKkxXvStqJXlXHfq+DquTHue612GgUkePC1ioi1x4MbZBLuO5VJTyyvBTPspr8qBWXHlm3zPrXWs5Xf4+aaIPSbqW1+sCliigMSpuLvWNwshf3giBIpP2uLYMpOkGfq2xXszFfi/Y9VDNgesekh6druatub3e8qhp3GyqFLQVdXV5rczLCVanSpj2UpLTjorwhHTC5bIxB7yWPWTLrw1Gtk9pSyIKyxc/v27daL7q21OQR9ez50GCZUcwCJXZo5P9Zgn/oRA5s0MiNKRKiW1mnmXUI1G6jhAgM/jG86lm2s6pZ9tv1Fgro9rqKG+14FV7Ax7ptMi20YeHAbjc1lPLiBLu2+U5n0RIJPnilG13RcXvjll1+CRJwjz4JtOqlMYLgzh+321drHVftCKQvpV1apGVGi4FaI/Y3ETnspBKmyp9ukbJpmDDWz22GxogfVlJuTiCiHbqIx4SPKtrKkIwXf7UyuXAQodIJAbDg3HReHy65kejCU17DS4GJzelMFxUxOnRKqZSKfwDCTQq1m7bwMoVq+jmzvb57a30gI1Qz4S2HcUC1mPD0HBrb5Cf9aL7A6Om196bCtLXr+IkFrHhL0Y4ahR3DfCdzsWwkM7WY7lHHf+SA3DUjw4PmKCLaUqyXZYpCJzTD/575/j/+lN6u+ePEi/midO2/fvjVi2AWxXtjB58+fbYJOuZC4/XgiSFLewW5ZWE5LJAEVEhV2EXw83W9Jp2nKI0okAIPJJs34QWybVjo2L7RLurM/xVDXsG2unLC+fB4QcXFue1xNenaP/mKelvHsBv2UneOw+mFsLSfyLI5xLpeFJrqWjc3tY25rFP43C64H/fFiVCn7LKHMswkECNUS4GTeIlTLBMpvRqjmY1KxxkyhVfwgoVpF1awiNWJg4Adj3QbAMV34s5OilFjjQ+px3+Ww4743Y+gPEMfjlKRxElyl+y3vlGRLAvyTt0i2OBCl3XdqT7oznJzL9GqS03jbZeyoIzsW3EZ5n6e0bT+2jrEPA3YvWlxqsTFQH6S1e3HKicSK03LD5YgSBf194uW+DbBkPuKo5sGDByVvmdhLly1enBRv2kVi9yIxq5zrIoex4K+NKnLt+kKDDaCDkm61e8fC7pfyuAjE5nz74zPjSpfmXGe5+L+9l0cUMOiNS73+UjLPpHvnbhABQrUgLHYloZrv6Wx8CsuEaiUAOqohVBs0VBsxMPDD3fQvvhI7b/Ss7/6CKbZGvZeT9fkvp+lQINPiAFJyOaKzS8s7qEQkW9Jqjd0l2RJEJu2+t2fSRbfdayyLJLGMeWzeD8p/YGWVTF9F/qvHQDIAc6aHz6fiXX2t0a+vWDOcRLEs8/7ZJWcLs4azswi5Sk22qdtbvFcRiTXWAeVyis56g3osf0Pz8vLSpNG118bPdcqGHa4ElA6ycCq5BAGDQNDjBqM688hMBY0pDaWgvDo9STO23Lfa8NWB3ZROqHYSatt/nWy8Q4PhApuTmAwnEaHaSZ36DQjVfExMzYiBgRa/nbyz0moDBcAySOdoF0UmOrXAKKX/Au77pI5w32RafCPBg/uYnKzBg8cgOuG+nR3s9mX6nSP1J59kt69edpJ9RsLy9z5iOfqli1qCBLMJRoq6h2Ck35QxneoNhVrSqUc/z2g6UsE5KGNtv/NJJARiQh3yyqSfOlcSXENjrabU3tb7NgqxToOzUKFpLX3Z4VcM/6C++jynwpktY3j2Xx/b1Cxd9M+8OPSHlUZH3dl+CBycrZT2FLGU5R9ltBVd0hCwtGAyOEnagBOqpWEnVEvjk74b9JK2+S3liiNdPTYNPiVvTKhYqJCGqPCu71MI1RxIg/rqKlTzlahx0X9g4APb2ps4mi259Lf1KOwvIdjiWdx3Iaq47xIA/QHu+27VjOW+BUhMLjx4zFqCExHJlgWutPv+SwxT1QdhdcZY00glFivrJ3qC7cxbjiD2ZZVUYCwfZDqqG0LFZg3T3VKoGAOlvVd5R/NJtFimo5Hl8pDwLoiwBt1aT2OnpPV45gA82Uzs+XGw4Koy/NW7mV4Sk5iiB19fdUfuSRwyG0gKm9XMpzpsFps5ZQ8dcuuzFJwYq4Qjfl+d12gmCQ5h21CXspppXEv1emQURfcDPqFaiS5iE46x0roTftDtmr5MoTyCMpgEZ6SKHc0n0QKdgcguEKoZuzIFGUBwnidUMxCpEByGQwQGmgDtIaBy3SnRRqli2QmJxXbFSbUin7jvEjBx3yXo6dlZ3bdEc2at5RIP7hsMHtzHxKlJu+/STLpMs+JSlc267wXNqKgyEgw1v7A2k2izvZTTe96XHuvGIpmzobqu0m8wbraRLNfRfBItthGELpHM9a2rYk1slK3ix46ztXBXhb0YY1WsVxwa+unYOhjj1uKhClCGiJFoGYamfrhCLDLWhDCELPY0aMqNvOQQgMgXBKMQA06soLWunf/E55LTr7Kavpt2gtOUj2ojI3RmHrvf8jBAGNoEnTKh2kkbC8YbNozlOiJUO6mF8gaxUab6fOKEavlYVW9pDzpTbjQn12U++Ht2leHV5SeHmqY1A7IplPuLnK7XtsF9r0XMtA9aplH3Uqj7e20+ZzefRMY8gsHPURMXHnzoZIszqyyXxn1XyKSLoiFnLLiwEPSCRpJC4svjid/2hSNNk3uCuJHiqPldDMhzb8ZQ0gWnJyOXClXSqfnz+ygSLZhrn46N1VKugtg2ncZsVfWZv7GV7TISFY4diaBEqk3QUFah1hYnO/xKyxg09ZLhs01HOU85fjrnkT7bDJ1Jj81afUK9J1dSa2yqscd4J2UN/D3BKewr86e4sCVUs6EmVKsSeMQmveBYLvGeuwWfi5EQqtmDxS8TqvmYxGpiYyTWvrf6YFRWMpabCig3508+tX4+VOcc970NUtw37jttOXjwND548DQ+5u5J910nky6nlU5IGYZyCmm/UisBbe/OcJyuEnmao3NY9dsI8cx8QS1BFh5imnZEM5fbMp4KUGJZTkO5BD0bz/kkWqQLrhIJNFv2PcvCOaHTk/l0J2YtmQfSubZtFhtE0swwadhjFtjnxhYy6UFd71wZHN0aRDuz0W13mi4Sntc4kR4Km2OA/cE3E1oObiVTtCNaut9aEU7CYEqCDU3vhGpVjDzmKGPWuM2V7xl8LnYenMzTMYMzQOpeEqrF8IxZYD+hWtCWxgoMgvPwtrEc02OV+uGgTrtRZxbFfS9GgvsuCX7sgRabPB3DM5fbhvz+7lsyBqcCPLiQIdliD4GT5aAh2e67WiZdw0yOtjAu12ALbgI1Y1gFDfuTYuc0CK6xm462rfWt8oi1fmcuwq6dDSWpZMzXl1oG1/cMYqYgJebgf7LNfBKlNZWvi5PQrW2g3xtGfcGCfI/cZ3Doqd5+JNgmzY8eERF1YdNxyhpZaSKr7poESpqsI9rC0oFuOC2jw226cc93YzPzBtPaX0xHC4vNdLsZan98TI8KTYK/zJ2Bf+ClYbX/wqrAQ5ASqq1CjFAtPQQ0M68dp50Hn4u8MbkI1RLqTsdUaUPy704Tqs0RGAR/nq8ay76K69YEcVbQfuCYPSngKmeE+xaeqxDDfactMObmEpP8qiG/f+7IyBsT7cDZgGSL0Y5diM3bdpsDy0H27N/1NTPpy8AT9bUbAWTumhlNzJQYwDbrhbBqLCU60i3xk7n8u/CfTgX6fR0+v4sl8Szk09OKpBPsPv/BGmXBCvViHo9NgsF+TWXPEhnRgqZSawXC9LKqoN4NhomCBoXmFJtVZ9jmd6pZQqScx/2uhZXdXT79WEvbk6UtP6gm8RyjfGy9M9cfy0xJ70Nn0hVi+jac6UdKQBv3WY1H+SB5w5NTgQ9suxqxNBCk4nYDFIRqmaARqqXHAqFaGp+6dwnVfDz7D9XmCAwUMAfddPUo3VfxyRrNQsFEvyb5tRmJk33VbYD7zoyQpWJhFRzsCVeO+06b68TuW4IHraVuSiENr38XD+5jElRTP8mWk+77B4kUm4OePXv29OnT2N10vXBR33fv3pXfVfnmzZsLUt+/f5czXv5/+vTp69evcnK6TFNb7oqC2t+4cSOncU6bR48evXnzJt3SFmSJIVSz8C9mJML79+9VSBNZdXfpUcjfuXMn/8EvX77cvn07v73TUs5GylIgIk3plnS0QTrZvWzGobz5cj6JDBRBw1OI8OTJE9Nm/8K7d+8ePHiQ36+GgwzGHkG6/PjxY4yCFKrxovG+jJpYM7teBBVj3bp1y64sLJtpLc3t69evLy4u/L4UdtTlx+9iW42M5/nz5+bZxMRu2vRZuL6+vrq68nnrFnmb1R9++MG+XMqaTiu6LZ/+TDXfvn2T61kc0CJXZnhQBQQ5X3lAzQx9jvGYjGZOizVI1NsRziK+/qv9EuQs/wnVggAu0BGqEaoFzaNdJaGaje0Qodo0gYEctH4qBn/z6lfky5cvDwl1nOjXmIemaP1CX/VT2jy7WwH3LagXZ7qkjMi0pG2PTEsaH/suyRZNgDYgsTLJlhgyqj/tvv3FAVOzbaU0wU3hreoLy9vW4gqlyH98lbyHy1J9+Wg+iczICu661cqTaXBUQZgvQUy+lTotNR07fyK4pGaclicvq1vUgqp5wULzWwLn4CJkDzqK8Sy4bEhjzfqvD44OiSbj7Jx5zdi2Cpay7L9ztmFvdAQI1fxxt2cNodqeaPt9NQoVNC0EnVEPYQChmpm0+w/VJgsMtM6tIN8fhkuNBqMaGO20Lsj3xX5fqL7/oFH44L5jtrRPPe57H5xjvbRz3xpcePAY7HZ9IxXMkWzJcd/1T3ex1VOx3Oh1DKPpiqzWIrUqXlfEkOhXmwUSd8tvpZOS22Kp+SQyOCjQ9DFX2GcaHFs4fFAoTF8V3KyCS+DLueov8VTM9jJfQoxRlruKBf2+PXRbo3mp6e8TqSYoe9NOYypbVR/kvFGMsooxGs+NQFc/xQnV0sYWcy7LpEeoFpz8E5Utgk+jQUK1BPK6NWuoZgygSmHKwCD9M0F328XwUopm0XQ4rTB1z4R+iZ3gvtOTTOu7ZFoSCI8YkNiDEQ+eUK5u4cFtawmWc9z3AJl05Z6auuTE6nraBFvfXZVaTf88k32k457NsojJRr+c55PIHqXBrd8S2W5zYFk6DXK42U4yH5Q5ado6UPCla8XoPsOrxqMvgrLwPs1Ba1aFnj4U6Zqg3xJQ/YyOGP/BoLPR9BjjgfozRKCTn+KaIQnVTprffIHNfBLZSgwGQv04I0I1P4gqDNVs7VcpzxoYnIxpNXbkmyoOFpESwZO/2dWmiuL2IYL79ofwnjWrpov5nN18EjnDFg8eHE0y+1mTLY4BFF7muO+NmXRFb0HqQYWVVO6wsKw1q5OOeZsIgiiYksukVnd+lzHFUlSZ/PjNmmrn5Pw+nET2eA4aRm/xn/iREfp6b1QjTGyIDiwHpdZaVAlLnYTLVXSn0KQEivSzsWlKE0L6wcPv+mazag4/nH8YGBSBxNxCqJYz4xGqlVg+oVoJelWeJVSzh3lhqFZFIzaRiQMD/XzOSQUIATVTaLdhqVWP6EE97sNoK30p67d8/4GibRsq4759Pa6qwX07FrXqcm73LShItvijae5kyyr7P9nY9zuqcZ5KZdJjC84mjaIGfh++zrbVqBfRd9htd5kTDeQLIuaXrYj6n/+U03LVxs+c2VDoKSgRb05HGy530M58EtnWK0X4sK/SuE2taVlRbBWb8eVdajSHKJRsKsIq4rExu+E3gN1vUOMxTDqvb/pLddBMenC+kluxbYAyCLRAgFBt84RJqFZukMGpz2jE0B8o+DQ8qxB03IRqNkRHlRuFanXFCY6OyQIDKWLVdjTNuhpBSwJUwb9CPvOnS2V5dEsEV6UX1FhE6upuH2q4b+Ms1hZw3+UmGpygjCIM/UHdt/jHgxttnkmyxRhteSE4Onz3/YN6Mig7hS9fvty+fdup1KXmfX0P19Trw9Nyft+/fzc1hQV50KdPn9pdFBLMfPzdu3dXV1fBj5JnUlAzzeyKAy4vL80jt27d2kbTwdkQDBZiyloaO1ouUZkvYJCf8sr5JHIw0Tfu/VHjaMp55MBLjY43b97IJn2eN3Ol+Ug52fv372+m0OLB4Me+NSl9/PixsDtRWAAMnt1WSPzTp0/2PCNsCwkGH79586agsOe3YLOSyuvra83DPgW5NM2lfn0nNZpU5bYcZvQLszfzdjjkcgIEYr7SCSFK/H4QJUK1BRYH5yBWpjKmrKWBEwCUqIxQzWBeWCBUO7dQrdBg7MfPJzB4/fq1UgEKRG3xdygv6aGmQWlTKWIewXErJb4gyD/ue4HFwTmIlamMKWtpgPs2QPmF3QISv2s8OB7ct4qcmlz3rZGf+PPTMbG9GJqM/MY5jJo2oiw3rHRJgp8dbin3sU0QPaVnfQ4lkUQzYuYUNOMIT59Uoia4cmL6Cj6oBXx1ZNqkCwpWYgIGiZdXzieRg0nwnaOgCTkPHnupBV5xnm85jl0thrTWvHcTOZbj7n+3i2NOuyFWvSNB7djMcnm4a0hL6k/yMvX0sPAXxAAAEJNJREFUI9wFgVoI+EELoVpwGlFlLJIhVNtmjYRq23Br/RShWmuEc+ifW2Agq/OdUWwqLqwXtv3/YsoxEh8x3HfMNnDfORaV32Z69y0onF/Hi2n1P3XgwfPNuFHLTPed2pO+WNuTJ09evnypjajKC2gDqTL0sQluqde+y/fv32t3pIxATykz5WxiFR1tbNR/JeOWv7t37965cydNdv+7iyCSQrJIBHu/p5gx/It5YZ3DvxYzc6QQOFpAy2lpt1m1Uuo8KH0tKlskXe5uENAmW16eTyIHk6CAGmLak+u07PDS37itsSw+Y8NEdzVStAmi523F4j+4Aql6zWMbRuWeitNE/fz5c9Oj/Iopj1UYcU/6t2/fNG87OI8ylh22uRwUAUI1QrXMWLSuhQcjGdNFwhPpwT6DT8P8UggKOMr0TqjmaHPPy3MODBTI6TVWDfDqgOt3xMXFhQZg5zH5KsFx37hv3PeqIZPfGA+ej9VuLftPtuS779OZ9N1gpaMSBIIzhSGY+DFj2vRWmE8iH2EtwDjvQmoBQ6PXb9lbjf+2lFa2O8+S52AYPItJmyD04mrO4we2IZN+IPgyD/20cxjQKmzOCqvzFJcgAAITIzBfYDOfRL75Ear5mBxbM0SoRmAgI9HJkMuCmfNjZ5X9KHu+7FpTtnGmBPoqEGh8OALzObv5JAoaCR48CMuBlf178Hz3/bcDcaRrEDhzBLSrwjkSWm8/6GWIzhNwioydF02kxwnS6ELe2VO/2Kd//vWZ2y3iOwjotS2nRi9hdD6KHYa5BAEQAAEQCCJAqBaE5ajKUUI1AgNZiD4VY74Wo7Td8kUfRdr6W95Zt89UXF5Y139FUNpXNMSbrEeNAvoFARDIRAAPngnUPs2G8OD57ptM+j5mQy8gEEBA+1idTLoa6QzxznNwemfTEUYbRpyaES/1nQafbVKiPibUOAj4rzArbnPacAkCIAACIDAiAoRqXWltlFCNwMAxG224mWDPjSMUlyAAAp0jgAfvSkFDePB89/3XrsCFGRA4KwT0lqKfcfPXwXrDRLl+hyXtHHFqhrvUoTr+CoGkCH6rZDjpYLgdAsEPG/jjuh0DUAYBEAABEGiHAKFaO2zXUh4lVCMwWKtZ2oMACIBACwTw4C1Q3UZzCA++yn2TSd9mCTwFAnUQ8BO1OjhFx6fUod6Ait7K8Y92mWBPur88sIB3eXmZQFGzbXDCTTzCrckQ8Je+lEbnKM/JtIw4IAAC54wAoVon2h8lVCMw6MRgYAMEQAAE8OCd2MAQHnyV+yaT3olpwcaZIqBXHfUJHUd4fww7DQ68DE6CE+xJD2Ke3lmsb0/rcB79qXCgRuj6QASWcz8dBvyIzWnAJQiAAAiAwEAIEKp1oqwhQjUCg06sBTZAAARAQAjgwTsxg/49+Fr3TSa9E9OCjfNFwM+76ZgRvf/SJyLBI1A6P9j9JJLaaK/vIPnN0pl04w/0ZST/WWrOAQFjA0bYhw8fchKoQYMCCIAACMyBAKHa4XocJVQjMDjcVGAABEAABGwE8OA2GoeUh/Dga903mfRDbIlOQeAPBPRd+1G2pWul7uvXr3+w/r8lfZPTqRnu0p83JUL6W6M2FPqYyXAiw3AVBHzLefr0aRXKEAEBEAABEOgHAUK1w3XhO1yx1GGo5vNJYHC48cAACIDAOSOABz9c+75nFEu9eXCfybT7JpN+uF3BAAj8xf+QsV/TA0zBDemzHpKeuSFd4nModg/GuT8POiLf+WaAlsRGfz9jfxjpEQRAAASGQMAPzPyaHgQhVDNaML+KdwvVCAwM+BRAAARAoB8EfH/t1/TALR7caGFnD77BfZNJN8qiAAKHIaDsmw6FsLtXhu7169d2TQ/lKQ9J1/ddnXzoAnVmJj29VtmD1uChEQLPnz93KPcZkzlMcgkCIAACILABAUK1DaDVemSUUI3AoJbGoQMCIAACFRHAg1cEcy2pITz4BvdNJn2tJdAeBJog4Ofg/JomHWcT1dHtwcPER9+T/v79ex8DbS5O7DQ3i5Y6If3Ro0f+49RMj4AWupyTjrQYxob06fWOgCAAAueMgB+Y+TXH4kOoZvDfP1QjMDDgUwABEACB3hDw/bVfcyzPeHCD/84efJv7/pthlwIIgMCBCOgrhdoEbV5jESdKW2tU95OoDW5IF5937949ELfyrp186ELQeUXA6cXsQ+/NATt8ctkOAWMDpouzMgaFer/99puRfY7CzZs3E+tnc8iIFCAAAiUIEKqVoFfy7BCh2pkHBiX65VkQAAEQaI0AHrw1wjH6/Xvwbe6bTHpM49SDwN4IKBNnZ9LVvWr6yaQHz+3Spuwpc0+J5YEnT54sp8HoKxmXl5d7Wwn9dYCAv3Ctj8IrPuuAtbYsaIOAQo3gaUhtO96Rusa1Vg15vWBHyOkKBEZCgFCtH211FaqdbWDQjz3ACQiAAAikEcCDp/HZ824/Hnyz++Z0lz0Nhr5AIIWAUtIvXrywWyzb0u2ao8ragho8BSUxCR7F6tp+lTjzHwlWqtnHjx/NKVqxTfo+NWryEQieIKTHg6vZ+WTrtnQWrrWe9OzZs7pddEjty5cvV1dXc6fRBbssTYc7dYg/LIEACPSAAKHaIVoIRmXBSrF3SKh2noHBIcZApyAAAiCwDQE8+DbcCp8KOutgpTra34Nvdt9k0gsNg8dBoCYC2uPsHDvujO2ana2hFUyji4DD7RqSvbTNz5opk2gaaw8yu1arq1AfJHFeyzBdKIcr/M3lgQXty3bS+meypuJIfaAKWnet1QKtHbbuBfogAAKDIkCotr/iTPR1sutDQrWzDQxOqoMGIAACINAVAnjw/dXRswcvcd+c7rK/LdEjCKQQUFbu9u3bpoWyV9ruqhNFTM0hhViucII96ffv39eiqJMl1KWTKNcCqdzAsiFXhXPYg1zd0oShQ1NnbQtS/ddW9A8fPsQ2pOspaUTjQshr8Ub60p8qdbC1Q9DRmnO3/FIJVmdxS0fqy4TKKfdPYcG8fz7LOZz10KpyZKAAAiCwIECotrMl9ByqnXNgsLMZ0B0IgAAIlCOABy/HcBWFbj14qfv+nb8pEPj8+XPCoEcUcT6J8rWgM7wcbSrVmP94i5YOP+ZSamrR3c403759ayRaCvr6q82DrRFlcu1bnZS1R94WoROubDaUKLc5bFS2e2xRlmHYnCvlevjYbCFmjKY9EGwcZipLp5oQYghQDwIlCMwX2MwnUb5+/fnwcHcQm4oJ1fLVuqHlmQcGGxDjERAYDoH5nN18Eq0yKjz4KrjKG/eZbCl03z8Il1jgRf1ACOhlRnsjs8P5iFqeTyJHKelLfb3Q3iWtfa/6GEL6kXZ3debGgwcPgvRHNK2gIHq1R+eH2LeUMdeOe2nBPtnmWEXY7DllvbVgDnDXrQ71og3pO7zB0FRwXwRtaujnm8COSbS7XI7Zme/AdOXQ9ZbDlJ9QbmcMUF6FwHyBzXwSrVIoodoquMobdxiqERiUqxUKINA/AvM5u/kkWmtFePC1iBW2782DV3DfyjvwNwEC860rzifRKjPzxT9wm6SzXmem0T53Z6/C2W4shBPnVyjLpu/B2u27KrMnfTHLpkqRwRvjV0Hjoml3EAcBEJgMAd+z21PKiMLOJ9EqLfjiE6qtAnBD495CNQKDDUrkERAYDgF/tsd9D6dEh2Ffp3hwB6Lql1158HL3zRdH7WmQMgj0goCWSZ2jyS8uLo76CJ7DicFohy3Gpq8dCjrDS+vzElYbz01KXQl0XSqHLvD1iZId2Ji1C51gXt0f+wTboadd//Yx7rIQLa236w7KIAACIAACnSNAqLa/groK1QgM9jcAegQBEACBKgjgwavAuIpIPx68ivvmi6OrtN9FY2X0dBSjw4p9EohzS5d6eUEJQae+n9fY55PIgXrbpU6N0KbXly9fLo/rLAVd7n/Gi4wndoyDs5S3TczenhLs+uuNK/g5FgGNAvvwHDGjRfVjWaJ3EACBnhGYL7CZT6Iq9qOAgVCtCpKriPxvpHZwqEZgsEplNAaBURCYz9nNJ1EtW8KD10JyFZ3DPXg19+3v6aOmTwSUPVewvspMTzZWel00j5J3PolaIOlkq/c/YMQ5NsQ2Kn1DsoXI0NyAgKOmDRR4JIGAeUdhsX+9uJBozC0QAIGzRWC+wGY+iVoYJ6FaC1Q7p0lg0LmCYA8EViEwn7ObT6JVCs1vjAfPx2qOlrXc9///YTr+hkDAGeR2QrOwrMMrDkFgPolawCgv6LxPsHP+2plrbGNrIS80tyFAJn0bbjlPaYa0zV5fe895ijYgAAJniMB8gc18ErUwS0K1Fqj2TJPAoGftwBsIbEBgPmc3n0Qb1JrzCB48B6Vp2lR03z8IFDtHQLlPBPQOQtMzqTWD3LhxY0/Z55OoHXrOx7WVWNdhPvvoS6+D6RSgoGhyz1Ji8BaV+yOg077s40eY2Gup4NmzZ0+fPjXU5H33P2HJ9E4BBECgZwTmC2zmk6id/RCqtcO2N8oEBr1pBH5AoBCB+ZzdfBIVqjj9OB48jc80d+u6b744OoZhpI9BL5dB25zLiayiMJ9Eq8Rf1VgfxLAPZdap5fr66CoKmxsn8vXVzxrazCQPgkAjBN69e2en0e/du0cavRHUkAWBCRCYL7CZT6J2Zkao1g7brigTGHSlDpgBgSoIzOfs5pOoiqJjRPDgMWRmqq/uvsmkz2QeyDItAvrSsY5mNuK9f/9e32owl00Lyh769FV5eXnp11MDAtMgoO0J9pKVXsKQA55GOgQBARAAARCoiwChWl08O6RGYNChUmAJBEAABMoRwIOXY9gzhRbum0x6zxr/g7d2B10tfTQ9OuYPMazSfBJZwjUpKnVuJ9PfvHmjAz2a9PRnourUOSpdu9FJKf4ZJK5mQ0DnGmlW1Psfi2CcZTSbgpEHBBogMF9gM59EDdT+J5KEan+CY64LAoO59Ik0IPAHAvM5u/kk+kNbzUp48GbQHky4kfsmk36wXjO71ysnzun4mQ/mNFNiNHGIRw6FDW3mk2gDCGsfceZ3nYutw57WElnbXrahRTwdL6MPLb548eLz58/X19dridAeBAZCwHe3egtkIP5hFQRA4BAE5gts5pNoB8MgVNsB5P27IDDYH3N6BIHdEJjP2c0n0T7GgAffB+c9e2novqf5DOs5CKJUZt0FRlFTbvRA6OaTaAcw7Z3pmoaO1eAO8tJFDgK2VWhc5zxCmxgC9jSrg4xizagHARAAAR+B+QKb+STytVa9xnbKhGrV4d2fIIHB/pjTIwjsjMB8zm4+ifYxCTz4Pjjv00s79/2DBNhzTYC+QAAEyhHQ97iV4DNHT2i61wpqOVkoDI2AbEBn/vz444/aQH3nzp2hZTmQeUH36dOnhQG9r8MbGAfqgq5BAARAYFwECNXG1Z3DOYGBAwiXIAACIDA3AnjwOfTb1H2TSZ/DSJDi7BBYPpuwpPyUPNV7K2cHAQKDQG0ElDe/urpaqOptDz6rWxtg6IEACIDAGSFAqDaBsgkMJlAiIoAACIDAWgTw4GsR6619a/fNOem9aRx+QCALAR1/psVSvbSlNPrFxUXWMzQCARBIIqBXPTSg9BaYvgdAGj0JFTdBAARAAAROIECodgKgEW4TGIygJXgEARAAgcoI4MErA7o7udbu+/8BEirJ6ZvKnxMAAAAASUVORK5CYII="/>
  <p:tag name="POWERPOINTLATEX_PIXELSPEREMHEIGHT#5C6D61746874747B737570707D285C7661727068695F7B692B317D29205C7375627365746571205C6D61746874747B737570707D285C7661727068695F6929205C637570205C6D61746874747B737570707D285C7661727068695F6929" val="133,3333"/>
  <p:tag name="POWERPOINTLATEX_BASELINEOFFSET#5C6D61746874747B737570707D285C7661727068695F7B692B317D29205C7375627365746571205C6D61746874747B737570707D285C7661727068695F6929205C637570205C6D61746874747B737570707D285C7661727068695F6929" val="33"/>
  <p:tag name="POWERPOINTLATEX_REFCOUNTER#5C6D61746874747B737570707D285C7661727068695F7B692B317D29205C7375627365746571205C6D61746874747B737570707D285C7661727068695F6929205C637570205C6D61746874747B737570707D285C7661727068695F6929" val="1"/>
  <p:tag name="POWERPOINTLATEX_CACHECONTENT#5C6D61746874747B737570707D285C7661727068695F7B692B317D29205C7375627365746571205C6D61746874747B737570707D285C7661727068695F6929205C637570205C7B50205C637570205C7B5C697D207C2050205C696E5C6D61746874747B737570707D285C7661727068695F6929205C7D" val="iVBORw0KGgoAAAANSUhEUgAACt4AAACGCAIAAADfd/v+AAAgAElEQVR4Ae2d7bXWtra2N3ukgB1KCFQQKGFDBYESAhWwKAGoAFJCoAKgBEIFkBJIOuC9TnyGjl59WbYlWZLv9WMNPbIsTV368NTUtHzr+/fv/9KfCIjAmATevHnz6tWrX3755eXLl2PWQFKLQEcEvn79+vDhw59//vnFixd37tzpSDKJIgIiIAIiMCYBqWpjttv/Si3FYOjmk/AiIAIiIAIiIAIiIAIiIAIiMAoBWQ9GaamgnLIeBLEkIm/JNSFBR5dEoFsCf/311+PHjz9+/IiE//nPf/jZragSTARGIYAK+PTp00Xa33///dGjR6NILjlFQAREQAR6IyBVrbcW2SGPFIMd0HRLzwSwl/35559///33t2/fkJPATz/9JI235yaTbCIAgflGLjoSLwN8/vyZtwL0mo06uQiIgAiIgAjIejBBH+jferA4T7AeXGizpchi8Pbt2+hjBO7fv3/v3r2WDSHXhJa0VZYIlCHAPMJkgS1pye7169dPnjwpk7VyEYFrE+CwBPOEfvbsmQwl1+4Oqr0IiIAI7CQgVW0nuP5uk2LQX5tIog0E/vjjD3zZP336xBagUXGd+6XxOkD0UwROJzD9yH3w4MHymg2of/31V0z5pzOXACIgAiIgAiJwFgFZD84iX7zczq0HbHM8f/48XWvcFP773//yRnQDNwW5JqTbQldFoDsCHz584Mx5I5b8EgwKBUTgOAHcVPH7MaZbvpby9u3b49kqBxEQAREQgesQkKo2U1tLMZipNa9TF/Y1f/vtN84AM77sibpL3U3A0SURaEngIiOXByvv59lgdZqvTUNhERABERCBSxGQ9WCm5u7ceuCcmpAmz5kK+I/yV++b13JNSDeBropAXwScxxWH4N3c3PQloqQRgcEJOGoEroKMu8HrJPFFQAREQAQaEZCq1gh0w2KkGDSEraKOEuDl41evXhkv25zs3r9/zxvMOSmVRgREoBKBS41czOJ37961Sco1waahsAiIgAiIwHUIyHowX1v3bz1AE1s+8MeakT9O1zNnWQWbg50RtiBrHKIg14QgcEWKQI8EeHub01SMZDp706BQQATKEkCN4BtL5j0zeSeUxavcREAERGBWAlLVZm1ZKQaztuxM9WJrk/M5jfrqVw3lFp12+ZLo8lXRH3/80U+mGBEQgZYELjhyORyCcwptyN++fdN0ZANRWAREQARE4AoEZD2YtZVHtB7gJcOpe+/evYs1CiftkaCswibXhBhtxYtAXwQcNzodvNlX80ia6Qg4H/qSd8J0LawKiYAIiEBhAlLVCgPtLDspBp01iMT5PwLs8+G/zisv/xdlhfBC4BxOFo/1juK0SlNQBEQgl8BlR65cE3K7iNKJgAiIgAjMS0DWg3nb9n9qNqj1AKcKnN1xQQi2Dp944IuBBc/bk2tCkLMiRaAvAs7ijZddiOlLREkjAtMRcMad/IGma2FVSAREQASKEXAeGVLVipHtKSOnlaUY9NQ415Xl5cuX2I+C9cd4hF3p0aNHwauKFAEROJHAlUeu8zClFXRqwoldUUWLgAiIgAi0J+A8CmU9aN8EDUp0Wnkg6wGS84pm7DS+169fP3nypAjAfxfJRZmIgAjUI4CbFdOByR8bU/oDMCalAiIgAkcI8BUlHrcmBw41KvXoNXkqIAIiIAIiMAEBqWoTNGJOFaQY5FBSmpYEUE1jfgkYvzhHQX4JLZtDZYlAJgGN3ExQSiYCIiACIiAC8xGQ9WC+Ng3WaFzrAZKzkMRjJlivp0+f8j2y4KWtkXJN2EpM6UWgKQHOUXn48KHtpoRfQtnPujStjwoTgaEIYDbiCFwjMm+elXr6mjwVEAEREAERGJqAVLWhm2+r8FIMthJT+noE6I2xwzafPXvGx2u1ZqwHXzmLwG4CGrm70elGERABERABERidgKwHo7fgJvnHtR6wkGQLki8DBuuLdwKLzeClTZH6oMMmXEosAq0J4Kb0+fNnU2rBI1NMngqIgAikCfBpXvvzve/fvy/4XaV00boqAiIgAiLQOQGpap03UA3xpBjUoKo8NxFInAaPW23PrrR8WBdjlq1ab6p4jcScSnj79m1Mb8sfbwjdv39fjh01UCvPcUduwbZzzjcm59M/6KB5qWD7KisREAEREIEEAVkPEnBmvTSu9QBPGtZH9ivTdht9+fKFqtkxW8NyTdhKTOlFoB0Bx6GezzqwZGpXvEoSARH4hwBnbd29e9fAwHyJOVX2SgNEAREQARG4LAGpatdseikG12z3fmrtb+wZ2fr/VC0qdMy8ZWrRQwAzHB/FePz4MRbkHuSRDBMQGHrkFuTvczjdNUHzUsH2VVYiIAIiIAIxArIexMjMHT+09YDTEVgQBRvo+E6lXBOCYBUpAucTcEa+dkPPbxJJcGECvHzGC14GQP9mXyOqAiIgAiIgApUISFWrBHaIbKUYDNFMswrpvG5lV/PTp0+db6XfunXLFrj/MD4KHERxc3PTv6iSsHMCQ4/cgmw7dE3QvFSwfZWVCIiACIhAkICsB0EsF4kc2npQT4P990WaX9UUgbEI4E7leCTxJVG9pT1WI0ramQjg2Yo7gqkRn1mRgdLQUEAEREAELkhAqtoFG92ushQDm4bCLQlwip79vT+7aN5c6dwvAWnZ6bdl7j/MYWnPnz9nJc5R/P1LKwm7JTD6yO0WbBHBNC8VwahMREAEREAEYgRkPYiRuUj80NYDlkKxZnrx4kXsUk68Tk3IoaQ0ItCagOOOdPyAlNYVUHkiMB0B5/wl6vf+/fsHDx5MV1FVSAREQAREYJ2AVLV1RrOnkGIwewt3Wj+Uz48fPwaFG0U15Z1pzm+3q7B84oFIvC5+//33zC8+8MGF+/fvs6fI+YJ2bqth8qcs/uN2wB9HTWSWSFmvX7+W/r9KWAl8AhOMXL9S+2I6PDWBimhe2teauksEREAERCCHgKwHOZTmTjO09SBxvtT37993N5xcE3aj040iUIsAL2Q47khfvny5c+dOrfKUrwiIQB4BZ2xiBv3rr7/yblUqERABERCBeQg4jwMqJlVtntbdUhOnJ0gx2AJPaXcSqGQY2ilNndtY+eIxkM67rB8GKj0OH3hFvHv3Ll0uV589e8bYX02mBCJgE7jCyLXrmwj36ZqQEHi5pHlpFZESiIAIiIAIBAk4a0bSyHoQBDV9pNMTBrIePHr0KLZKOvI9QbkmTN/nVcHBCPguVLJ9DNaEEndqApzmar9Wxadn+V7U1DVuVzmMwpihl5fYnHfp2ghx+/ZtjqjRp3Pa0FYpIjAuAalq47ZdDcmlGNSgqjxjBPwtPZOST49x1fwcOsCRp3zNMFEFzkvge72JBLsvoY5StPOegJ+bDjX0mSgmQeAiIzdBwL7k02Dp1/8STPOS3YgKi4AIiIAIZBKQ9SAT1EWSDWo9cJwq7MbCtxvHBTsmP/xDflKlFAERaEDg8ePHdin4T+mdDBuIwiJwLgGMlfYg5Se2UR3ruq9RMEvhXMnJvcv/fZkUv4sPZd3c3BTPVhmKgAhMQ8B+ClApqWrTtOy+ikgx2MdNd+0jkPDdHO5b6QkCq0cm4BycuP3IJcyF6IHkz1Qf+3AG+XOJg3mn8QU5Qkz35hC4yMjNQTFuGs1L47adJBcBERCBEwnIenAi/A6LHtR6gNUrBnNVQYrdSPy/E9d0SQREoDEBXr9ml84ulE0y+6fCIiAC5xLAE5CX0mwZnj59av9UeJUAb7mBEcsvnweGHmqZM++t5lA1wep7clVLV+YiIAKdE5Cq1nkDtRdPikF75lcu0T67y+HA4U9OzLg/Ez4BS6VquwWjpn748CHtAIH6WluMcVtQkjsELjJynVpP9lPz0mQNquqIgAiIQAMCsh40gDxWEYNaDxIrzYQD7mrTyDVhFZESiEAjApwe6WyJ8e4Lp8Y1Kl7FiIAI5BFwHIZwD9TRJjnksPCigfGZVVyG+UJVwkKXk1vVNMzGVfNX5iIgAoMSkKo2aMPVFluKQW3Cyv9SBFaPIuBjCm2AYE3mdLREWWxV6qitBB9dEoFpCGhemqYpVREREAERaEZA1oNmqMcqSNYD015yTTAoFBCBkwngl+Ds1TlT1cnyqXgREIF/CPCClHNwAoNXm9mJ3sExCXfu3Hn48CEeCYlknVzCJ4xX5ToRRmKIgAh0RUCqWlfN0Y8wUgz6aQtJMgGB1VeTm7kmAJPDvRLnl5Lg1atXq3uWEzSKqiACFyegeeniHUDVFwEREIEdBGQ92AHtCrfIemBaWa4JBoUCInAmga9fv2L4sCVge4w3jO0YhUVABDoh4LsNpU987UTs9mIsTgkck7Dj01MYghv/MevSjp8+fWoPSiWKgAj0T0CqWv9tdKKEMykGeFvy+OasoxN5FiyabWOqw/gtmKeyqkqgqy1A3FX90e1Uv5NVgEau0y76KQIFCWheKghTWYmACIjAFQjIenCFVt5dR3990cmCYkeNnBetN+Xww6bUSiwCIlCJAJ50Ts7+JOUk0E8REIGzCODhyDa2vd3OeQDYvu/du3eWSL2VCw30Kr7CuyoYJHn7jf+cRcF/vl+lQwtWoSmBCIhAewJS1dozH6jEaRQDjGj3799f7As8l0d/HZxP4xnn799//11u30OMqdUtwMb6Nr3o6dOnCXSou7i/nNu7NHITDaRLInCcgOal4wyVgwiIgAhcioCsB5dq7q2VncZ6sLXiTnqdmuAA0U8ROIEAVj/nnHPeFT7XunECBRUpAkMRePbsmSOvr3c6Ca7zExsuGxsJvwSmOBwX2CT49u0btlQ+5cuXetHM+O6D/BKu009UUxEYiIBUtYEa6yxR51AM2Mg37z0sG65n8TxeLi+RG78EcpPb93GkDXJY9YZp+TUHU9/VQu2eZu5qGdDIbUlbZV2NgOalq7W46isCIiACBwnIenAQ4BVun8N6cLCl5JpwEKBuF4ECBHxLmfY4C2BVFiJQkwC77+yv2yXwLsWq2cJOP2UYArgXJOyzv/zyy/v379ktwB0BByw5IkzZDVQpEZiPgFS1+dq0eI3mUAwct0L7gKjixGpn6AjvVK126cp/H4HVV5NXvQT2lZu+ixNE0gkQG1/bdJqqV53u7XT+qkUXz9wR3qla8eKUoQisEtC8tIpICURABERABGwCsh7YNBQOEpjDehCsWn6kXBPyWSmlCFQhgBXDOTKBYsb9wEwVRspUBLok4I/TizsV4W3AYQmOPdE0HQ6hnJHAgbecjmAiFRABERCB/glIVeu/jTqRcALFgCe1DdP5aV/qPzy08P3jrSRhn1uAfHFstb6rkq/mcCSB09udn0dybn/v0MK3x6USGxBYHd2nuEz1Py81aBoVIQIiIAIdEpD1oMNG6VOkCawHB8HKNeEgQN0uAkcJ+HuZvFWsN4mPYtX9IlCfgK9DYLY495Wp+pWOloC/Z+xDvIDCyPjy5UvNbFF8uiACItAxAalqHTdOX6JJMeirPSTNgARWtwDv3bvXvlq3b99eLXRV8tUclEAERKBPAqujW/NSnw0nqURABETgFAKyHpyCfcRCZT2Qa8KI/VYyz0OAU811ZMI8zamaXIwAXy7wz3d99erVxTD8T3U5CCH4EQf4fPnyhdMU5JRwwV6hKovAHASkqs3Rjm1qIcWgDWeVMiuB1S+jnfJqMrSdj7gF+eu7A0EsihSB0QloXhq9BSW/CIiACLQkIOtBS9qjlyXrgVwTRu/Dkn9sAv5mHsey6bTzsRtV0l+JgO/hyKBGE70Sg//xSwi+SsLH1TDloGldioYqKwIiMBkBqWqTNWjt6kgxqE1Y+U9MIKhP2vU9yzXh77//tsUIhmNfNAsmVqQIiMAoBDQvjdJSklMEREAEeiAg60EPrTCQDBe3HvwwUFNJVBGYjwBbd06l+JqDE6OfIiAC3RJ4/Pix/xUDNNGbm5tuZS4rWNAvARer33///ZSTLcvWTrmJgAiIgFQ19YFNBKQYbMKlxCJgE+h2C1BuB3YzKSwClyKgeWmC5uabm3iYMZPzlUmqk+NttlprTtO5f/++LB6roJRABK5GQNaDq7X4wfpe3Hog14SD/Ue3i8B+Ah8+fPB1Yt9ban8BulMERKAyAb5TgDuR81mW67gmPHr0yDfW8BEHIvUFh8pdT9mLgAi0ICBVrQXlucq4uGIwV2OqNq0J+FqlI8FZm0ByTXAaQj9F4DoENC+N2Nac3UjDffr0iU/tVJ3AOcuHxcKIiCSzCIhADQKyHtSgOneeF7ce6IMOc3dv1a5rAv436XnVWIefd91mEk4EPAJ4ODpxrH6vsEDlZAjHJwMOLM4xBMgvwekS+ikCIjAoAalqgzbcuWJfVjE4F7tKH51Atx90B2zVna3RG07yi8DEBDQvDdS4fFXzzZs3nOl469YtzjN4/vw5xoraszcOEFew/AzUDSSqCJxLQNaDc/kPWvqVrQdyTRi000rs4QmgN/v+1/qaw/Dtqgpcj0Dwq7f+nv1kYFiB+zo3M5hW5pM1tKojAlcmIFXtyq1/pO7XVAyOENO9IgABf2nsYAmOLCdNpZ+8eruaM4d7r6ZRAhEQgbEIaF4aor0wQXCa4+3bt/nU5mqTFa+RfxRu8SKUoQiIwBAEZD0Yopk6FDK4xpl+W2FpCLkmdNghJdIlCPAhdr+evp+Un0YxIiACXRHghAA+YeCIxDcdnJiZfqJw+5MVutTbt29nqqbqIgIicHECUtUu3gF2V/+CisFuVrpRBAyB1f2koNnO3F4vgN6bs/PES7r1ZFDOIiACpxDQvHQK9vxCOSaBc2cfPnx44hbOWc+mfEpKKQIi0IaArAdtOM9XypWtBz/M15yqkQgMQcDfueRNi7M+nzkEMQkpAt0SYJ+erxg64rFPj/O+EznHT+rrmGj5GI3OS5ijcVULERABQ0CqmkGhwFYCV1MMtvJRehHwCaxuAZ61Ul4VbKmL76ns11ExIiACYxFYHf6al85qUJwS+GSDY5TIEWY54YYjFnISJ9KQDzYQZNC3LBOUdEkELkVA1oNLNXfZyl7WeiDXhLIdSbmJQBYB3r3wNzLlbJvFTolEoD8CwcGLw+yUrglYARwbDcvy9+/f99cskkgEREAE9hOQqrafne78178upRiowUXgOIGeP+ju6L2xygZHfSyx4kVABPonoHmpzzbijQg+3PDnn3+uiofHGOfZLP8xWXC+wuotSiACIiAC+wjIerCPm+5aCATXEbNuK9iNLtcEm4bCItCIQPCQn+A01EggFSMCInCAAG9LsNZ1fPZPPFTwQFVWbkXb5s0AJxGuwVrnO0z0UwREYHQCUtVGb8Fz5b+OYnAuZ5U+DYHV7f8TV8qrstEKLAQePHgwTXOoIiIgAhBYHfualxr3E2wRv/76a9rMwmxMGppGc3Lj1lFxInBxArIeXLwDHKz+Za0H/z4ITreLgAjsIBBUpk9c2Oyogm4RARGwCQTH73zfOHjx4oXjgfHLL79MeTiE3bgKi4AIXJCAVLULNnrZKl9EMSgLTbldlkC3W4Bfv37NeTeXnbDLtp0qLgKzEtC81FXLcogFH1AI6ueLnMzDnz59wn3h5cuX8kvoqu0kjAhcgUBwdgquB69AQ3XcQSDYW+bbVnDIyDXBAaKfItCCgL/I0fFiLbirDBGoRiCoQ/gjvVr5LTJmnf/q1Su7JCYu/2tqdgKFRUAERGBQAv4ELlVt0KY8S+wrKAZnsVW58xHwp1ynjmd90D1oaHZk46dcE3wmihGB0QloXuqnBfE24NMMzjsSi3jo57w+8e3bN747edaToh9QkkQEROAsAv4jQ9aDs9pi0HKvaT2Qa8Kg3VViD0wg6PEUnIAGrqREF4GLEWCp7Nc405rp39hnDGt+RzBifvzxRydSP0VABERgdAJS1UZvwR7kv4Ji0ANnyTABgZ4/6B48ntdhzhFi+rSZw0Q/RWB0ApqX+mlBzmj0vym5iPfs2TNen7i5uZFRop/2kiQicEECsh5csNGLV/ma1gO5JhTvSMpQBFYI+J503CDXhBVquiwCfRMIeuhzACxL5b4F3yCdc2QCByo+efJkw/1KKgIiIAKDEJCqNkhDdS3mFRSDrhtAwo1DIDjl2uKftVJmb/Lz58+2JMGw77wbTKZIERCBgQhoXuqksfg0Q/B9D54LnJTAaQqdyCkxREAErkwg+Mg4S329ckMMXfdrWg/kmjB0p5XwQxIIKtZB36ghqyehReCqBH7++We/6kEN1U/WfwwHJDpC8o6CE6OfIiACIjAHAalqc7Tj6bWYWzE4Ha8EmIbAqrZ8lm0357Nl6MM6MmGarqiKiIAhoHnJoDgxwD5NsCE4z4Z3lHVSwolNo6JFQARsArIe2DQU3k3ggtaDH3bD8m/8+vUrTuWfPn3iPVE+AcV/fBhJ5nwOivcs+doK//ljO5Z1pq9PsAXC25nkwO20CmvCoOeIL4NijhOgHZdMbt++7TfN8fzb59BVjXiFeunYDgf1cBsIb6iwAuFvmUaWOcTMG48fPw7OG3YOCotAewI80fw3q+jGnEDYXpjiJTrGWcajjkwoDrlBhlLVGkBuUERXik2R+nZVI6lqOW0qVS2H0tyKQQ4BpRGBHAJYkNLJTlkp8yxwtF9fSCxaemfXx6KY/gnQvbHWYmzB0kLA2G+Xn0s8teBEEI7K7786NSTUvFSD6qY8mfl96wobBPglyCFsE8kjiWU9OEKvn3u7WmsXwdJVjWQ9yGlTWQ9yKF3QenDUNcF0LHZfchCTZtmXtTUMVnR8n4/txmXNyerO/o4UKWmYL1++bFU+yAeVxS4oISG7LJSCzzunRSWS+ZeYDfGiWPZQ/at+DJVlV/XI97mX+XfZrPXzX2KoTqZjARMowvNnfEqcPBEY5Q+Z+dvaBE5WsZ/z1ShWU+KDKxwgJ2455RKNgtMfTb91RByRlt7I0MAGFOzeRDKc+Vu8EX/99dcj4+iInLpXBIIEGC9+PLOrHzlcDBMCQ88WmwFo/1S4ZwJS1ejAUtUOdlGpalLVli4kVW3TUJpYMdjEQYlFIEEALSW49DO3YIUw4ZYBVpqrxWFuWk2jBCJwOgGe3ZhbjQvC6fL0L4DmpdPbCDukY39AJDYO3r59e7ps0wsg64GsB8c7uawHsh4svUjWg02j6YrWg+97/1iqFR9mZPj69Wu21f1mYxdkk6SoLH4mOTHv37/PLwjlPijtakHUNL+UJSVlba0UstFMsYJYSG9d5y8NFMtwa/x8NcohEDwCnZbNubdZGkaB6cM0U4NyKSVIxogRCzBjNBBPRYhADoGg4xFdN+feztP4xln8BTuXWeJBQKoaEHi+SFXbPRykqhn1Q6qaVLUd42hExcAxiKCf76h4J7fYK5plLHci2BExEnvhWw0mR8QoeK+vZJqJdwkkDBoFxXCyQtF1xPB/0hbOXSf+1Mg9EX5O0eeOXJ7gfgfOiak0+vyHIxLmYGyWRvNSM9TBgoJvQQz6jAtWsNtIer42epiOZD3Y3UWhN9nWVQ6K4HaGrAd0hiCZVfXjyhs9voK04Mrph7XTVFJl92yZ8KzaN02vdr5Egk17+TkryVhZ7Nbnt+W+MbYUvXUp66w2Y/L78f6Qjvl/+PfGYopYqearUU7PCbqDVFry5cjjp7GteJvGnZ9VZgwlHplSenveZ9ZayaYkEJwz0S1Gr6wzcTF7j16j6eWXqmaaWKqaQbEjIFXNzOpS1aSq7RhB3GK6kB3oWTFwRn2RRd8+dMfvshc1C//jeZ6eQyWr0In1WjVhnzJeHNXXHr9LuLehoZF7Yh/OKfrckcv2gN+Hc2IqKT++5R0JczA2S6N5qRlqv6DgYOltyvXFHj1G1gPTgrIeGBQ7Ao42kvOgWdJ0u3WVAyGoNFZ6gObI46ex10Ta6PH5dBUTHDWnrIYcLMGn8yLtEd/Bba4JgCjuQBck7kdiDnOIJH4mYPk5OzGbCgrOPk6GsZ+bVCtfd49l68fzYDCsmIxKtSCg4Gxy3hqYr0aZBIKG3SMkM8vNTMaa0JawwYvRR9Q+09vlnZDZvkpWm0BwgvWV7NpiFM/fjLUlsOn5VVwYZZgmIFXN4SNVzQGS/1Oqmj31SVWzaewIX1ZVG04xcEyKQz/xbTPc0mnzJ8BuUyYMHUesQifW1157BueW9rKhugclMZEdotbIbd9PNpV47siVa8KmxiKx5qWtxEqlD75n2OGUW6q+PeQj64HTCrIeOEDyf8p6YBRFArIe2DR2hGU9sKH1sK1QSZX9t13PdPjNmzf379//888/08lGv5r+0qFTu90qPvlsInlkfjcf6Hry5MnDhw83levU1/4JKL5X9+jRIz4bY8dnhuerUU7F+dhSsIM5poScrCqloU2NhJjz7ty5U6mgJVs+IMf3v48X8e7du5cvXx7PRzmIwEECwR2Ijx8/Hsz23Nv51qAjABOFE6OfnRCQquY3hFQ1qWp+r0jESFVz4EhVc4Bs/TmlYrAVgtKLQIxAbMo16Y/sEJhMNgXQe58+fZq4hU0y1K1EAl0Sgd4I/Pjjj/iZLX90YMz9/RigemOFPJqXTmwU387AU0BTbr0WkfXAZyvrgawHfq9IxMQeGf08Z7XRk2i+Di9dzXqQ65pwc3OTXqF11ZbBVqwhIb4aNbItnifeA/fu3fvtt9+K58yWMBCYiIvnnM5w0BoZNxGndrU9AJziYj/RSs0eKgtXjNGxlEXi6ZOmuOMZPn/+vH0/PC62cpiMQPDpU8oh7CxWvicZg/csYVRugoBUtSAcqWpS1YIdIxYpVc0mI1XNprEvPKVisA+F7hIBn8DqYrCxawJ+CekSWSNrk8xvR8X0T4AXOZY/OvDbt2/p6rwIu3pASP/1qiGh5qUaVHPypHM6ejhKVOI1zZw8lSZBQNaDIBxZD2Q9CHaMWKQza5lk2ugxKHYHrrnRczXrQZZrAvpBkTebd/fFrTdiR2vjnYTH8VbZ9qU/+GikWxYHxMAAACAASURBVMfmyn3y2Hex63b37t0PHz7Ykavh+Wq0WmUSBHcoVw+Ly8n5eBq8PYz7EcOHhevxPBM54Pew2ichQ9dFGP6CU7OTv5HfiddPEWhGINhRV7t6M/H2FeTIH6zjvpx1V0ECUtViMKWqQUaqWqx7+PFS1QwTqWoGxZFA8KHpPFiP5K97RWBoAl1tAbJfi43CnCDog2WHrPYa2S9UMSJQjwDnqvo+6PWKGyVnzUuntJRtkDQCMOty5of5qUBBArIexGDKegAZWQ9i3cOPl/XAMJH1wKA4Eria9eCHVVi8iJy/4cdWIss5IC5//Lx9+7YpglNxWOnxn3GLRWZV4TM37giQOY8TXL123Jt/Cz4QHHqPF09tAxMFcera7uokFtj5lU2n5FMRrGqQM53MXJ2vRqZqiUDwicVgSdzS7JKtftV2TOZ4qNjwZ9LgrCF6OzOJvwjBA4YbOf8j2KW5hPt/fidsxlYFXYdAbDiz0vb78yhYnIkLV6FRJL+OnFLVEm3NQ0Gq2sJHqlqin5hLzoy3xMfmdnNXm4BUtTacy5YS6zxDKwZlESm3KxOILQkNk2YrO/ZoE2dMMpBZIDcTxlRfARGoTYBezUkhqyOxthhd5b9Ko9lUcKl5Cbu60w04paYZaqfo6X/KepBoYnqdrAcLH1kPEv3EXJL1YEGhjR7TJQ4GLmc94BSv9F/OJgRpOArsy5cv6az8q0z36RPzTHOyYenfnhODVPyxa27/Ua7J2Q/kZOukwd/CL4USbRuiUxCbr04mqz9fvHiR0xxOQTk/aQUyR2AqsohBgJ80a2YDLaVwy2ot7ATz1ciunR8ONt+OnuDnfDCGhjP9hAXAwdzSt9Popiw7wORLf0vfa64ipH2vCfcA0wipwAUJ2EPJdEsCPHTGpeEoRrWniHFBnSh58OFi90DCUtWkqi1dQqpaeqgGR1MP2oX9fKk9D0tVS3eSTVfthrOn5W4VA2cI1O5sm2BuTewv+bfm0GH6xAHswzUW9hN7UPhhDBENmgCfA2xNfukmBpNOAzEOFqGRexBg7dt7Hrmxhz5DgEs1yPhPRmOHrFHcpjw1L23CVSoxHcBMuUsAE0SpzJWPT8B5ZDjwl5+kYeJiRPi3p2PQvjL3EbTRA0mm2ZzmCLZROlIbPTE+W+0h6Q4fbD5ZDxb42uhJd57gVV9HWmCebj1IvMZ8ZK30ryAFE+mv552BzWDb8aAy+S8BoKdXgxS6+4nllLX8TKubwVv2RWIgcIiZn2XnqXSNTKFOAKo8BVeXASRIVMTOkwxXc8skOV+NqHiwn/dgRTKKY9mB5rd1bErJd0owecbmDZNAARFoT8BfVC8z5I4e3l74WInOxFXJRBUrXfGrBGLzqnk6S1VLM0xoOFLV0uikqqX5lL0qVa0sz2a5DacYOPa1HtYpuxvLfz7uzqqfG1HDzPPdCQynoSU2a5eq1a4RPcTp8A5SLKqk6af1E5I4FdHITbA65VLPIzdha640Bn2zeykr4vHG1bx0nOGOHPyX+uiWO/LRLTkEfO3IefbJepDGKOtBmk/iqqwHCTjFL8l6UBxpmwy7tR4knh1HXBP+7TyBnJ+JQ+3Yq0AmPsh3584d566tPzkth/NPnM2PrZko/VYC9Buw39zcrB4zTgK+qsjYQEFJl8Ix+5zGn05T72r/NQp+hsD+6Ek9OImc+QiCObMuMeQTOWRe4uhav3vwsKRrcVRdZiYmGfNG0DuBjz6YNAqIQGMCsek0eMZXY9l2F+dMXHpY7yZZ6cbEvC1VrRLzZtn2r9hsRdF/jZwZb6mgVDWpalu7ukk/pWJgaqdAewIJldI55qq9bFtLNCvQ2I3GqBpLsC+eNSnGDaxYnFSc+C4nm7Icec13c/eVortEwCbQ88jV4s5uKc1LNo02YeZkZz2LrxVng7cp/YKlOLRtArIe2DRGDPe/1t5Ktf8ayXqgjZ6tvTqdvlvrQWKlmdBy05Xl6oprwrt374JZ8LhiU7DgOg3uqypgUBJF7iCwaBtv3ryJdfdgniTGE2XViZh2JOdgDvUih6gRpo0ggcTYDqYvHmk+6oYkVRcAqBTOMxtvUzwJNvVDu/pYlPx5w4+xb1FYBGoTYDryizjynPZzOzfm9C26c6vfYelS1TpslOMiDaHYbKrmEDWSqiZVbVOvzkw8vWKQyUHJihDw3zY22VbayDf5Fw+srtoKfmWcrS9WnbyVQZ6osqx/Y8o5A3Z5U5zExausDC9LYKaRO3cjal5q377+TnnilJH24s1XoqwH87UpNRpirb2J/BA1kvVA1oNNvTozcZ/Wg8TZBAktd7XKPyRS8C517CqqQ0Kg2F3peFaJuEYm/NbTt+tqJgG2nznuYnfz8XY7OfCGQaK4p0+fYhnZXUQi5+ClUWqUMH8E69UmkueoWX1VXQBgDHI0YI5oO+4JwbzBg9BezGgOadNzVEqMAOZOxwWHlH5M7HbFi8AmAlLVNuEaJfEoik0+z1FqJFVNqlp+r85PKcUgn5VSrhKIrXSYZnd7e68WWiMBi9C0eoxVjrMNdhfNWS/kz38mdv7SZS2lwBC/+R2H+e0WUjdeh8A0I3fuJtO8dEr7Op8UYSou+BrkKTXquVBZD3pund2yjbLWzq/gKDVCwwxWKri1HExZI1IbPTWotsyzW+sBu71mD9EGwjqLh8s+n/KUa0JigB3fULQrYMKcARJT2U0aBY4QYHLHk+Wg2QI1EeeGtHcCLyJwxMIRUTPvHahGMYMIM05mZWske/Xq1ZItJCuN6yV/HFZs+elCpdYbeFTYrglHfLVsCRUWgX0EGEr+09OP2Ze57hIBh0Csa7EWqjSlS1VzmqD4z4EUm8y6D1QjqWp2m0pVs2kcCUsxOEJP99oEEuvr1Q8v2vn0EA4atmzBmJDN2X52fPEwKhO6Dc7u+wxqxeVRhvMRmGnkztc6do00L9k02oTZQnN2AZiN2xR9zVJkPZiv3Qdaa2fCH6hGsh7YbSrrgU3jSLhb6wHrzZimhJfhvpVU6oMOsSfW/fv3j/BN3MupCYmrunScANPEQb+ERQY2lR3PVkc2XrpKOGM6iY/8HKhGsQF1ojOd/VE33hE50hDpe3nlxa4+naeUXwLl0qVtY1xMM0hLqKsiUIpAcETzzlap/Nvn49Ro6Lq0p1e7RHtqtcuSqmbTGCs8kGKTCXagGsUGlDMNZla8SDKpakUwnptJsP/oYXpuowxaeuKIuza7+AW5xQxbBYtIZ4XpifUvTu1Ms3yPcp81LV2ErorAQmCmkTt3m2peat++znldCCDXhKqtEFvsyHpQFXvVzAdaa2dyGKhGsQEVXP1lVv9gMlkPDgLs4fZg/+nBesDZckHZgGa/M7yJYco1IVbYpgI2JcYrJJb+3DfLY1KNFf/69euCH1ngdcy0ytjAPjJWjWKTyIl925446p1dyXPR7gyszIu/y+t0RUoca2xK2hgBnFr4a+PnFJNha3xwRA/tMePUKKZ8bwWl9EUISFUrgrGfTMZSbHK4jVUjqWpLm0pVy+nb+Wmcx+hy49CKQX7dlbIgAV68dl4tNZmzxV7k9QOTYYNAsy1ANCX+MDThyw4onkq4I3z//p31BasMeSQ0aOuLFzHZyJ27NTUvtW9f5503nMaGe5y1h3akRB6IR27fca82enZAy79lrLV2Tr3GqpGsB0ubynqQ07fz0/RsPYi522LcuLm5ya+jSZn6oEMQBHfWU9cSG+eJh5mpjAIJAmh4xfeeeb0APTJmWaOfcDZXok0T0uZcGq5GMVAnat7GNcHZ2s/hn5/G9kvAJLRvqkoXV/AMhkRBGLDo8OzL4lAMsRMbLiHkTJdoVvO4wYA4etXwmBm0z/D8td0R7PDojTKB/FLVJmhEU4XhFBsjeSwwXI2kqtGUUtVi/bl4/LiKQXEUynCVAL0ltl5DT2OLfTWHrhKsftAdabH2Dqo5d4VawpxLYLKRey7M2qVrXqpNOJi/43LH53WCyRRZioCsB6VI9pDPcGvtVWjD1UjWA9pU1oPVjl0qQQ/WAzaXOe7IbNbYVeOT8TzEt7p9p05NSHgDFN/kNjWhQ5uwHYgtxe00CicIxLxaErfkXDJ728HEdMpgfJHI4WoUc6YrQmNHJmy0my3GeuOLBZ7pJEwpie8s7qiCfYs9X9VAzaSHRwJdmikYZwuKG+tVfptV/+HFq8l+1PEA7l/sRcKYH3qNbtmGiT24KNHMG21KVylpAk7r2Imlqtk0hggPp9isUh2uRr1N1FLVVvuYnaBbVW0+xcDGrnADAqjBLENi1k+OvW0gQ9kibCU/mDPqjfwSgmQUORCB+UbuQPB3iKp5aQe0g7f4JrX//ve/B/PU7WkCsh6k+Yx1dbi19ire4Wok6wFTijZ6Vjv21gSdWw94azf2KOEhvnX7JuWakHBzYK+xxqvPNBU5O94JtAfHuRQ/AX5rtxg6PT2m0mvltEusO0LMOZurIMMRaxQzJxXEsikr22MgMdg35ekntt1T6vUHysW50pQecwQ2CbYG6OcG13IvrVnPn2OreJOl5+Fy9+5dZ/+7N4UvwTzW/XqbARJVcC7Zg4tLzpsNTmL9bEwgMXtLVWvcFgeLG1GxSVd5xBr1NlEb3QOYicGebojVq1LVVhEdTDCfYnAQiG7fRAD7DlYeRzE2OeCXUO+QQlNK8cDqFqB2p4ozV4aNCUw5chszbFyc5qXGwCmOz+s4hdZTd52CLvszQVjWg7F6xYhr7TThEWsk64E2etK9et/Vzq0HuI+zAg36TzAi8Kff5J2Qck0An+MlYAPFjMUjzXdytNPsCFM93G3YhUJH4e/Lly/Up96bfzskHPGWRDserw6fbIxlQo8s3kOWskasUXBvNTiSYzzLxpvnRz2YDF5jVcf5MaEEH6+aPXGXfcmGGYmTEnwJ2aDdNNv6OZSNQRi+sfLhw4ey2TbLDfk5jZa2s/dImpVesKDYoA7OAAXLrZcVioWTeaWJ3SlFPzMJJOZwqWqZDHtIlmjH4+JJVctkGJyoY7N6Zp5HkklVy6TXuaoW60LB/pZZZSW7CAE0Lgy1Qa9Q+hXWkkqvH9TGqy3A2oSV/7kEZh2551KtXbrmpdqE/fydp5vzRoSfXjFFCCRWnbIeFCHcJpNEOx4XQNaDTIbB1Vxs6ZeZ55Fksh5k0pP1IBNULBme8axDg10df3pWr/mbUyuuCfZH4n1pUCPYsWC7kRb1rx6JYXeKbPkb8SWAIxWvdG/V1w7SjiNmWixbtflqVJbPam6slo1zX73PuZmzmJiVKp2zslrT4wmMd4WfVVkfCD///Bj29YH89OnThw8fjoWabzfgUYFdFecSnjimW+bXXSlrE+BZ7BSxarhx0utnVQJS1aribZb5fIrNfDVq1hmWgqSq5QMfQlXLr45SisBCAJU+9h0H9m+w+/ga2hDocj7oXvUJMgQlCTkugVlH7rgtkiO55qUcSsXTOAcCYdEqXoQy9AnIeuAzGTGmqqakjZ4Ru4SsB/mtJutBPqtYysU7IfjgZmeHzSmmkZwXeldcE1jurk52OCiwtXnr1i32lnjnFbeInIJjFVN8DQLBjlKwoISzXqUdrBFrFNxztd/1L9giq1kZlxFcnCpZtZgHzOvvfJNlVaSDCYyvYvG+YXJ2JOzKp5sGNR0s8Yh1qtDyJx5suCDwx2MCew3fyKDj8eDg2w14VFSaKFpWcO6yHE3ATCBz13qU2klVG6Wl0nIWf3g5xUlVc4AEf5onqX1VqppN40jYKFTFe7vJ2RGvK1XNkU0/RSBGgDVU4iAx1m4srDA+9uMhHatILH5V7WeKGLd2sVorfnoC04/cuVtQ89Ip7SvXhFOwy3pwCvbihRZfTzkSynrgAAn+lPUgiKVUpFnjF+/tJmdHVFkPHCDpn3gn4NkZO2SFzSksaTgokCaRzw+Ja8sldiDoAcHB5tyLMmf0OdbM+PjTost/HX7gsGr8szZ/fFOCJ95TTeeErlIVn69Gpchk5mPaq96RCWaDnE3NBmeNmjmq+BOLDIPd2FQwk3nVZPaizqCoWuLWzH/99ddVwUDNn3mObC2i8/Sr1e9Zfkax3S6MCKxvshr302RS1fppi92SzKfYzFej3Y2770apavncUB76V9X86gytGPjVUcxuAuhUGMjowxyMiboV7MxkjoGFNx3HOh0tyMRWKYMJHI/YYBpFisDpBK42ck8HXlUAzUtV8cYydzaHsLAZ7Td2Sz/xPJTRP3kuV3rXq2pNZT2oirdN5vOtteerUZueYEox86c2egyTWEDWgxiZHfG41LPjw9PQ9EA7E57s/AGc9R1/BPizdxPWXRNIjZaGh4Gd72oYUwt38WdSUrDxVCBce8Yx5SrQgAB9K1EKb3UMp6vNVyO7gVhFm53sdE3tu7aGzdccGhyZgGymRsV93KiIP71SqeF69dYWbJaeRR39kCcZLiwcq2A/OJrJULCgs96vLVgFPys8pp1z/9AtJjCO+zUdNEaq2qAN11Ls9ONeqlrLtsgpS6paDiWTpnNVbUrFwMBXYB8BXh+JfazBz5DVDXpy+nBd/65uY1ZV/fQDq9t6SbArELjyyJ27fTUvndK+jo8mP52YU6TKLxRXQkyFOFjYuyz5t5+YUtaDE+GPUnRaGZP1oLd2lPVgU4vIerAJ12pidvk5KptO+I8fwm9mh87cSMxyycQQYJJhc23lgw7LDezA4cLP7pF9/9YwQvDMZm+Dr01wgjfneJMtC+xF9K25KX1XBFBrcDeJiUTniV3qNn6+Gtmo7XVXWtuw79oU5sMuy6KCHc02fkhm4tvqR7VaL+SnDxuPB4jxcxrj4Gr1iydYvMvBiI2VhxAweXrxIGhwtEbxulwnQ0aBGQJLrY3v0XUgdF5TqWqdN9Dp4s2n2MxXI7uTSFWzaayGpaqtIlKC3ggwxnM2YFhJseeB/XeapQc7u6sVr7Q+7a0PSJ4RCVx25I7YWPkya17KZ6WUPgFbafevdhsj60G3TdOJYPOtteerkd1V7ImokiKtjR4buMI+AYYYbzCiU7HRE/vKg30XnRY/gSzXBG7jocXOX+JLM3bWmWEcDPGY4JgRXiXBooT0rLoz71Wy3ggkXBPMnnFvMqflma9Gpr7MEUuYOjJxmPiCgVevXi25OW9aFyzCzooHpPlZ4xnMBMjs9P2fP8ripylOgUwC+B8sAAnwoAIjByRgZhXMTICnJ8OVxJYBszIOJXaMwqcTkKp2ehN0LsB8is18NTJdSKqaQZEZkKqWCUrJOiGAL3XOix+82sFEh8I8jZ3EtpwG26Le+jRYnCJFYBOBy47cTZSGS6x5abgm60rgnKd5VwIbYWQ9MCgUCBKYb609X41Mw8l6YFBkBmQ9yAS1NRk7BWwFmm3B9O0MyVzXBDJiC5Pc379/nxjJ6fISV9m9RmgUfXwU+EYFe1eJxLrUIYFEr5BrQm/tZZZezmvQpeRk43kpAi8B5vpS2SbyMR9coB9WcrZIlK5LImATcL6YaF8aOuy/rtfG8WhoaO2Fl6rWnvlAJUpVG6ixpKoN1Firos6qGKxWXAkSBFgiYfHAtML3njmJijdLeAkkuL2BMyivcyx2Evx6E3kOcclMbjFpa3iZx8pSvAhsJXDZkbsV1FjpNS+N1V5dScsza+jjP2U96Ko79SaMrAe9tUhCHvMg00ZPgtIol0a0HrCw5dABnimcQWB6owOczsmCl2Uvi1/+OEgbH4AfnESrP3noLi+84kkQK2k1k0QCtrHZ7eAPQfmvXcYEq64uJZ5YXcmZL0zxGgWNTadMN8ZZBCNXPpD8lJjPlsQ557fkZ5tIiVFvuVr2ZJdEibokAlsJBGeArZmcm54RbXs+MpMsR1+cK5VK9wlIVfOZKAYCxRWb06kWr1FwopaqVqShpar5GIP9zU+mmIkJ+PsZmHWWL3Ga9ZqpPjFPnz7FQkKCR48emfixAqsWJLkmjNWg15T2giN37obWvHRW+6II2Z/4Yf4f6BGA8BhU27yLVbuBZD2oTXjQ/IuvtU/nULxGwdWcrAdFGlrWAx9jsL/5ydrH4JRgbxY4AnAGM7t1vvK8JNvsmrDcRnb8LStn+gqfZnBKPf6TKrHqxofCf1PzeObKoTiBxPCwdc3i5dbLcL4aLawYtqZFKjnTLa4JAGSWqNdAJmfzuSNicM4y8QqIgAiUJYA13NE2iNEzuizkgrn9o6lJVStIdPis5lNs5qvR0smkqg0/2FQBEdhLgBczMO7wxwIHRwTfQYF1HOsd7DsjfleLV1zMOjRGaKB9qVgVFH9BAnOP3LkbVPPSie3LNqG9m8BPHn8nynPxomU9uHgH8Ks/31p7vhotrSbrgd97FdOGACtWVqax9V3OuQMbPujgV2nRv/nwIQ5BOCjgBFHW/4iKsSDnnQDGmF+6YkYhcIq/WFU4+2p0+/ZtX6rY6PVTloqxLVxlB+wioXEUcL5MX0p+P5/FE4J4lIw5fJb9OipmIAKxQR2cAQaqF6Ly0HeOQqGyck3ovBGlqnXeQJ2It0+x6UT4oBj7ahScqGOzerDcIpFS1Ypg7CeTWBcK9rd+xJYk5xJgh4ANMw66DIrBx+z4DuZwRpLVV5NZzaG3BKusSBEYgsCUI3cI8ruF1Ly0G93xGx1FyFaAj2euHPYRkPVgH7er3bVvrd0zpX01ciaxpYKxpV+96tuTpzZ66nFulnOsCwX7WzOp/ILwJnz48GFQWt6F/vLlC99rWF3ZHXJNMDJRDA4EHOzM+vn79++fPn1iFc3GZJF3sll4c0rScAtvA+cigWBHXOre28jJbJHiNUp452WKVCSZ/bit0TTGUaCNawJzDlPEQqZNiUVaQZlMTMAeYnY1O5kBbJF2hFEsnIow5HFI2pGVbmlMQKpaY+AdFldcsTm9jsVr5MxvZ1XQfo5IVTurFQqWazeonW0n/c0WSeHeCOAAimkl2FWwQg5nJFndAtSRCb31QMmzj8BkI3cfhFHu0rx0Yks5W2g8704URkU7BGQ9cIBc8GfxtfbpDIvXKKiit6+mvdiU9aA9/+Il2g1qZ95Jf1tEwhPAOVbZiMr2HAcZ4EZvYhKBnR90SOTIJV5ctt9dxqsADYPFMyc1LYHEXBDMmXtRWfi/6moRvF2R5xLoauQUQbGvRjUeDzuqs3X0bS1icRRgwGbOQVvzd9JznryJscMmUgER6IRAJzPAcRr4IjhfTuGnHtDHwTbOQapaY+CdF7dPsem5Uvtq1MlELVWt565VULZO+lvBGimrGgR4XmNCwQvBnxnQvtjLx/RTo9waeWoLsAZV5dkngZlGbp+ES0mleakUyR35OG8z8phj+0Bm/x0kG9wi60EDyAMVsW+t3XMF99Wok9Wcv0Yoi1obPWV57s6tk/6G/PjgmveEnepw1jLvNDqRiZ9VXBOc8lAsONbMjkTbQP9jjc1/+8tSdhonzDBjQc4b0k68fnZCAMtITJJ+Rk5MwmB88RrFnnMnKt/4YZXV+81HT/kAapBq2UgscWYqpMSydSkrqnK7DoGYUjhN/8Q1Eju4bcShymNZxq/TG/NrKlUtn9W4KYsrNqejKF4jqWrF21SqGkinVwyKd5tSGcbIl8q/WT44fPP1TA7M9EvEloKlZYjzq7DkrLaITk3wm/iCMav9ZBQmc4zcUWjvk1Pz0j5upe7CyO9khZEBa4MTqZ8dEpD1oMNGKS5S8bV2cQm3Zli8RrIebG2C1fSyHoAopgl3sq3AZxPMielOg7I3t8kvgdvLfNDBkWP1JyjRNpCVDsfmKCvtnFUoM4i+ab3KNpiAze9gfMFIHE1iuTmHdMWSbYofsUYxF43YOS2bgOxLnHgq78vQzE3OS9X7clu9yy7lxYsXq+mVQAQaEDhxRDeo3VIET21HBccyLiNCM/5tCpKq1oazKWVExcYIHwyMWCOpasGmPBIpVQ16YykGziiIWUaO9Ipm9zrkHdWlmRhFCsL/gHdQglmxkYOFKHipq0jbqzUoGA3U5tS9YOmjR2rk9tmCE4zcPsGWkkrzUimS+/LhRXznxtUWcdLrZz8EZD1o3BYjrrXTiEaskaN9mQo6axAT3yCgjZ4GkGsXcWL/Wa0aPp1Pnz4NJmP/17yxHEwQjDzHNcEWZXl64ekP99h626Rn4xNvBvNTgUwCDfp04vSLGq4JI9YoZg5rbPKzxUi0WmbXspOhRiwLCYrw1xh2yiLhm5sb88TFLUuWrCJUlclxAsERXWMaPC7q7hx4cOOd4NzOESbyTnCYTPNTqlqDphxRsUljGbFGto5k1y44sdsJyoZtMaSqlWV7Sm7B/tOtYmB3P3A1GMj1GsUhH7Me1hOgbM681+G0jskfC1EDe64pbl9gdcMp52WVfUVf4S6nb2jk9tPoo4/cfkjWkETzUg2qm/J0Zn7fyLApNyXuhICsBw0aosGDPrEOrbGQGbFGjvZl2t1Zg5j4SgFbjESr7ShdGz07oB2/Jdh/agy6HaImvqW+7wm+7pqAJs0u461//ni6cG5BpXUvmVMWM5GjmjiY9G60AyTnp9nBzUm8I036QxvO98N25O/fMmKNYpNIg6evDdAWY3UlZt+4GjZzUHoIr+aTkwAXpVevXpmUmhYMCgVOJxAc0bameLqERQTgHSB/3Mk7oQjbHZlIVdsBrbdbRlRs0gxHrJGtI9m1C07sdoKyYVsMqWpl2Z6SW7D/dKsY2N0PXLUHctUWcU7165Z5PoSEMcjXyvKzbZNydTZrsIRsU9NTStHIPQV7ZqFDj9zMOg6aTPPS6Q3nfAqW/Ri9jtigUWQ9aAC5dhG1VXRt9OS0oKN9mVuCqz9ztXjAFmP1ubapdG30bMJVKnGw//SwkmVaMN9VdyrLOm7fW8orrgm8AYkabTxu0BI4t8D/HJQjzZGfOChwgkJiaQ2CSr4RR8Tu/F7TgpXkjPVLimPk1HidfcQa2Y8KuyFq6xN2WYTt5uCJVXA0mW5QYaD2DwAAIABJREFU266EzHYRnLZiV8qpr36KQGMCwREdG/6NZStbHCeXOKYE8mcewGuhbEHKLU1AqlqazyhXR1Rs0mxHrFFsrg5O7OnqH7lqazVS1Y6Q7OTeYP+JdbbTZXYEqz2Qq9bXEb6qEaNqRUzmv/76qwk7AfNZPSe+k59YsoIvANni2es7O17hHAIauTmUzkoz7sg9i1ibcjUvteGcLsWf+Tt/nKWrM8RVWQ+GaKZVIR0tdzX91gTGwu/fqI0ew8TRvkx8cPVnrhYPyHpQHOm5GQb7T6yztRQ18YBO6LppCVOuCTFXCADV/pwhGx6JjzuU9QBKA5rjam1ixovKx1XJBjRijWKHiK6aaXyqB2Ps6SwxrWwqBXcB0yiVGt3Iw+rFQEMlwuHXXDoYYGZDTcdBajknhqc7P3d8KeegGLp9aAKmc9q1sAedHT96mNHhWxOYChg7qBCj124I+aWqDdFMOUKaZ2hO4h1ppKrlQJOqlkMpJ41UNZvSWIqBr8YP+v4iaxPHrFPjJD+7oRuEWaTEakE361n1WjWgVzJzN2iUTorQyO2kIYJijDtyg9WZJlLzUg9Nid3Aea5hoiz4AlUPdexKBlkPumqOI8LIerCVXg17iKwHW1shll7WA5tMt9aDhMeSvzVg1ygRTrkmJBS1hCiJwjZdYruRBWrwltrzb7DQfZHBzrQvqyN3VSWGZpPoKv47tUcqYu4dsUasSI38dsCxmtmXKoXt+SJxQsmm0u1n/L4jXDKL44Vsu7/Z5WbmEEyGUwINxIdamdzMsKVp+Pn48WPWS4OaZYOVVWQ9ArFV9KyuCZDkoCN7SlnYMnbu3r1b24uxXjsOlLM9HzpiS1VzgMR+mjk/lqBN/IiKTZrMiDWSqpZu08yrUtVsUMMpBr4aX3Us26zKhn2x/b3bsiW2yc1Xuky5CZXApDkr4DeHI0miXk5K/QwS0MgNYuknMtHDex65/QCsIYnmpRpUd+Tpv2pZ6gWqHcJMf0tiwpH1ILP1ZT3QRo/pKrIeGBRHArIe2PR6th7EdjDZ8oiNBbtqwXDKNSFWHhmhw8VIBYvZF+krKEs+zmcj92Xe5q4EwzYCmFLqvfn96tUrU4ofYFvXjywSM2KNHHfghUP7TmIvjFGqipw6YLTYqluwPK7sBST6EDHHuxOZ4JRg9Ev4kLPdWLQR1sx6Xe54FZRDJwRiw7nquDi97ngnBBcnDCsGV8/v8J2O7rgAsS5HzlLVMvEmGGbmUCpZvaeMVLX8NrKf/uau9p1EqpqBvwTGVdVinadnxcDufvAfdIfAEZt3Hvy9W6ebDfEz0XNina2HetkruKA8Tq8LplFkmoDD0BkC6Xv7ueqIrZHbT9PMJ4nmpU7a9MmTJ857iaVeoOqkgl2JkVAVZD3IbKkEw8wcSiWT9SCfZD17iKwH+a0QTMky334ca6MnNsMk1oBBsMUjE6/sHpEt5ZqQrkOpl5UTpTiLK5PS7CCamG4Dsf7UXmBnjVdKAPacEjnTgru9ZlYlTJS7em8iQdUaBcfqt2/fEvLUuMRHCuxsnz9/fnDvEEcl8yAJPpXt4naHnccVMI/rYUiOmdIIzxLo+/fv7LOSM3Ou4x2Fn01iIt5dL904E4HYcA6O/ZkqzpBxxstSOwYXxyfwkaaZKjtQXaSq5TSWVDWpanY/CU7XsbndvrFsWKqa4Tm6qhbrPMGeZmp9bsBxN2SSHE4BZmlj1PsFZj13+caNFTs5FjFina2xhH5xjOLVR23M8uPnppgYAY3cGJke4kccuT1wqyeD5qV6bHfk7FgSSr1AtUOSi98i60FOB1hVaXIyKZJmxG2RdMVHrFFwTddeJ5f1wHQtWQ8MirKBRK92/As3lbvfNSHtcLRJiFjimPqeYBHL6pT4HGW3mWBYZw5uPwdFZVc7GL9EOvplIuWOSyPWKPjEShyotQNL5i1O0zx8+JDumnmvn8y2/dU4K9V5riwCFFGasYIt/JlGv3z54mygOpQodxqzpt+IiilCILZK4ZsgRfLvORM+3/D69eughCgM7H1yQMuReSaYsyLTBKSqpflwVaqa/6RbhZafQKpaPis/pdM0UtUGVdVGVAx8dTe94vN77+kx/uPP2bU9XcJLCWAvFYMVZ3RfQVUO1r1gpEZuQZjKanoCmpe6amJfzTj+AlVXFRxFGF99Ki65NnoKIh1xrZ2u/og10kZPuk1jV7XREyPTrfUgcVJAbGKP1dGO3++aAKnjryzbovjhmAvCkQr7pdSLKbJ1WlA8X9s7mDkdwBzj72eFicFx2vLTHIwZrkaxbfv223XPnj2z4TOcj7yqYnf14qcm8J4WT3rHgYMSjx/KysFxxi+Bz8T4FjH6sE2JMKA4U8GJ1E8RMASCOkRQVTW3zBRgTDGUgvVFiWHG5vFNmuFevhy3jaSqrbad/fxaTdwgwXCKzSqT4WokVW21Tf0EUtV8JiZmRMUAb0JnIx9D4UAKMB3SeekKzYTT10yjzBpIGIzOrfLqFuCRdei5VeuqdI3crpojX5huR25+FUZMqXmpq1Zj+nJMlIjH1yG7EvIKwsh6sNrKsh5oo8fpJLIeOEByfsp6kKA0ovUgUZ3VS/tdE8i6uLXRETemLAa3PZx70z/bODc08DdMV9O5ihtBQaMSZzA4r3M5xdXuHhQ3XI1i2/bBecfhWfYn2/CODYhNejb79zlJ2B4qsafyPvl5zZoMneU6n104rgzhWGOslkw1vl9CTODYvBRLr/hLEXB8aJa6xwb+lGSYRtJPB8Ydg5oRxyElBR9JU8IsUqnaz+LYlChVbV/zDafYrFZzuBrFZmyparG2lqoWI7PED6oY+J95HmiHwF+i+tVJt5quliUQUxVMKc6y1MQrsJWA39U1crcyVPqLENC81FtDo086rwbRRpzL2Juc08sj60G6ibXRk+Zz/KqsB7sZaqNnjo2eQa0Hu/vtIdcEjHTO+ee75QjeaDYOnavH7d24ZDp52j/37c7aORBGhWpvxHRk8H8WXJpyrqyzYWwXRxtV7RumrLFqFNv/PqWr+EevM/3RcFtfaLZPT2EtkR5cpuFWA+xussfpq8VYG4t0LWO1xDs7dgBDsF2CkavVUYKLEAh2j7L+OkOQ5AnI8QmxHT6qACgWdTxHbt26xQDkKAVuYfKp8eGhIYjVExLURebMmIRS1WJkdsePpdjkVHOsGklVy2nTJY1UtRxWgyoGDATn4AQqctwzOIfYwTQ88hyDDqubISQ/WPFub8e0EhwFtsByTbBpHAlr5B6hp3uvQ0DzUp9t7a8rWUTIPtC4sWQ9SADXRk9Vy5IhL+uBQbE1oI2ehdjQGz3BddPE2wqHXBNob7YWKr31yHwX2/muvXYNdoJN0wGabsGZdFPR6cRUrYhphp2kNCXfYT8t2O6rw9UouFfHHt5uArtvxHLhn5nGoGO+26Rt2OdZlZorEeDu3buOYZGaYiRFF9xdZXOjmV4wVuKdbeKdgC+Ak0A/RcAhEJwYg6PeuXG+nzwmcDVgfmCUpWvHQMMMwUOTCYSBj7MCfzg5Nf5jSlycJIq4J6ar3PiqVLUgcKlqUtWCHYPI4KQtVc3BJVXNARL7Oa5i4O8Q8BrTpjVCjEm9eBym/bfZ7KVKvaKVc4zA6qvJuLajg8VuV/xWAhq5W4kp/QUJaF7qs9ExVvvWfl5mmG953id/I5WsBwaFHZD1QNYDuz/YYVkPbBqxsKwHMTJO/LjWA6ciuT+/x//yJ53379/Hs9lzJW1B2JOjd09is4T9Wi/5hohv374lMjcNwybrhkzXkn758sXkvBqgZdfyi16ndsE51y4UbTJ6f/aF+Wq0VN28rF+cWDba/y9hrK8SzzD8/5JGftinrh0cO5SAi5+doU0JdBERtkXTh0226ToGu/qR4bNN0C2pHS+TLbf2ldb38VwaiwmhL0FD0sRmrVDaa8XRrLGpxgzGfgIM/IGaR6ravsaSqiZVLdFzpKol4HBJqlqaj311dMUgqJX1qQmDHYuEr0uUWj7YzXpuOGEn6bOywRnVbqmyVpFzW6eT0jVyO2kIW4yeR25w8lwGaaUJ33f3RDO3cdUOa16qTXh3/vQE3x441vJ8d93b3CjrwT7Osh7IepDoOcFnShFiiUITl2LWV230AK3zjZ6erQeVVNl/Jbpy/hMLtTW9w5coxb+ULrfU2pV87CWxHUYT2q0Z04diU4BdBOFSFVkAxvquU6j5uW8LmUWLryaaPJfAEXp2Z5ivRkvtgiMZaHbdW4bhnGjT1eeWs449Mg+kNy/39dggSTPDpLHHeiAL6WC250bKNeFc/kvpwdHNIOpBth5kYLpIPHmdR8m5P3frAO05mwkth9iRKdqpWrrcUhpOosMcUTaY3qWqFenksQdlrDfue5S3VD6Xfh6czNM6gzNAyv6UqhbjGeuB/ahqwb40lmIQnIf3jeVYOxaJnwB1JodgTZdZt0/XhNUHLmvAzLorWT4Bjdx8Vm1S9jxyHZOOrcWh8Nfgc7prgualGs1aKs9ghzxxk69UvTrJJ72Kt4c/YSauUmKny5X1IMg5ttJxmsn83Keft1xrz1ejpeGCj3hZD4CjjZ7g0E5EBvtSJ9aDoGzL/HNkEVrMNQFReJYcNHQyIQa9V8w8S4CJLNGE+ZeCvuSmoH16T/pZazJfAqUevUuVt87vyEAd89uLlEEvMKdS/KQR81shkXK+GqVbKr8tEtD2XfJXhk6z8kBFxQkOPeLtxME0aam4hUwows7HCZddEpuFaDpbp2qLSCfqFmmMjrTpxD1fjc3MO7pW+2o6rbD0mSNP6PZVaFMiCk3QYOoM/BN/tuFQpJRNigdIpaptIiZVLd1LmZm3jtPOlc+lvrF6SVVLNHdap0p3JP/qNKraHIpBcHm+aSz7TVw2JsgZpf3EMVu2gnZulaxCdhEFwzRBYt5YLvXjS1Sw4j1kpZHbQysYGXoeucGd4GV4ln24Gxq+AarldK15yTREt4Hgeo05rWU/6RbOQcGCbBNPalkPNhGT9SDdP2Or7EQP3LTiYIpovHW11DdWrxOnLP8560DWRo8B0tVGT3BV28m2QiVVtqRrwtKo8Nq6vGQMM9cbI5TpHH6gYGOs6qPIA/T0rGrmIOSnK/sCJ2JOf2IhGzIjeXqupHUyZ3YyLPjSQ2xmTyDtvEamLwW7SimXDlPKpkBiOWoDZ1AwS9qiOsM2v1BmCbJybrfLWsKwsovLzz+W0n48p3t+sJmQOZbzufHO0+tcYY6UPrRrAkqz34cznyNHoI17L+ORZxBPw9WpwAdbLwaRBkKKtDtQSFXLhCZVLT0WpKql+ZS9KlXN59m/qjaHYoDCHHxMF9fS/SZejWEWCu6/MslvtUisltVJgkpWoUq1iyn29lO4UtHKViO3qz7Q88hNyFbJ+mHbZJbZIG2ZKduUmpfK8qyUW9AKjTbCc79SiRfJVtaDTAMdPQ1WwbWGrcM4YVkP0uNI1oM0n7JXZT3weQZHdCVVxy89J6Zn60FCXTyyX/+DM40e//nbP380NjTv37+P6kD49u3bS/P//fffKJ3L/8+fP//5559opfzMKZcc9j1Eg5n/+OOPPDPevXsXvEoksj1+/NiuyGKUIWaRnwRU4ePHjwRimSTiKfrWrVt+gqXE58+f37t3z79aNoaKUBB/oKCxsOzQUhRBG+2oHYP5yZMnZSXcmtsQNWJo+B2PvvTgwYOt9S2VnqJ5aD18+DCdIb3i1T9/JGM40GHszh+zDC55fv36lToy3pdRky5ouUqGTHx37tzJSZyZhgFrMmcSiN319u1b+pJ/NbhA8pMp5poETO+yqx9ULOwEVw7zmLOfdH/99RdTyvIAWrAEh2ElYjx8eQIy7ZSdcypJezBbqWqZAKWqZYLalEyq2iZcJrFUNYNiCQyhqs2hGKAwo8CzVLTVflqBsczagVUkz5SEUu00XMGfNzc3rEv8DHmgQ95WMPw0imlDwF/zOuVKT3aAFPypkVsQ5txZsfiKVbDlWiwmQ/F4zUvFkdbI8M2bN/RMp7HQQ9BGMBKeaDutUdn+85T1ILONZD3IBLUpmawHm3CZxLIeGBRLQNYDB0gvPxMuGwX9AIrUFptIQtodl/a5axWpS04mm+p7el2KOxnNVyPTRYNu2thlTIKzAjBf/G9y+mcwDbt6zt/inBRMnI4s3qMWqsa3gPktwTloJuuhjWIyg8vmGUvWf3xwdFA1OmfnwjNj202whOn/nYst8UYnIFXNH3ctY6SqtaTtl1VJVWBaCD6MelADpKqZSbt/VW0yxYAdApR8fxguMQxGEpjWqR3g2Yf/QVAY4vtXGo/wqfTCyhGRYvcGh4DTakdesomVq3ibgEauTePEcM8jFw8zZ2Can0z7NaD5k0OzJ4hftKmsCWheqtHo+/KMdc56S4B9cg50l6wHZqSfEmAKyu8tKLSnCGkKLT7Q5quRaU1ZD0y3SQSK96iF/zQbPUEVpZ9thUqqbPkPOiS64JFLZQ91N3OH6b5HZKt07yYDaHp+j+lzpSRP7/Ia2psC89XIVJ91l08eO5pJcG7g9EHBAniTurYJF/DRGPhL3BXre8zCibtWL/EMjllR/f7QbQzzEnxWK7s7AU0TrHvVQndLa98YlLyS4mWXq/DFCXRlXJCqlu6NsYfLMulJVQtO/onIGsqnaUGpagnyXJpVVTMdoEhgSsUgvUzgaj0dnkZhFk2r06ipzfa3inSSHZlUsgrtkCR9Cz0hZ+HTj7ktXZ3Rr2rknt6C3Y7c1QOfD9pAguR943ubqVvzUrA5Oo+MLZF4fFRae3YO5KB4sh6k1zi1r2qjJ0E4NtgTt2y6JOvBJlxlE8t6kDN1d249qKTKDuCawJq2qo2D4VF2vJXKbdNeddrezQBIL0d3y4yQldTB+WpkT0Oo0T5zqmynOTFMmwYl9GUuG0N3YiI+seJL0Rg9/XptGo9+FRIzuF9W5zGblGkfRTom+CQGSD+jIyZ/UI2uND3GZFD8BQl0YlxghpSqttr95lNs5quR3YhBRaifh5FUNV9ZOqiq2a1fJDyrYrCq0zJ2eDYVHCxkRYara/aqBsciXaJIJgn+rPeLFLEvE3YWaSmmJhqCxYI/QmMxS4dBi2izN7mvdhPcleg5S9No5FZt5QT/9iN3Ga2IlGkk5HHGIp1ByhgvMk7JypkQimTrt+BSU81LPpmxYoIGuqUL8bgpqG+MhWWftDyjndF3yk9ZD3Kaj76daB1yyJzDE5kEL9E6lSyZ89XIbkdZD2LdadaNHrv1i4Q7tx5UUmV3uiYwSQV5BXvhkUj0jEpKquk05L9q6dhXBRAlVKjVPDfZ11bnd+ob2/NblSSWoGrrzFcj0+UIBDtGbwY15KETxlq/eDxMbEQnhoO1Pmgy6GQBUKTV0LfqtU5smmJCqFdokZz9brNpDi8igzK5IIHE3CJVLWfGk6p2ZNRIVTtCr8i9UtXsYX5QVSvSInYmEysGLJ9zTAEQINmyoWWTyQmzccWN3O5jtBt9CbOW719RzKl1TppKVqGcopc0tP4mzwO/vTbF0AH6WSTmU+ozpUbuie1y7sjNmbE3DUwSM/Hu5lncNUHz0u62GOXGxAiiN9LD6VSj1OVcOWU92DrXOenpbEF7vpMs9hOtJr8DzLfWnq9GdmsGOwYjzk5zeljWA3tsynqwqUMmHsRHSKZcE2JFmn0pEuQYC+xWzw9TCvlvYnQkcVllHeEXFzP+51fZScmaP79GOfM7uaGuIZtT0I6fDVpnvhrZrekvxmiFTS1u51Y1jFmwSJ+JdTPmkK4e1bExe3CpE2zxGJPO4488clb76qCuCcH5isfKan2VQAQOEpCqtnvClKp2sO9xe3DqMy1i8h9I+TQyEwg+uKWq2YjOCldS1cpWJzg6JlMMaIhN/v3MuoygxaSL8o/KZ/74iTmPS2S4ybxAYjIp23ad5xZ77jP3VlXRDRZKMfN8mwCtbEpX4DgBjdzjDHfkcO7IZXYtPlq7ck3QvLSjTw53C5pVWuvgKioBfirDVa2lwLG5CCVtEYMEmzSxTXMLpZB/s/qWnfpkPTjecMH1kelCJn9ZDwyKSgGmSvqzIV88wBxyhY2esq0THB1MYmVLOZJb7PFB/zmyCP0h0f9iT32613LXo3/+Xr58Sczff/+dyGrTJcp9/vw5eW+662Dit2/ffvjw4enTp3/++eeRrBjbGFaePHmyZPLgwQNi9uVZQ72+d+/e169fjzSZU8EjrIrcO2iNEJuZ2hk1Hz9+LMKkbCZ0Zv4YHe/evWMacmQ+UhYzLJ2cMXIkk+L3/vbbb36eTEo0mR+fH8PtaFcLQBZL+Tdmpvz8+bM9z5RVwY0Mt2/fBgX9wcQosBBgdPgoaszhfimKuTgBhmSQgFS1IJYl0tFkpKolWBW5JFWtCMZEJv9oalLVjqpqCcI7Ll1BMWDy5I9FNE8cFNFVSmiqtrK6mj6dYLF5SSlNU6pxtcZCJi0nT+10Al3dREAjdxMuJR6CgOalIZrpoJB37tz5448/bm5uXr16FcwKVQSTPn+LHyT/uSWY8sqRsh7saH1ZD3ZAO3KLrAdH6OXcK+sBlJgMD2705KDOT3MF60GYRtpdwt/fir0txJabnzhcZCSWnLFr4CSSFqn2VbzI91WEu7jXF48aUbVIpcPRPPbg6WeViAk615jcgzducpLC+hOrYDDz45Hz1chhEjzqJ9iFnBvP/cn+OpLvthAtHWlr925W5diatv/3sZzu1IxY8YJAbSYuO3D6oyFdU3+Sp6unb9FVEShFwFdapKrZs4cdjmkyUtX29Uapavu41b5Lqlptwjn5X00xoNf5DyN7+i0Yhm3/K6acTrIvDcuoGMwjL6zkC0Nbo+XGZCgez6qTEvPFU8pNBDRyN+E6kvjckVtjfsamvxsIHc+ZK7DD7M6NGzUvHaE33L2bFm7oDNjKsDKhOXAjPe1gZxsOly+wPyHIeuDMSOanrAd+/zkSI+vBEXr17uUZqo2eengzc+7felBJlb0FIDPnBgP4JPIaMa9KswRlucsL98FkJhI3Rl7+5pUIejZ38dR3XrMmH1695T/rzOXv/v37XTmqLHVZKkItqAtVcF7yMPIjPL0nR36OKzCUEgHg/Pjjj4kEwUtkfvfu3eAlIhOtzI2019JkS02XTHZUMFb6vvj5auRwCFaQIfbmzRsnZYc/OdTE8ediLCNnbJhwlZHC8rVzt2XmN45s8YEzj+0YlX4+9WIc5/HEkK8nQ5Gc6f/4uftZocJ223n++usv5m1H5lHGsiO2fg5KQKqaVLVMXbRsDw9qMqaIxJOoW+XTCL8EghUcZXqXqua0ZsufV1YMUORYI7C0LA6cdcTjx48ZgJ3r5MUr7mTIMRVwcCKXn6PMTkHhFXkuAY3c2vw1cm3C2FqxDtkx/dtbbGkV7oEAB7tiu8s5tKmetGgmvGDJUTT1iqiUs6wHsh7IelBjcMl6UIPqwTyH2OgZwnpQSZVdd0042AN0exsCwenPFJ2wDps0vQXmq5FPGI8WR5PGI4T5yE/ZWww2QcflqOed43x6bH473hXci58s829+JqeklGvCKdiXQoOPZ9zaclzWThRbRYuACDQmMJ9iM1+N/C4hVc1ncm7MEKqaFAM6CXsG/3i/f3QWO5v6D0b/5TUA7KcX90gw3IK9a7kq1wRDSYHdBDRyd6NL36iRa/ORa4JNQ+EjBJiy+L5DDYfIfKnmsIXm11cpmxGYb609X438ziDrgc/k3BhZD0rxr6TK/lBKPuUjAiKwlQD2I+cFcfb7Wad1vqOJ9u/4JVDxbt9oz28UyPt+CdwePEchP1ulnJ4ABws5deSYkM5HsSOwfoqACIiACAQJSFULYjkrchRVTYoBPWT5nv3SVTBE4qCAmr38Lacq8t90pOVIRf6jQeGoPcRZa0Z4BURgJgIauTO1puoiAtMTWKYs1AxUL/58Q2UDAmg4E5hDG4BSESJwBQKyHnTVyrIedNUcQWHkmhDEokgRaEGA0zgd1wRK5dstnW9qOp9yQGZeaWrBq3IZHMXml6A9Zp+JYhwCvpM+yqiTRj9FQAREQARGJCBVratWG0VVk2LgdBtM9rLaO0z0UwT6J6CR238bSUIREAEIMFlxZDd/vEa1fFUKV8hmZLAZNitLBYmACHROQNaDrhpI1oOumiMozL+DsYoUARFoQICDSf0tTFx9GxR9pAicJ5zbnS8FOleH+Ml3NHyXCyR/9uzZEPJLyLMI8GVWv2h/XPtpFCMCIiACItA/Aalq/bTRKKqaFIN++owkEQEREAEREAERuA4BDlFADeMQBU5mwm6JNY8PQlV1HcDy0/mrZddpfdVUBHogIOtBD62wyCDrQT9tkZBEpyYk4OiSCFQngK7s+CJwBBmuvqjU1cveVQCH4fiHpE1waoLvb7HgefLkSYLTYn1Op0ncrksTEHDGLzVidarPIU/QsqqCCIiACCwEpKp10hNGUdWkGHTSYSSGCIiACIiACIjANQlgkHn0z5+pPntUHKVgPiblWzVNypwAH58iGe9oyfKTg0tpROBSBGQ96KS5ZT3opCHSYsg1Ic1HV0WgLgFOHsON1zn3FZtmt64JwZl9glMTfDsyDZ9+953z4p4/f04yVjU3Nzd1O4py75LA8u1kRzTUUCdGP0VABERABMYlIFWtk7YbQlWTYtBJb5EYIiACIiACIiACImAI4EOg4w0MDQVEQATqEZD1oB7bTTnLerAJ11mJ9UGHs8irXBH4XwL+RiZfFsClt09Awa8ejK7icxTE58+ffeBp1wTzkFs8pv3bFTM9AdMHTE1/+eUX1FDzUwEREAEREIEJCEhVO70RR1HVpBic3lUkgAiIgAiIgAiIgAiIgAiIgAicRUDWg7PIm3JlPTAoOg/INaHzBpJ48xPggAQOTnDq6Vs2nQSn/ORVMM5Ac4qu+uU2p6xKP4O0qVfC5cJG8fjx40qCKdvP4oO8AAAPoElEQVTOCfg9ZzlIo3OxJZ4IiIAIiMAmAlLVNuGqkdh/4FJKh6qaL6cUgxr9QXmKgAiIgAiIgAiIgAiIgAiIQIcEZD04vVH8VTkiyXpwerv4Asg1wWeiGBFoTeDFixdOkX6Mk+CUn8EjE37++edThClYaPArFZlHJlB9fV6uYFsMlNWbN2+cLxTiY5RwZxmoahJVBERABETAIeArZn6Mc8spP6WqGezGHtFMVZNiYOArIAIiIAIiIAIiIAIiIAIiIALXJODbCvyYHsjIemBaQdYDg6JlQK4JLWmrLBEIE2A7k3Pg7Wtseb59+9aO6SEc3MK/f/9+D7LtluHDhw/OBvOSVaZrgl6G201+9BtfvXrlVKFPRdMRUj9FQAREQAR2EJCqtgNaqVtGUdWkGJRqceUjAiIgAiIgAiIgAiIgAiIgAoMSkPXgxIaT9eBE+FuLlmvCVmJKLwJVCPibmn5MlYKzM/3rr78+f/7sJx/91ISPHz/6leL198RZCOatuP/85z+PHj3yb1fM9ATwHHI+boJ3kY5MmL7dVUEREIErE/AVMz/mXD5S1Qz/9qqaFAMDXwEREAEREAEREAEREAEREAERuDIB31bgx5zLR9YDw1/WA4OiceCHxuWpOBEQgSCBO3fu8Jq+OT2GNPgBYOXsZ+c7eGQCco5+aoKzwby0jnOIhdNk5qSE3rQKR079rEfA9AFTxKU6A/rrt2/fTN3nCNy+fTvhkDRHHVULERCBIwSkqh2hd+TeIVS1iysGR9pX94qACIiACIiACIiACIiACIjATARkPTirNWU9OIv8jnLlmrADmm4RgSoE2Nq0XRMog5h+XBOC3x/i2IApN/MS/hY3NzfLByB++umnJ0+eVOkKyrRvAv6bkc+ePUPp7FvqAtLhRsrWS/ADKAVy7yMLxjVuWDoAo4/WkBQi0B0BqWr9NElXqtplFYN++oMkEQEREAEREAEREAEREAEREIF+CMh60E9byHrQT1vYkuiDDjYNhUXgTALs8b9+/dqWYDk4wY45K8xL0sEPHyRm9rNE3VouO5H+LcFIkv3xxx/mQ8KxYyT83BSTTyD40RBuD/o85mdbNqXzZiQOOi9fvixbRIe5ff369enTp3P7JYCdnsb3XDrkL5FEQAR6ICBV7ZRWCGplwUjEO0VVu6ZicEpnUKEiIAIiIAIiIAIiIAIiIAIi0D8BWQ9OaaOgoSAYiXiyHpzSRqZQuSYYFAqIwPkEeAv/559/tuVwbJ32pZbhoF8CAjjSthSpVFn525BszZrEvCWv96pLNYHJ58OHD87BIeYSm+LwNz9PDHBygOMncREnFafWJzZB7aJxv8AZq3Ypyl8ERGBQAlLV2jec0b5Wiz5FVbusYrDaHEpQgwAesTWyVZ4iIAJVCWjkVsWrzEVABERABESgTwKyHrRvF1kP2jPfXaI+6LAbnW4UgSoE2Oa8e/euyZrtQF7I5iMCJuaUQGzzdYJTEx48eIDrnLPtyk/H8wA3Op5tyyvjBK7wlnzxngZDJ89v376BlP8clvDp06fYkQncRYswLiCPNwztxR+Rt2/fdjJ0Ws25evwnO9aOt9Avv/xCFzqec/85LMz7l/O4hLN+p+Y4GeUgAiKwEJCq1rgn9KyqXVkxaNwNVNxCwNd+RUYERKB/Ahq5/beRJBQBERABERCBGgRkPahBNZGnrAcJOLsvsXcTu/eIA65OTYhRVbwInEOAL9bzLSK7bLZCT3+F9927d7ZIJjzBqQnUxfmOBjHOu/s4IuCEsfglUGVe7jcEFMgkgF8CDJ2/hw8fPn78mBMRAJ7wSzBFcHoHH9QgPTfy5+TGT5OyUoDBuHSDJX+evk5XqVRuD9n6U1MPUhWXgTaNeWIVL0sZioAIDErAnw+lqtVuym5VtSsrBrUbXfkHCSRMPwmDUTArRYqACDQjoJHbDLUKEgEREAEREIGuCMh60L45ZD0oztzeDXEyP+KAe+v79+9Odvo5IgHOL7VftXeqMGIrz1cjp1HSP3lu2e/x82b227dv07fUu8pOPNvAwfxH7FrBinAYLxve9iVcENjqphXsj1mc2xC2eE6YczXYszeRHbbL4ppgJKwUqFpxvwrsYT969KhSXbrNdvmyRkIp6VbytGBYDFGn+BRcOpmuisBuAvMpNvPVaFPjSlXbhOt44g5VNSkGx5tVOewgcOvWreBdaDKnu7MHBVOkCIgABDRyTTfwn554VmkVZvgoIAIiIAIQmG+tPV+NNnVUWQ824TqeWNaD4wztHNj+iL23fGRzRB90sCErLAK9EHj//r3ta8Lgxz/grHPjY1PPHEcmLE3Ox584rx7vBOMRwkv89nv8GPs4zYJkvXQRydGcwK+//mqXyc8L+iVAAH3a5qCwCIiACFyTgFS1xu3eoaomxaBxH1BxCwE+cGZ7ThssuI1i85WeZoAoIAJdEdDI7ao5JIwIiIAIiIAItCQg60FL2pQl60FZ4MHl51IEKu7usvRBh93odKMIVCSAUck5VJxz7896D8aRxFS7wfn5pqwGATw/MOdRWY5GwE1hKRGPBH5yEBDw5ZdwpBXu3bvHkQa1/45ImL6XcylsVxV6CA6Y6Vt0VQREQAREYGICUtXaN25XqpoUg/YdQCUuBBLWn+t8aEydQQSGI6CRO1yTSWAREAEREAERKEVA1oNSJPPzkfUgn1U6Jeddxc5O5r3lIwdf6YMOafI9XmWL1P+QJK96x47cpw6fPn1ih9WpTD8nV89XIwf17p/shdsGplO+JuCftmeqw4a9dusNjXMD/X/Q4Vw+B0v3R8GXL1/0UtpBqrpdBCYmMJ9iM1+NSnU/qWqlSI6VjxSDsdprMmmZkGNf9NQ3HSZra1VnJgIauaY1/WeoPuhg4CggAiJwQQLzrbXnq1GpbinrQSmSY+Xjaz5jbStU+prD/zRi7XdYlX8pAijrzqmhxwchxgvyLCXh1nzmq9FWAjnpnY8m4A2Qc1fBNM+ePYv1NFxeChakrI4QcJrpSFa61ydgTtFYxgJHa/hpFCMCIiAC8yk289WoRi+VqlaDaud5SjHovIGmF8/R/O3FGpemr74qKAKDEtDIXRoOO5I9axFG4Ry0TSW2CIiACOwmMN9ae74a7W7cxI2yHiTgzHppaOuBr7YZLY7OfLDJdGqCgdl7gOPQ7ePEC4p7yrv4yD9fjQo2iskKT0PmL/vUFGYE0JkEtQO8Gs6ZHMFSmH2C8YpsT0CnJtRj7vgGvnjxAtr1ilPOIiAC4xKYT7GZr0Y1epdUtRpUe85TikHPrXMd2RJrtMarxeswV01F4DgBjVwY+u8Ospt15DTg4+2iHERABESgPYH51trz1ahGr5D1oAbVnvMc3XpQVXf9d88tJ9kMAXT3Sn4JFPHu3TumRVNWm8B8NarEjRWa453ERwqbtRcFxfwSHC+/StVXtiJwLoGXL18yQxoZcOSSX4KhoYAIiIBNYD7FZr4a2e1VMCxVrSDM/rOSYtB/G11Ewvfv3/tfbFzqzmrx69evF+GgaorAWAQ0csdqL0krAiIgApUIzLfWnq9GlZpe1oNKYPvMdnTrAX4VsZ1BTnbHG+kgdrkmHATY6PZYJyhVvLP5XSrbRD7z1ShR2YOX8E5iBWsy4QSFx48fm59VAwnX9eKfF6laEWUuAjsIfPjw4fnz5+ZG7Lxv3741PxUQAREQAZvAfIrNfDWy26tsWKpaWZ7d5ibFoNumuaBgTDt8YixYcVaL9+/fl3dCEI4iReBcAhq55/JX6SIgAiLQCYH51trz1aheV5H1oB7brnIe3XrgnPdgs+VI6SdPntgx+8JyTdjHTXeJQFMCDx48sG1PHz9+ZHZoIwHbsX5BRBaZgPycFSMCnRDAnmv7AHFMCCpFJ7JJDBEQAREQgd4ISFXrrUWKyyPFoDhSZXiQANMOLxgEz07AO+Hu3bvyqT1IWLeLQA0CGrk1qCpPERABERABERiIgKwHAzXWPlGHth4gPCci2MdI2xA4L6HUkdJyTbDB9huufXg+71U0rvx8NaoNEF8E2zuB2aHULJCWnEJ/+uknOw3nJWiP1gai8HwE+JQJsyJW3aVqzFccTTZfNVUjERCBggTmU2zmq1HB5g5mJVUtiGWOSCkGc7TjfLXAZoR3grNYM9XEyxa7J6YlE6OACIhADwQ0cntoBckgAiIgAicSmG+tPV+NancPWQ9qEz4x/3GtB0jO28j4uH/+/NkHyKqTtWfB15XlmuBD7jGGk174xnklydhpTpzbX6nQ+WpUCZSdrfPQevXqFV+ssRPUCNM3sGfxRQmOasEr6suXL2/evKlRkPIUgU4I+AoE55R0IpvEEAER6JbAfIrNfDVq0HmkqjWA3L4IKQbtmavEfALM1SzWnj17FrwFJRbTEg4KOkEhyEeRInAWAY3cs8irXBEQARHogcB8a+35atSgn8h60ABy+yJGtB4gM6tF1oy3b9/+7bffgtDYQV5OUwhe3Rd56/v37/vu1F3tCbAPzSvsQaeVfcLg0UavKujqslWM+Wq0lcCO9MwU9jnzuAuc2II75NctNQjYvYJxrVf8j0DmLRYzzfLtEp0RcgSm7hWBqxGYT7GZr0YN+qT9UKY4qWoNmFctQopBVbzKvBQBTEXPnz+PHby5lMIyAeWW9134w/DExyCwI5cSQPmIgAjsIHDBkUuVcZmyWX379q3961K2AAqLgAiIwCkE5ltrz1ejBh1D1oMGkFsW0bn1gD2jP//8E9ULJgT4YxOE/wlEvDDPG8s1lo1yTUhg1yUR6JQAkwhGJXPaPA4r+Nl1KqvEakWAPoAtEgsjb0fxFGxV7Gzl2AoEnls6I2S2BlZ9REAERKAJAalqTTC3KESKQQvKKqMcAV55wXLEoiBtYDIFsnZgLckrMiZGAREQgfYELjVyqSyuUTZkvTJn01BYBERABETgagRkPZimxTu3HtDT+IB1Jm3WieyM8FfDKWGRQa4JmW2hZCLQFwE8zTk7YXm3m5mC1V1f8kkaERiQAI4IT58+XQTXS64DNqBEFgEREIGOCEhV66gx9ooixWAvOd13PgEMT/gr55y5yHswvK11vsSSQARE4F//usjItQ33OqdQHV8EREAEREAEZD2YoA/0bz2wJYwB53Q9loeoZw2c1+WaEGsFxYvAAAQ4KInXYvBRYGYZQFyJKAJ9E0ARxHmQZzBm3HougX0zkHQiIAIiIAIlCUhVK0mzeV5SDJojV4FVCLDZ+enTp+W4Tk7vJGCO38PHne+J6gS+KtyVqQgcIzDxyDUbMHxlRkvvY91Ed4uACIiACMxDQNaDoduyf+sB7zbjc2A+Y81KcPnGH1shbIiglfG/5Te2/h+F8qatGF/8vgAAAABJRU5ErkJggg=="/>
  <p:tag name="POWERPOINTLATEX_PIXELSPEREMHEIGHT#5C6D61746874747B737570707D285C7661727068695F7B692B317D29205C7375627365746571205C6D61746874747B737570707D285C7661727068695F6929205C637570205C7B50205C637570205C7B5C697D207C2050205C696E5C6D61746874747B737570707D285C7661727068695F6929205C7D" val="133,3333"/>
  <p:tag name="POWERPOINTLATEX_BASELINEOFFSET#5C6D61746874747B737570707D285C7661727068695F7B692B317D29205C7375627365746571205C6D61746874747B737570707D285C7661727068695F6929205C637570205C7B50205C637570205C7B5C697D207C2050205C696E5C6D61746874747B737570707D285C7661727068695F6929205C7D" val="33"/>
  <p:tag name="POWERPOINTLATEX_REFCOUNTER#5C6D61746874747B737570707D285C7661727068695F7B692B317D29205C7375627365746571205C6D61746874747B737570707D285C7661727068695F6929205C637570205C7B50205C637570205C7B5C697D207C2050205C696E5C6D61746874747B737570707D285C7661727068695F6929205C7D" val="1"/>
  <p:tag name="POWERPOINTLATEX_CACHECONTENT#5C6D61746874747B737570707D285C7661727068695F7B692B317D29205C7375627365746571205C6D61746874747B737570707D285C7661727068695F6929205C637570205C7B50205C637570205C7B5C695C7D207C2050205C696E5C6D61746874747B737570707D285C7661727068695F6929205C7D" val="iVBORw0KGgoAAAANSUhEUgAACyAAAACGCAIAAAAQfJgUAAAgAElEQVR4Ae2967UWt7Z2u1nNASwTwoIIDCFsiMAQgiECJiHAjAAcgiECIARMBOAQsDPg9G/VaWrautVN93rmj9n0qlTSUNelhoZGqe78+PHjf/QnAiIwJoG3b9/e3t7++uuvr1+/HrMGkloEOiLw7du3x48f//LLL69evbp3715HkkkUERABERCBMQlIVRuz3f5/qaUYDN18El4EREAEREAEREAEREAEREAERKAmAdlAatLOXpZsIHuR3pGDxV5kSi8CPRD4+++/nz59+unTJ4T597//zc8epJIMIjA0AVTA58+fL1X4448/njx5MnR1JLwIiIAIiEBDAlLVGsLPVbQUg1wklU8nBLCX/fXXX//888/3798RicB//vMfabydtI7EEIEYgaFH7mKmZ+ZZaofximnn7t27vNVA4OHDhw8ePIhVvPN4ND1ezPjy5Qt10StPnTeWxBMBERABEahAQDaQCpBLF9G/DaQ33VIOFqX7pPIXgfwEmEdYiGIRW7J+8+bNs2fP8hejHEXgegQ4uMJYf168eCFDyfW6gGosAiIgAhkISFXLALGPLKQY9NEOkuIggT///BOP/M+fP7MFaFRcJy9pvA4Q/RSB5gRmGrksqF++fJlGioPC//7v//IG0VjOFo8ePVpeeaJ2v/32GxsS6WrqqgiIgAiIgAhMTEA2kGkat3MbSG+6pRwspun5qshVCHz8+JGvGJjayrvCoFBABM4TwNkW7yVjgOb7O+/evTufrXIQAREQARG4DgGpajO1tRSDmVrzOnVhd/b333/nPDbjkZ+ou9TdBBxdEoGaBKYcuc5bhmmenG+BpwJ//X+vE/WAczjs6uh8aJuGwiIgAiIgApciIBvITM3duQ2kN91SDhYzdX7VZX4CzuOKAwlvbm7mr7ZqKAIVCThqBC/TMO4qlq+iREAEREAEBiYgVW3gxouILsUgAkbRPRLgFerb21vjK7xFxA8fPvAe9paUSiMCIlCIwPQjF1P48nEiZif+OFPHnP0QRMoaHGNXzwdaUKP79+/bwsvBwqahsAiIgAiIwHUIyAYyX1v3bwPpR7eUg8V8/V81mpYAb9JzaqKpnk5zNSgUEIG8BFAj+CKseedPPhZ58So3ERABEZiVgFS1WVtWisGsLTtTvdig5Rx+o776VUO5RaflKH4C/PHu9c8//+wnU4wIiEBNAlceuezHcNbO+/fvY8A5X4cEfc5UHDfCyZe25N+/f+9TVFtIhUVABERABEQgLwHZQPLy7Ce3EW0gTXRLOVj002kliQikCDjOgDrKNQVL10TgNAEcIbGYGCO1fCxOE1UGIiACIjA5AalqczewFIO523fo2rHPhxc+L4UHa4EvBefts3js/8j9oPyKFIFZCWjkLi2L+R7nMBwpgg3NR0P42lGHp+zIwSLYXooUAREQARG4FAHZQOZu7kFtIJV1SzlYzD0KVLtJCDiLN148ImaSuqkaItArAWfcyaup14aSXCIgAiLQnoDzyJCq1r5JCkjgtLIUgwKMleVuAq9fv2ZvMngbG5PsWT558iR4VZEiIAINCWjkOvB5wvJKg3m9wbn65s2bZ8+eOZFtfzoqAcLoBIu2LaLSRUAEREAEKhNwHoWygVTmX6c4p5UHsoFU0y3/VaclVIoIiMBhAjiLsdQ0t2MpS3+u0qRUQARE4AwBvvmKKcfkwOGlvZl1jGwKiIAIiIAINCQgVa0h/JpFSzGoSVtlbSGAahrzrsD4xZkW8q7YglFpRKAyAY1cHzhPWKYs9mb8S8Q8f/6cb6kELylSBERABERABESgPgHZQOozb1LiuDaQarqlHCya9EwVKgJbCXCmzePHj21Hfrwr9GXHrfiUTgTOEcD4xaHKJg/eApRlx9BQQAREQAREAAJS1S7VDaQYXKq5O68svTF2qP6LFy/4HLLWjJ23oMS7JgGN3Fi7M2Vh7OKrRsEE+FgwrQUvKVIEREAEREAERKAmAdlAatJuXta4NpA6uqU+EdK8i0oAEUgRwNnqy5cvJkWHRyMa2RQQgVkJ8Mlq+7PWHz586PArsLPCV71EQAREoHMCUtU6b6AS4kkxKEFVee4ikPi+AM7BPTsE86lmNkpt1XpXxUsk5oTIu3fvsq27/PEO/cOHD+WeUgK18hx35FZrO/ZsGIn2K0Z20V+/fuURbMe0CjsnZiNG80+EaHZt1RlUrgiIgAhcjYBsIFdrceo7rg2ktG4pB4sLDgdVeRgCzssNfCiEJdMw0ktQEZiFAOee3b9/39QGIyxGYVldDRAFREAEROCyBKSqXbPppRhcs937qbW/sWdk6//jx6jQsa1TU4seAmzx8pmVp0+fYkHuQR7JMAGBoUduTf6cVMHQC5bYj03Mb83mDhaaXYN9RpEiIAIiIAJ5CcgGkpfnKLkNbQMpqlvKwWKUPiw5L0fAGfna071cD1CFeyLAi4C8bGck6t94bURVQAREQAREoBABqWqFwA6RrRSDIZppViGdl8bsan7+/Llzh4A7d+7YAvcfxtOCQ0Fubm76F1USdk5g6JFbmW3/rDp0sNDsWrmXqjgREAERuCAB2UAu2OimykPbQMrplv8ygBQQARHohwBOYY7PPl/Y1Rvz/TSQJLkaAfxzcaowtebDPTKzGhoKiIAIiMAFCUhVu2Cj21WWYmDTULgmAU40tL8gaRfNu92de1cgLf4Ktsz9hzm47uXLl6zE+bhD/9JKwm4JjD5yK4Nl0MVKfPXqVezSxeM1u168A6j6IiACIlCagGwgpQl3nv/QNpByuqVOsOi830q8ixJwnKr6OQjxou2haovA//yPcxYWSD58+PDo0SOxEQEREAERuCABqWoXbHSnylIMHCD6WYcAyuenT5+CZY2imvLmN2fp21VYPhpCJL4jf/zxx8ZviPAJj4cPH7KnyFmPdm6rYfKnLP7jPMEfx35sLJGy3rx5I/1/lbAS+AQmGLl+pYrGJM5j+PHjR9Git2Te4QkWiK3ZdUvbKY0IiIAIiMAxArKBHOM2011D20AK6ZZysJiph6sukxDg5RjHqerr16/37t2bpHqqhggMS8AZmxhz//7772FrI8FFQAREQAQOEnAeB+QiVe0gysFvc3qCFIPB23MM8QsZhrqqPCtf/B7SIuX1JkGlx20F347379+ny+XqixcvGPuryZRABGwCVxi5dn3Ph588eRIbjz18C6lPB4tV7JpdVxEpgQiIgAiIQJCAs/IljWwgQVDTRzo9YSAbSCHdUg4W0/d5VXAwAr4jmCw4gzWhxJ2aAOcD26+48UlmvkA2dY3rVQ7TNsb05YVC573GOkLcvXuX44L0MaY6tFWKCIxLQKrauG1XQnIpBiWoKs8YAX9Lz6TkY3ZcNT+HDnD8LN/HTFSBsyv4AnQiweFLqKMU7bzt4OemAyZ9JopJELjIyE0QOHDJMd/bOeALhYncjqkf9tuUBWz/C0nNrvW7ikoUAREQgQkIyAYyQSNmrMKgNpBCuuVPGckqKxEQgfMEnj59ameCFxiD345RWAREoCEBTK72IOUnFl4dFHysRTBL8foRZ0Ev/49lkv0uPut7c3OTPVtlKAIiMA0B+ylApaSqTdOyxyoixeAYN911jEDCA5WvVxzLs8O7Vo+vwMW5kNiYC9EDyZ+pPvYpFormEockT+PRUgimsjUELjJyTX2zBNCvYvmsThGxGxW/ik6zqzqJCIiACIiAT0A2EJ/JlWMGtYEU0i3/deWuoLqLQG8EeBWevUZbKrb67J8Ki4AItCXAuzK8IGjL8Pz5c/unwqsEeOMQjNiv+Ww29FDLnHlvNYeiCVbfWSxaujIXARHonIBUtc4bqL54UgzqM79yifY5ag4HDuJyYsb9mfBsWCpV2rkZNfXjx4/pjUbU19JijNuCktwhcJGR69T65M/EnJZwWDlZ6PS3a3advolVQREQARHITkA2kOxIR89wUBtIId1SDhaj92fJPw8BziN1NvZ4D4kT/OapoWoiAlMQcNyeeAtEx8xsaVjs1GhgfH4Yx2e+p5uwM27JrWgaZuOi+StzERCBQQlIVRu04UqLLcWgNGHlfykCq8dC8HmOOkCwJnNSXaIstip17FmCjy6JgAh0RUCza1fNIWFEQAREYAgCsoEM0Uz1hZQNxDCXg4VBoYAINCaAd4Wz4+hMVY3lU/EiIAL/JcDLas4hFgxebcknegdHVty7d+/x48f4VSSSdXIJzzZeW+xEGIkhAiLQFQGpal01Rz/CSDHopy0kyQQEVl+wruZgAUwOWkucJUuC29vb1T3LCRpFVRABEZiAgGbXCRpRVRABERCBygRkA6kMfJTiZAMxLSUHC4NCARFoSeDbt2+Yb2wJ2OTjbW87RmEREIFOCPjOT+kzhDsRu74Yi2sFR1asfu3Vlw1zduU/Zl3a8fPnz74wihEBERABqWrqAwkCMykG+Izy+ObcqUR9B7rE5jfVYfwOJPPFRe1qCxCnW390Ow3UySpAI9dpF/2cmIDzYtLENc1bNc2ueXkqNxEQARGYnoBsINM38ZkK+qukTpZFByp1Rrf86UB5ukUERCA7AfwBnTz9ScpJoJ8iIAKtCOCnyWa87TTA2QxY8B88eNBKpN7KhQZ6FV+nXhUMkryJyH/OBeE/X0TTARKr0JRABESgPgGpavWZD1TiNIoBRrSHDx8u9gWey6O/ms/HFo0L+x9//CHn9SHG1OoWYGV9m170/PnzBDrUXZx42vYujdxEA+mSCIjAQkCzq3qCCIiACIjALgKygezCdbXE09hATjacTrA4CVC3i0AGAtgunZPzeW+7rY0mQ62UhQhMTeDFixdO/Xy900lwnZ9YotmeSXhXMMXhfsFWx/fv37EI84lrvmCNZsaXRORdcZ1+opqKwEAEpKoN1FitRJ1DMcAdwby9sWwbt+J5vlxe6DfeFeQm5/XzSCvksOrTU/P7IKa+q4XaPc3cVTOgkVuTtsoSgREJaHYdsdUkswiIgAg0JCAbSEP4oxQ9hw3kJG05WJwEqNtFIAMB396nndoMWJWFCJQkgA8BXgJ2CbwRsmq2sNNPGYYAThIJK/Ovv/764cMH9jxwqsCNTO4UU3YDVUoE5iMgVW2+Ns1eozkUA8c50j6sKzux0hk6wjtVK1268j9GYPUF61Vfh2Plpu/iNJd0AsTGYzidpuhVp3s7nb9o0dkzd4R3qpa9OGUoAhchoNn1Ig2taoqACIhALgKygeQiOXE+c9hATjaQHCxOAtTtInCWALYY5/gKchz3k0Vnceh+ERiHgD9OL+4ahc8EB1c4VlHTnri1cl4FRyhzUoWJVEAEREAE+icgVa3/NupEwgkUA57UNkznp32p//DQwvePt5CEfW4B8g271fquSr6aw5kETm93fp7Juf69QwtfH5dKFIGNBFbnqCbua/3PrhvxKpkIiIAITEZANpDJGrRcdSawgZyEIweLkwB1uwicJeDvyPKGt97qPotV94tAeQK+DoHZou3ra+UrHS0Br9XYB6oBhan09evXmtmi+HRBBESgYwJS1TpunL5Ek2LQV3tImgEJrG4BPnjwoH617t69u1roquSrOSiBCIiACJQjsDpHaXYtB185i4AIiMBwBGQDGa7JWgksG4gcLFr1PZUrAv+PAOfk6/gKdQURGJQA38LwTwy+vb0dtDpnxOZQiuBnQeDz9etXTraQa8UZvLpXBESgIQGpag3hD1e0FIPhmkwCd0Vg9Vt7TV6wBpHzWcAgNH3JIohFkSIgAj0Q0OzaQytIBhEQAREYhYBsIKO0VA9yygYiB4se+qFkuC4Bf0uSI/J0fv51O4RqPhoB30+TQY0mOlo9TsnLlBV8IYbP9WHKQdM6lbtuFgEREIGmBKSqNcU/XuFSDMZrM0ncDYGgPmlL18rB4p9//rHFCIZj38gLJlakCIiACNQkoNm1Jm2VJQIiIAKjE5ANZPQWrCz/xW0gP1XGreJEQARsAmxA2j8J830QJ0Y/RUAEuiXw9OlT/7sYaKI3NzfdypxXsKB3BY5if/zxR5NTRvPWTrmJgAiIgFQ19YFdBKQY7MKlxCJgE+h2C1DOE3YzKSwCIjAcAc2uwzVZUGA+R4vDH48kPsBKgi3Of8F87EiOaHr48KFMNzYThUVABGQDUR/YReDiNhA5WOzqLUosAjkJfPz40VeIfZ+vnEUqLxEQgawE+PIFTlHOh36u42Dx5MkT31jDZ0GI1DdBsnY0ZSYCItCGgFS1NtxHLvXiisHITSfZ2xPwtUpHplY7QHKwcBpCP0VABMYioNl1rPYy0nIgKG33+fNnvkJV9EnEAVGseky5CoiACFyZgGwgV279Y3W/uA1Enwg51m10lwhkIHB7e+vkwmvfOk7fYaKfItA5Afw0HQlZ+l5hdcopHY5nCRxYmWMFkHeF0yX0UwREYFACUtUGbbi2Yl9WMWiLXaWPTgAFMl2FVt8HQaqi21rpWuuqCIiACJwkoNn1JMDKt/PB2bdv33JQ6J07dzhb4uXLl1hdSj+GcOO4ggmrclOqOBEYlIBsIIM2XFuxr2wDkYNF276n0q9LAKXZ9yLX90Gu2yFU82EJBK29vufBsPULC87y29e5mcG0LA/zUqwIiMCABKSqDdhoXYh8TcWgC/QSYmQC/tLYqU1wZDlpCv3k7eHVnDllfTWNEoiACIhAfQKaXeszP1YithSOCL179y5foV1ttWNFJO7yz1dOJNYlERCBWQnIBjJry5auV3ClNv3myEJVDhale5fyF4EwgT/++MO/4Ht7+WkUIwIi0BUBTmvgoxiOSHwlxImZ6ScKtz9ZoUu9e/dupmqqLiIgAhcnIFXt4h3gcPUvqBgcZqUbRcAQWN1MCprtzO3lAui9W7adeM+4nAzKWQREQAQOE9DsehhdtRs5soLDjB8/ftxwL6rVQ7YaZBUkAiKwhYBsIFsoKY1P4Mo2kJ98HIoRARGoQMDff+Wtl1afla1QXxUhAhMTwNuAj2I6FcTbgPcPnMg5flJfx9DM5410dsUcjataiIAIGAJS1QwKBfYSuJpisJeP0ouAT2B1C7DVSnlVsKUuvr+1X0fFiIAIiEB9AquTmGbX+o1iSsS1go+AONYVczURWI5N4riLRJotl8gHYw4y6DOvW3ApjQhMT0A2kOmbuFwFL2sDkYNFuU6lnEUgSoD3YPztWPkLR3npggj0TSA4eHH7ndLBAhOAY6NhTf7hw4e+m0jSiYAIiMA+AlLV9vFS6v9L4FKKwf+tun6JwBECf/75Z/q24JhK35LrqqP3xrJtKGFMJMWLgAiIgGbXbvsAL6jwKZC//vprVUIc+DgkafmP7YWzLlZvUQIREAEROEBANpAD0HSLIRBcDc26OWJqTUAOFjYNhUWgEoHggUvBaaiSQCpGBETgBAHe+WCh67x20PB0xxNVWbkVbZuXG5xEODhrke8w0U8REIHRCUhVG70F28p/HcWgLWeVPg2BVSeGhivlVdloBRYCjx49mqY5VBEREIFpCKzOYJpd67c1RpXffvstbS/isUIaWkcPl/oNpBJF4LIEZAO5bNNnqfhlbSD/yoJPmYiACOwiENSkGy5sdgmvxCIgAj6B4Pid76sZr169cvxIfv311ykP6vCbWDEiIAKXIiBV7VLNXaKyF1EMSqBTnhck0O0W4Ldv37a8Xsw22AVbTVUWARHon4Bm197aiDNF+CRHcKGxiMoD5fPnzzhhvH79Wt4VvTWf5BGBuQkEp6bgqnZuDqrdYQLB3jLf5ojDRw4WDhD9FIEaBPxFjs55q8FdZYhAMQJBHcIf6cXKr5Exi/zb21u7JCYu//t8dgKFRUAERGBQAv4ELlVt0KZsJfYVFINWbFXufAT8KdepI29EOTF1fgYNzX7RcrDwmShGBESgBwKaXXtoBSMDPhN87MN5ZWW5ykKDt1m+f//OJ1lbPfKMnAqIgAhck4D/yJAN5Jo94XCtr2kDkYPF4Q6jG0XgIIGg31ZwAjpYgG4TARGoToB1sl/mRpusf2OfMSz4HcGI+fnnn51I/RQBERCB0QlIVRu9BXuQ/wqKQQ+cJcMEBHidN12Lhivl4FHJjrQc56aP5TlM9FMERKAHAppde2gFIwMHf/qfW12uvnjxgrdZbm5uZF0xuBQQARGoTEA2kMrApyzumjYQOVhM2ZlVqa4J+P6AiNvQbNQ1LAknAoMQCL5kwJHCrJMHqcG6mM7xFZxs+ezZs/XblEIEREAERiMgVW20FutR3isoBj1yl0wDEghOuXY9Wq2U2Zv88uWLLUkw7LsgB5MpUgREQAQqE9DsWhl4ojg+9hF8/YYHHKdWcLJF4l5dEgEREIEKBIKPjFZKeIX6qogSBK5pA5GDRYm+pDxFIEUgqFUHPbxSueiaCIhAZwR++eUXX6Kghuon6z+GkyodIXnNwonRTxEQARGYg4BUtTnasXkt5lYMmuOVANMQWNWWW9l2t3wID31Yx1dM0xVVERGYjIBm104alA2nYFtwSBKvjOvUik6aSWKIwMUJyAZy8Q6Qq/oXtIH8lIsd+Xz79g0H/8+fP/POLl8U4z9umMQ7XxfjnVe+38N//thUZrXsKxNs5PCmLDlwO63Cyjbo/5JReGVlCNCOS/ju3bt+05hkAwW6qhGvsy8d2wGoHm4D4W0hlh/8LdPIMoeYeePp06fBecPOQWERqE+AJ5r/lhvdmKMg6wuTvUTHxMx41PEV2SFXyFCqWgXIFYroSrHJUt+uaiRVbUubSlXbQmluxWALAaURgS0EsCClkzVZKfMscLRfX0gsWnrt2MeimP4J0L2x1mJswdJCwNhvl59LPLXgdBa+WdB/dSRhjIBm1xiZmvE8wnwzETsdeFfIP69OQ8gGUodz6VK6shhkqWxXNZINZEubygayhdIFbSBnHSxMx2IPaQti0iy7y7Z6wbqU71ayabqsnFmj2p8lIyUN8/Xr172aB/mgr9gFJSRkr4hSeP+AY7sSyfxLzIb4giw7wf5VP4bKsjd85rv1y/y7bDn7+S8xVGejewQTKMLzZzxjnDwRGM0Pmfnb2wROVrGf89UoVlPigyscICduaXKJRsF1kabfOyLOSEtvZGhgyQp2byIZzvwtPpW//fbbmXF0Rk7dKwJBAowXP57Z1Y8cLoYJgaFni80AtH8q3DMBqWp0YKlqJ7uoVDWpaksXkqq2ayhNrBjs4qDEIpAggJYSXPqZW7BCmHDNACvN1eIwN62mUQIRaE6AZzfmVuNI0VweCVCHgGbXOpzTpWBQdQwppGcH5N27d+kbdfUkAdlAZAM52YW4XTYQ2UCWXiQbyK7RdEUbyI+jfyw4sw8zMnzz5g3OAX6zsZezS1L0FT+TLTEfPnzYXhBLlKC0qwVR0+2lLCkpa2+lkI1mihWEOWCvtWJpoFiGe+Pnq9EWAsFD9WnZLfdWS8MoMH2YZqpQLqUEyRgxYgFmjAriqQgR2EIg6D5F191yb+dpfBMzXo+dyyzxICBVDQg8X6SqHR4OUtWM+iFVTaragXE0omLgGETQzw9UvJNb7BXNMpY7EeyMGIkd/b0GkzNiZLzXVzLNxLsEEgaNjGI4WaHoOmL4P2kL566GPzVyG8LfUnTbkcsT3O/AW2KajD7Dsy00I0Ys4D/i4RxL3CRes2sT7HahwZdSBn1Y2/XqPEzP13YV05FsIIc7KvQm24DbgiK4KSMbCJ0hSGZVibrydpWvIC24tvTD0mkK6ZZHNn54Vh2bplc7XyLBLo+ELevhWFn4HGxvy2NjbCl674LcWTPH5Pfj/SEd82Lx743FZLG1zVejLT0n6NTSduHqiG3bIneNOyef7T8p8cyU0tvzfnvFlXI+AsE5E91i9Jo6Exez9+g1ml5+qWqmiaWqGRQHAlLVzKwuVU2q2oERxC2mC9mBnhUDZ9RnWfQdQ3f+LntRs/A/n2fzHApZhRrWa9WE3WS8OKqvPX6XcG9DQyO3YR/eUnTbkcv2gN+Ht8S0VX7aQlttVn//AM6rd9VMoNm1Jm2/rGAH7u3Z4Ys9dIxsIKb5ZAMxKA4EHJ1qy+NySdPtBtwWCEHVt60a4Ihtr+y0XeXA6e1ncNQ0WdM5ZIKP5kXaM+6P+xwsAJHdDTBI3I/EqOcQSfxMwPJzdmJ2FRScfZwMYz936VW+7h7L1o/nwWBYMRnlakFAwdnkvDcwX402Egiap8+Q3FjuxmSsCW0JK7ykfkbtM71dPhYb21fJShMITrC+kl1ajOz5m7G2BHY9v7ILowzTBKSqOXykqjlAtv+UqmZPfVLVbBoHwpdV1YZTDByT4tBPfNsMt3Ta7RNgtykTho4zVqGG9bXXnsG5pb5sqO5BSUxkh6g1cuv3k10lth25crDY1VgbE/t6cm8OFppdNzZliWTB1z47fHaUqHuTPGUDcbDLBuIA2f7Tn9uN+rca6HMDbmPdg48M2UBWGz2dQDYQm08PmyOFFPJ/2fVMh9++ffvw4cO//vornWz0q+kvgDq1O7xQIZ9dJM/M7+Z7b8+ePXv8+PGucp362j8BxXccnzx5woeI7PiN4flqtKXifL4r2MEcg8iWrAqloU2NhBgl7927V6igJVu+R3h7e3u+iPfv379+/fp8PspBBE4SCO6jfPr06WS2bW/n65WOAEwUTox+dkJAqprfEFLVpKr5vSIRI1XNgSNVzQGy9+eUisFeCEovAjECsSnXpD+zQ2Ay2RVA733+/HniFnbIULcSCXRJBHoj8PPPP+Mtt/zRgTH392OA6o3VNPJodm3blL7BhMeZnh2FGkU2EB+sbCCygfi9IhETe2T0oy1ouyrRfB1eupoNZKuDxc3NTXqd2VVbBluxhIR4nJTINnue+EA8ePDg999/z54zG9tAYCLOnnM6w0FrZJxdnNqV9mNwiov9RCs1O8EsvzGpx1JmiadPmuLOZ/jy5cv6/fC82MphMgLBp08ut7ZWrHx/OAZvK2FUboKAVLUgHKlqUtWCHfy8EMAAACAASURBVCMWKVXNJiNVzaZxLDylYnAMhe4SAZ/A6mKwsoMF3hXpElkja4fMb0fF9E+A11GWPzrwu3fv6Oq80rp6WEv/9ZKEMQKaXWNkKsQzypwFBdpg4q3ZCiJNXIRsIMHGlQ1ENpBgx4hFOlOWSabtKoPicOCa21VXs4FscrBAOcjylvnhvrj3RqyBdXys8P7eK9ux9CcfjXTr2Fx5TB77LvYO79+///HjRztyNTxfjVarTILgPmvwFKYtueVNg8+KcaJi+LD8zpu/kxveG6t9EjJ0XYThLzg1O3ka+Z14/RSBagSCHXW1q1cT71hBjvzBOh7LWXdlJCBVLQZTqhpkpKrFuocfL1XNMJGqZlCcCQQfms6D9Uz+ulcEhibQ1RYgu87YKMxpjj5YtsdKr5H9QhUjAuUIcMat70lfrjjlXJOAZteatO2ybMuqiefxwUEy5qcCuQjIBhIjKRsIZGQDiXUPP142EMNENhCD4kzgajaQn1Zh8VL49m1LNkRZlAJx+ePn3bt3TRGcUMR6lf+MW+xKqwqfufFAgMx5nOCwduDe7bfgycFnFPBFKm0moyDO8TtcnYSZYHtl0yn5+AhrM+RMJzNX56uRqVoiEHxiMVgSt1S7ZKtfpX2rOaorNvyZNDj3id7OTOKvQPDj4UbOYgl2aS7xKsb2TliNrQq6DoHYcGaZ7ffnUbA4ExcOT6NIfh05paol2pqHglS1hY9UtUQ/MZecGW+Jj83t5q46AalqdTjnLSXWeYZWDPIiUm5XJhBbEhom1VZ27DQnzvtkILNAriaMqb4CIlCaAL2aU1tWR2JpMZR/dgKrbVptQrva7MoGgdOaHH1UjbZT9Nw/ZQNJtC9dTjaQhY9sIIl+Yi7JBrKg0HaV6RInA5ezgXAuXPpvy1YKaThc7uvXr+ms/KtM9+kzGE1zsu3q374lBqn4Y+/f/qNck7Mf2JKtkwavEb8USrQtoU5BbCE7maz+fPXq1ZbmcAra8pNWIHMEpiKLGAT4SbNubKClFG5ZrYWdYL4a2bXzw8HmO9AT/JxPxtBwpp+g/Z/MLX07jW7KsgNMvvS39L3mKkLa95pwDzCNkApckIA9lEy3JMBDZ1wajmJUeooYF1RDyYMPF7sHEpaqJlVt6RJS1dJDNTiaetAu7OdL6XlYqlq6k+y6ajecPS13qxg4Q6B0Z9sFc29if8m/N4cO0yeO9B+usbCf2IPCD2OIqNAEeE5ga/JLNzGYdCqIcbIIjdyTAEvf3vPIjT30GQJcKk0mkX/itZ8eRqX/fDfW1ESl6lzS7FqHs18KfcA8O5YAthQ/mWKyEHAefA755SdpmH4ZEXtLRIfcuBui7SrY8rDY0hzBNkpHarsqxmevVSc9BILNJxvIAl/bVenOE7zq60gLzOY2kEK65f8EKZhI3yrhDGwG24EHlcl/CQA9vaal0MNPLKes5Wda3QzeciwSM4dDzPzMO0+la2QKdQJQ5Sm4ugwgQaIidp5kuJrbRpLz1YiKB/t5D7YwozjmHWh+W8emlO2uFSbP2LxhEiggAvUJ+CvqZYY80MPrCx8r0Zm42hraYkJeOT42r5qns1S1dPdIaDhS1dLopKql+eS9KlUtL89quQ2nGDj2tR7WKYcby38+Hs6qnxtRw8zz3QkMp6EltpyXqpWuET3E6fAOUiyqpOmn9ROSOBXRyE2wanKp55GbsDWXHoPptvDncDNC5WCRRqfZNc2n3FX/HUvGV7nirpxzYn5YJgrZQNLdQzaQNJ/EVdlAEnCyX5INJDvSOhl2awNJPDvO6Jb/MhpqMJA4JpEdF2TiQ5X37t0L3rs9kpOLOIvG2cLZfrtSHiNAvwH7zc3N6sH1JOBro4wNFJR0WXy4ge87pNOUu9p/jYIftrA/o1MOTiJnPqthzg9MDPlEDhsvcRiy3z14WNK1ODZwYyYmGfNG0MeCz4iYNAqIQGUCsek0eN5aZdkOF+dMXHpYHyZZ6MbEvC1VrRDzatn2r9jsRdF/jZwZb6mgVDWpanu7ukk/pWJgaqdAfQIJldI5cqy+bHtLNCvQ2I3GqBpLcCyeNSnGDaxYnBqd+NIrW8scP86XmI+VortEwCbQ88jtdnGXmNMSPG3slw1rdm3S9DxcnIU5rm8cON9EmOkLdVDb9ZUNxKYxYrh/i8Feqv3XSDYQbVft7dXp9N3aQArplisOFu/fvw/y4nHF1mbG1SbcV1XAoCSKPEBg0Tbevn0b6+7BPEmMP82qKzTtSM7BHMpFDlEjDDRBAomxHUyfPdJ8IxBJimr/qBTOMxufWfwhdvVDu/rYxfx5w4+xb1FYBEoTYDryi5jJBtR8o9HHe/EYqWpTdoAhFJtd5IeokVQ1qWq7evXGxNMrBhs5KFkWAhhhYvkUckeIFXc+fnXVlvGj9ex7serk3RLyRJVl/RtTzhmwy1v7JD5fR+UgAguBmUZutTZNvMuX4FlNvJ4L0uzapHX8Lf/E0TVNJJypUNlAZmpNU5chLAZG2i2BIWokG4hsIFs68940fdpACumWPyXo8F577Cp6Q0Kg2F3peNa6eHcm3iFI366rGwmwic7RI4ebj5MGyIG3PRLFPX/+HPvO4SISOQcvjVKjhBEnWK86kTxHzeqrqPaPScvRgDkr77w/B/MGD0J7JaM5pE7PUSkxAhhtHUciUvoxsdsVLwK7CEhV24VrlMSjKDbbeY5SI6lqUtW29+rtKaUYbGellKsEYisdptnDPuurhZZIwCI0rR5jleOcicNFc+4O+fOfiZ2/dFlLKTDE+//AwYqHhdSN1yEwzcit3GTYFY21yi6aEc0iKKMPlp356GHNrq1a0PnaDs+UjG+ltqpUn+XKBtJnu5yUahSLwfZqjlIj9ORgpYIb5MGUJSK1XVWCas08u7WBlNAtUw4WiQF2fls02KKcxxJbeATTK3IvASZ3fL1PGl/QEXHRSPtY8FIIx13sFe9A+oFqFDPrMOMcqHiuW25vb5esIFloXC/543Zjy0wXyrXYwC/EdrDQ2ww2Z4XrE2Ao+U9PP6a+YCpxSgKxrsVaqNCULlWtdEcaSLHZiGKgGklVs9tUqppN40xYisEZerrXJpBYX69+ytPOp4dwcNPUFowJ2ZyzaMdnD6Myodvgsq/N2uxsleFCYKaRW7lNmdlicwWb2RqzweaIETOJNbsaFBkD7AU62xk8VjLmr6xsArKB2DTmCA9kMdgIfKAayQZit6lsIDaNM+FubSAldMvUJ0JiT6yHDx+e4Zu4lxMsEld16TwBpomT3hWLDGyNO865jmy8AJdwKXUSn/k5UI1iA6qhS6D9jUDe1znTEOl7ef3Irj6dJ5d3BeXSpW2TYkwzSEuoqyKQi0BwRPP+XK786+fj1GjoutSnV7pEe2q1y5KqZtMYKzyQYrMR7EA1ig0oZxrcWPEsyaSqZcHYNpNg/9HDtG2jDFp64rjBOr4IGbmtbgFmLCuYFaYn1r+45jPN8oVT7dQGKSkyC4GZRm4WINsz4USZ4DOUHOx3bLZneIWUml2btLJzCBwyyMGiXEPElmyygZRjXjrngSwGG1EMVKPYgIo9fzcSOJNMNpAz9Dq5N9h/erCBlNAtUw4WQRBFGwnfllj+bd/yj0k1VvybN28yfraDV2PT+mIFK89YNYpNIg37tr0oLXcaKs9FuzNgX8j+XrXTFSlxrLEpaWMEcM3hr463VkyGvfHBET20349To5jyvReU0mchIFUtC8Z+MhlLsdnCbawaSVVb2lSq2pa+vT2N8xhdbhxaMdhed6XMSICX4J23Y03mOApkeYnCZFghUG0LEE2JPwxNeOQDiqcSThU/fvxgfcEqQ34VFdr64kVMNnLrt2bMPYXH6M3NTX15+i9Rs2uTNnJeQcSHb7jnchNuxwrlsX7sxsN3abvqMLotN45lMZivRrKBLG0qG8iWvr09Tc82kOy6ZeoTIUEQcCynriW2/xMPs+1Ne+WUqHfZd9B51QMlMmYfpJ9wSFqiTU82x3A1ioFqqHYbBwvHQeFk0zi3294VGLZKLIMznofhCG//xAxHh2d3GbdoiDVsOFuqicM0q3ncYAYdvab4/QzaZ3j+2k4Vdnj0RplAfqlqEzSiqcJwio2RPBYYrkZS1WhKqWqx/pw9flzFIDsKZbhKgN4SW6+hp+EosJpDVwmwEsTmWyMn1t5BNWdTBQVEYLKR26RBMWNyNoAxC9gy8Llbvu8jNymbiWZXm0bNsOMBSc+sWfrVypINZKYWH85isAp/uBrFdPKGeri2q1a7mZ1grO2qHmwg2XXL1AkWCZ+G7Fv1plvYR/2bSAIxg4KdRuEEgZhvTuKWLZfMlBdMzIInGJ8lcrgaxVwCs9A4kAnzr9koLTe+WOCZTsKUkvj+6IEq2LfY81UJ1Ex6+FXQpVne4zJCcQC0BVA4I4HFN8s2o/AAzph/0axi3vQlumXRipjM7cFFpJk3TAIFGhJwWseWRKqaTWOI8HCKzSrV4WrU20QtVW21j9kJulXV5lMMbOwKVyCAGswyJGb95AjiCjLkLcJW8oM5o940tOoGRVKkCOwlMN/I3UsgV3recoktef73f/93IENBLiCJfDS7JuCUu+TbBumZ5YpTzrEJATKygQzXPYazGKwSHq5GsoEwpWi7arVj703QuQ0kr26ZcrBIOAKzY1riNXSaipwdHwvag8OCsn9TYG+3GDo9M0WhV/xpl4RmQ2ctxG3EGsWMYoUQrWZr+z0kBvtqPukEtpNNuf6ADLiIGkli7swmwd4A/dzgWu6lNct5pewVb7L0PFzu37/v7OL3pvAlmMe6X28zQKIKziV7cHHJeTnDSayflQkkZm+papXb4mRxIyo26SqPWKPeJmqjewAzMdjTDbF6VaraKqKTCeZTDE4C0e27CLB3yD6NoxibHPCuKHdgpCkle2B1C1BbU9mZK8PKBKYcuZUZmuJwt2KuC1rq0dzwP5OPhWGl2dWgqBngy1NOceX0dqega/5M4JUNZKwuMaLFIE14xBrJBqLtqnSvPna1cxtIXt0y5WABPsfXwQaKMY5Hmu+naac5EKZ6OA2xl4aCwt/Xr1/Rlct5IB6QcMRbEu14vjp8yjSWCXN09h6ylDVijYI7xMFVYoxn3njz/CgHk8Fr9gZw4UwoweerZk/ceV94Ykbi1ApfQraZu1rJIwxf7fn48aMv6hAxyM/5xrSdvdMzhOSOkLFBHZwBnHv7/InRyhGs0MTulKKfGwkk5nCpahsZ9pAs0Y7nxZOqtpFhcKKOzeob8zyTTKraRnqdq2qxLhTsbxurrGQXIYDGhaE26NtKv8JaUuglitJ4tQVYmrDyb0tg1pHbkCqeZMx4wecp/mfMk+OaQfJS1eyal+fG3JzHtPOCysZMlGwXgcTaWTaQXSTbJk6043nBZAPZyDC4Jg0+cDdmeDKZbCAbAcoGshFULFlG3XLFwYKT8GNCEI8Owb4Lm6a0aCLZgUvssZEtfyO+kHGgvqVvKfoKSNr9xUyLees4X43y8lnNjTW/cVEs93VAcy4WK95CZ96s1vR8AuMj4meV15PDz397DN4JQH7+/Pnjx4/HQs3XQPALwTqMiwxPHNMtt9ddKUsT4FnsFLFquHHS62dRAlLViuKtlvl8is18NarWGZaCpKptBz6Eqra9OkopAgsBVPrYl0HYvGFP0dfQhkCH8r+q8Bd9ggxBSUKOS2DWkdu8RRY7OEYPXxKmFMwgWCa7egHGl7N0jGbX0oRj+TunTAV7aexexR8jIBvIMW693VVU39N2VW/NvUUe2UC2UFrSyAaynVUsZS7dcsXBgkX76mSHmwUbtHfu3GGHjPePcRy+uFIba7OG8aXVu4TLYaF9uBFrFDQk2ecu1OwhxvEFn8RCtjnmAXMUAV/5KV0743GZvW+YnJ0qdOWWToOaDpZ4xDpVqPkTPzwcKfjjMYHVia+u0PF4cPA1EPxCCk0UNSs4d1mOJmAmkLlrPUrtpKqN0lJpObM/vJzipKo5QII/zZPUvipVzaZxJmwUquy93eTsiNeVqubIpp8iECPAGipxqBtrNxZWGB/78fOOVSQWv6r2M0WMW7tYrRU/PYHpR24PLYgdHB+C2EvJmEHQ2dhRI00P0taXQbNrfeZLiXKwqE9eNpD6zEuUmH1V6AgpG4gDJPhTNpAgllyRxlKRvbebnB1RZQNxgKR/ZtEtf0qXwVX2UegBwcHm3IsyZ/Q5Vv68b0GLLv+R1UmsnzUJlOaPh03wGwrU0TkqLVet56tRLjIb8zHtVe74CrPNz9ZshdNrzRyV/YlFhsFubCq4kXnRZPaKzqAoWuLezH/77bdVwUDNn3mO7C2i8/Sr1e9Zfkax3S6MCGyIsn3302RS1fppi8OSzKfYzFejw4177Eapatu5oTz0r6r51RlaMfCro5jDBNCpMJDRhzkAH3Ur2JnJHAML72uOdVJdkImtUgYTOH69wTSKFIHmBK42cpsDNwLggoZtgfnQaErmEgGsNPyhGDCT8Pf/7AuX8dnS7Gr3hJphZ5eLHhjsnDVF2l4W2gVjhAFV6NW77ZLsTSkbyF5iHaafz2IwX40qdxszeWq7apU8U3dw2cgzaPXehgn6tIGc1C3XHSzYQUFLw09iF3pgcRd/5i5a3fhbEC4945hyFahAgHVLohTesBlOUZuvRnYDYQsw+/Hpmtp37Q2b74NUOL4C2UyNsnvqURHzgDcQqNRwvdoI31uAFR39ECsJjjgccWE/OHoTdYs8rd513iLb4TT4fTtnMKKxTWDiPwyktxulqvXWIh3Kk37cS1Xrrcmkqu1qkc5VtSkVg10NpMQ+AV6wjn3+w0/M6gY9OX3QsX9XtzGrqn76gdVtvSTYFQhceeR21b7YkzkgE2WJNSl/xhZkhCRmuWRiCDC3YMaZ2Bat2dVu7pphZ7uIn05MTWEOlMUWHTZP3ETGeoVGNpADbX21W9IqpWwgvfUH2UB2tYhsILtwrSY+o1uufCJkKZt9RF6nYA9sVZREAhRcHtjs0PBtPM6E52R4ssVMsKjFiRt1qX8CqDU4zcTkpPPELnUbP1+NbNT2uiutbdh37QrzqaBlRcG+bJ0VrFlU7/UGW60X8tOHjd8GxPg5jYlztfrZEywO8mDEUoyBA5ioUDwIKhxzkr0u18mQUWCGwFJr40F1HQid11SqWucN1Fy8+RSb+WpkdxKpajaN1bBUtVVEStAbAcb4lt0XVlJseGD/nWbpwf70asULrU976wOSZ0QClx25fTYWqiAe/8wqmBRi3w2xJaf5nHcG7KujhzW7jt6CzeW3Vx/NhdkogGwgG0FdNtl8FoP5amR3TnsWKrQc0HaVDVxhn8Ax3XKTgwWF8dBi/zLx7SJfoNUYfCTxKebIF17rwS6GZoztYPUuJeiTQMLBwux89yl5TKr5amRqyvpzCVNHJg4TnzFwe3u75FZnBcsD0ghf4hnMBMjs9OO/f5TFT1OcAhsJ4EWxACTA4h+MHFaBsVgwNwJsngyHGFsGjOO4xdgxCjcnIFWteRN0LsB8is18NTJdSKqaQbExIFVtIygl64QAHuFbXl/hBRUmOhTmaewktuU02Bbl1qfB4hQpArsIXHbk7qJUOTFrUoxOxgCVLj2hOqZv7P+qZtf+26hzCbeoJR1WQTaQDhulK5ES0762q7pqKYSRDWRvi8gGspfYxvR7dcv1T4SYgtmIJXd2xZ4/f559DiJDFGL+mPjYxeGv0L6vqY4CeQnoiZWXZ9HczNLLeSU9V6Fsny9F4OvAXJ8r20Q+5hMe9ENNHQlQulSBgPMBzgol1ikC4z5Pf7ssLFlPnjyxYxRuTkCqWvMm6FkAqWo9t44jm1Q1B8jQP2dVDIZulObCs0TC5xjTCh6rWELoJPxn4PunOxCzHHTPHM4r2qMfZWEmt1gTlPCVj5WleBHYS+CyI3cvqArpmUI5UpHp0Z82TenYu5g5+Vu+1cX+8ehTqKmaH9Ds6jNRzHYCPHzHPVNWNpDtDX3BlDwCYrXOvrkZKyhv/Hw1MnzMg0zbVYbJuIERbSCHdcsdDhZLi/LEXV4+xhnC9PuMjc3sxp4Nf5gP+K+90oxsi2aVmN+Lllsu8+w1CroDN5lujA6R/WsaS3Owyl0CW85pzNKCf/zxx5JP3lN2ssimTERgIRCcAcaCw4jm0W9kZiZZjiExMQp0QkCqWicN0ZsY2RWb5hXMXqPgRC1VLUtDS1XzMQb7m59MMRMT8DczMOss7hRmvWaqTwyurlhISDCuh+uqBUkOFqbFFeiWwAVHbm9twfnH9rLUEY8X9rAL+c3kJJvsp2bXhg2KRmc7+vAgG+hZhvBYhuu8Gle0jWQDKYp33MyzWwyao8heo+CaVDaQLA0tG4iPMdjf/GT1Y87olrsdLJbq8dzib1n/01f42Ef2aqMuYzvAJXliF+Ps0BpmmBgetqLZUMK9Rc9Xo4UAw9a0SCGXwMXBAoDMEnuxH0i/vPu13Mgnhw7koFtEQAS2EMCm71iyiNEzegu6Jmn+q6lJVWvCvtNC51Ns5qvR0nWkqnU6hCSWCJQnwOslGHf4i50byjqO9Q57hyN+qY0Xdcw6NMZyoE2pWBUUf0ECc4/crhqUuZE5MDaTXPY9Pc2ubXsp+532tgg/eY63FemypcsGctmmj1V8PovBfDVa2k42kFgfVnxpAud1y3+dEXFZRfBBUNyacLPATTivFxVKM29p8H4GY+yMnLq3LYEmXm9Fq3ysRsuxhI5gsZWhkyzjT/t1qLwDdhHSuDswIWQUO5HV4s9BApSMCdyuEzXVpSEIxAZ1cAYYokZGSB76zrE0VFYOFoZPnwGpan22S29SHVNsequFLc+xGgUn6tisbheXNyxVLS/P5rnFulCwvzWXVgJ0QoAdAjbM3rx5E5SHzyPeu3dvOCPJ6gvWrObQW4JVVqQIDEFgypHbD3k2rR8/fhx8qvLu0NevX1+/fn3NOUSza9te6mh0tibfVrDLli4byGWbflfFj1kMdhVROfGxGjkz2CJz8FFbtDr2zKntqqKo62Qe60LB/lZHpGApWXTLUw4WRiweXbhBcFQ4VoAfP358/vwZWwDbq1nej8d8wHFVw5kPDJyLBGLDhur3NnI2tkj2GiV8DDeKlCWZ/bgt0TTG3aGOgwVzDlPEQqZOiVlaQZlMTMAeYnY1O5kBbJEOhDFaORVhyONWdSAr3VKZgFS1ysA7LC67YtO8jtlr5MxvrSpoP0ekqrVqhYzl2g1qZ9tJf7NFUrg3ArixYloJdhWskMMZSVa3AHV8RW89UPIcIzDZyD0GIftd2JydwxRNERiCePEPtzMTc7WAZte2Le7sBfLgbiuPSjcEZAMxKC4byG4xaE4ye42CC4361bSXzLKB1OefvUS7Qe3MO+lvi0i5dMuDnwixufhhXiK33yPHNwL1AhMAR2YtgcRc4OdGDPeir/CfR2MwgSJ7JtDVyMkC6liNSjweDlRn7+jbW8Ti7sCArbO+5QsFRkI7bCIVEIFOCHQyA5yngUeF8y0efuoBfR5s5RykqlUG3nlxxxSbnit1rEadTNRS1XruWhll66S/ZayRsipBgOc1JhR8KfyZAe0LjwS2FUuUWyJPbQGWoKo8+yQw08jtgTA+K+a9GkceTljkHQAn8mo/Nbu2bXHn5VKe1+yDaP+ibaMES5cNJIjlspHHLAY94zpWo07WpP5KJy9qbVfl5Xk4t076G/Jn1C2LOFg4iNEqOCjPjkTVQP/DUsB/+0NldhonzDDDrMDb6k68fnZCAPtOTJJ+Rk5MwmB89hrFnnMNNW+8yfIq/eZjwHwYOEg1byT2RLPMpsS8dckrqnK7DoGYUjhN/8TBE2u+bcShymPZ96/TG7fXVKradlbjpsyu2DRHkb1GUtWyt6lUNZBOrxhk7za5MoyRz5V/tXxwW+d7rByM75eILQVLyxBniWHJWW0RnWDhN/EFY1b7yShM5hi5PdDmsGRzTqojD1YgeVdodnV6Rf2f7FY4hWItwWziROpnbwRkA+mtRUrIk91iUELIXXlmr5FsILv4b0ksGwiUYvp8J5sjeXXLPJ8I2dK37DSgRNVAD6bDscWLvWDLWpoZBNcSOx+FNxJgC39jysPJcJeJ3euclhZLtit+xBrFHE1iZ+bsAnIsceKpfCxDs+51XnA/ltvqXXYpr169Wk2vBCJQgUDDEV2hdksRPLUdFRz7viwI1fjXKUiqWh3OppQRFRsjfDAwYo2kqgWb8kykVDXojaUYOKMgZhk50yuq3euQd1SXamJkKQgvCt7SDmbFLg4WouClriJt39ygYDRQnRMQg6WPHqmR22cLTjBym4PFe+D58+dBMbA0mjd8ggkuEqnZtXlDcy6CI8Nqozjp9bMTArKBVG6IES0GaUQj1sjRIU0FnZWUia8Q0HZVBcili2jYf1arll23bONgYddzeXrx1gXcY1YDk57tW3wyzE8FNhKo0KcTJ5GUcLAYsUYxo15lw6UtRqLVNnYtOxlqxLKKoAh/gWGnzBK+ubkxT1xeXJA9LgtVZXKeQHBEl5gGz4t6OAce3PhYOLdznIx8LBwm0/yUqlahKUdUbNJYRqyRrSPZtQtO7HaCvGFbDKlqedk2yS3Yf7pVDOzuB64KA7lcozjkY9bDcgLkzZm3U5zWMfmz+1jBnmuKOxZY3W3a8srNsaKvcJfTNzRy+2n00Uduc5KJ78D6C9Lm0jYRQLNrE+xOoc4jTJ3T4TPiT9lAKrRaBXUlsZousRwbsUaODmna3VlJmfhCAVuMRKsdKF3bVQegnb8l2H9KDLoDombXLdcdLFgPsFd6579/PF04Q6LQ6p3MKYuZyNFLHEx6T90BsuWn2YfekvhAGhx/Enc5n6NLpNx+acQaxSaRCk9fG6wtxupKzL5xNWyWEOkhvJrPlgQ4Wt3e3pqUmhYMCgWaEwiOaFtTbC5hFgF4H8sfd/KxyML2QCZS1Q5ACq1xuQAAIABJREFU6+2WERWbNMMRa2TrSHbtghO7nSBv2BZDqlpetk1yC/afbhUDu/uBq/RALtoizgmL3TLfDiFhDPK1su3Z1km5OptVWELWqWmTUjRym2DfWOjQI3djHQslw9JovgnrFMGMUeGtHqfQPn9qdu2hXZyvJLOxpLdDS7eLbCClCVfIv/RCQ9tVWxrR0SHNLcE1rLmaPWCLsfpc21W6tqt24cqVONh/eliPl9AtVxwseBuVxYDxG0JF4AwJ/+tiudCTD24WnGaRMBCgXhfy8MhYi96yMi1YSLDYmofiGDkljhYYsUb2o8JuiNL6hF0WYbs5eGJlHE2mG5S2jiGzXQQn39iVcuqrnyJQmUBwRMeGf2XZ8hbHKTKOHYH8mQfwvchbkHJLE5CqluYzytURFZs02xFrFJurgxN7uvpnrtpajVS1MyQ7uTfYf2KdrbnMjmClB3LR+jrCFzViFK2Iyfy3334zYSdgPtToxHfyE0tW8DUmWzx7fWfHK7yFgEbuFkqt0ow7clsRM+UmZrYEVXP7FQKaXTtpZf8Rlui9ncg8tBiygQzdfEZ4R1c38bkCZp/Cz1DbVYaJo0Oa+OAa1lzNHpANJDvSthkG+0+ss9UUNfF0PqxbphwsYg4dACr9mU+2bRKfC8nrx1SzCVuVVZqY8QXzK1jIkjVijWLH0q4am3yqJ2Ps6SwxrewqBacH0yiFGt3Iw9LFQEMlwm3ZXDoZYGZDTcfNazmzh6c7P/Vdz5NUr3a76Zx2xe1BZ8ePHmZ0+KYEpgLGDirE6LUbQn6pakM00xYhzTN0S+IDaaSqbYEmVW0LpS1ppKrZlMZSDHw1ftBXMFmbOGadEqcq2g1dIcwiJVYLulnPqteqAb2QmbtCo3RShEZuJw0RFGPckRusTs3IxN6YvwitKVg/ZWl27aQtMIA4D2hsrRnfZ+ukmp2IIRtIJw1xXgzZQPYyLGHVkQ1kbyvE0ssGYpPp1gZSQrdMOVgkFLWEKDbKM2E2TVlmB3MoPf8GCz0WGexMx7I6c1dRYmg2ia7iv998piLm3hFrxLrayG8HHNuffalQ2F6LJk6L2VW6/YwvelQjL8fb/c0ud5fATmJcK2ggPmDM5GaGLU3Dz6dPn7JYGtS47FRTP0sTiC2hZ3WwgCeHTtlTykKYsXP//v3SvpilW3OI/O350BFYqpoDJPbTzPmxBHXiR1Rs0mRGrJFUtXSbbrwqVc0GNZxi4KvxRceyzSpv2Bfb34HOW2Kd3Hyly5SbUAlMmlYBvzkcSRL1clLqZ5CARm4QSz+RiR7e88htDjBmK2NxHdPZmstcWQDNrpWBJ4rz33zN9T5botBrXkpMm7KBbOwSsoFou8p0ldjzNPYINjdmD9jKkrarFryDblf1bAOJdewzumXKwSJWHg2MDhcjlXF0+drJkrnzOdWMJWbPKsEwe1npDMu9hX97e5soms3pxNUzl0askePRvFS/fiexn1goVVlOgDBabNGNZEz29gISfSjLxwjIBNcKo1/Ch5ztxqKNsMmW63JnBoLu7YpAbDgXHRfNCeBjEVycMKwYXD2/T9kc3XkBYl2OnKWqbcSbYLgxh1zJyj1lpKptbyP76W/uqt9JpKoZ+EtgXFUt1nl6Vgzs7gf/QbcHHLF5c8PfgXa62RA/Ez0n1tl6qJe9ggvK4/S6YBpFpgk4DJ0hkL63n6uO2Bq5/TRNfUkSr7gkZsL6crYtUbNrW/526c+ePXNeE821QWiXojAEEgqPbCAbe0iC4cYcciWTDWQ7yXJWHdlAtrdCMCXGCvtxrO2q2AzTXH8rpFumHCyCPcZE5npx3GToB5wloklg9kFNTLeBWH+qL7CzUs0lADtniZxpwZgf3HkBEuWeybxojYLzyPfv388IfOBePnth3/Xy5cuTO6C4W5kHSfCpbBd3OOw8roB5Xg9DcoytRnjWPz9+/GC3mJyZcx0fL7yFEhPx4XrpxpkIxIZzcOzPVHGGjDNeltoxuDjKgs9+zVTZgeoiVW1LY0lVk6pm95PgdB2b2+0b84alqhmeo6tqsc4T7Gmm1m0DjtMkk+RwCjBLG6PeLzDLOf1XbqzYKb6IEetslSX0i2MUrz5qY5YfPzfFxAho5MbI9BA/4shtzi0xpznb2M1FbSWAZtdW5GPlOiaRXO+zxYpTfJCAbCBBLE7kqmLmpC/3c8TNnTSNEWsUXJkmnsJpAoevygZi0MkGYlDkDSR69Rnd8riDRdptKkvlY4uQBIss5ebKZIuym6us1XywMZ3cRA8Wwd58MH6JdJTLRMoDl0asUfCJlTjc7ACWjbc4TfP48WO668Z7/WS2BbPE6bvOc2URIIvSjC1v4c80+vXrV2cb2KFEudMYZ/1GVEwWArFVCl+ZyZJ/z5lwcNmbN2+CEqIwsIPLYTln5plgzopME5CqlubDValq/pNuFdr2BFLVtrPyUzpNI1VtUFVtRMXAV3fTKz6/9zaP8R9/zt5zcwkvJYC9VAxWnNF9BVU5WPeMkRq5GWEqqx4IJN6si9mKexC7pgyaXWvS3lKWry+df59tS7lKYxPwlUD7apZwbArSdtUBvCNaDNLVHLFG2q5Kt2nsqrarYmS6tYEU0i2PO1hA6vzr47FmWOJjT6bYkyydW/2rWTaAM4rtq3onM6cDmA9D+FlhKHFcz/w0J2OGq1HM+aD+puOLFy9s+AznM68N2V09+wkWvDPHk95xQ6HE88f8coKf8a7gw0O+XY8+bFMiDCjOt3Ai9VMEDIGgDhFUVc0tMwUYUwylYH1RYpixeXyTZrgXYcdtI6lqq21nP79WE1dIMJxis8pkuBpJVVttUz+BVDWfiYkZUTHAJ9JxR8BQOJACTId0Xh1DM+EkPNMoswYSBqO2VV7dAjyzDm1bta5K18jtqjm2C9PtyN1eBaVsRUCzayvysXKZhx1bKyn5cGosveJLEJANZJWqbCDarnI6iWwgDpAtP2UDSVAa0QaSqM7qpeMOFmSd3WbqiBtTFoObN8696Z91XDQqeE2mq+lcxRkio2mM8zCcV+uc4kp3D4obrkYx54PgvOPwzPsTZwLHkoWrAS4Lx1w9bD+b2FP5mPy88k6GjtGBD3mcV4ZwDzK2V6Ya37siJnBsXoqlV/ylCDieQEvdYwN/SjJMI+mnA+OOQc2I48CYjI+kKWFmqVTpZ3FsSpSqdqz5hlNsVqs5XI1iM7ZUtVhbS1WLkVniB1UM/K+GD7Q94C9R/eqkW01X8xKIqQqmFGdZauIV2EvA7+oauXsZKr0IDERAs2uHjYVi7LypRTNx2GeHok4skmwg6cbVdlWaz/mrsoEcZqjtqjm2qwa1gRzut6ccLDA1OifqH5YjeKPZ/nSunrfa41Xq5Gn/PLbHbOdAGP2pvinWkcH/mXGBzUnFzra3XRxtVLRvmLLGqlFsF79JV/EP82f6o+H2vlxun2TDQiI9uEzDrQbYo2Wn1leLsZlm6VrG9oqDeewwjGC7BCNXq6MEFyEQ7B55vY6GIMkTkKMsYvuUVAFQLOp4jty5c4cByLEW3MLkU+JTVkMQKyckqLPMmTEJparFyByOH0ux2VLNsWokVW1Lmy5ppKptYTWoYsBAcA6xoCLn/Zu3EDuZhkeeY9BhdTOE5Ccr3u3tmFaCo8AWWA4WNo0zYY3cM/R0rwiMRUCza7ft5S+QWQ3J0FGzvWQDSdDWdlVR+5ghLxuIQbE3oO2qhdjQ21XB1d/EmyOnHCxobzZICr2BynwX278vvQIPdoJd0wGabsaZdFfR6cRULYuBif2wNCX/5Ym0YIevDlej4I4jO5GHCRy+EfuLf3gdg475bpe2YZ8tlmuuRID79+875lFqiqkXXfBwlc2NZnrB5IqDuYl3Ar4ATgL9FAGHQHBiDI5658b5fvKYwGGC+YFRlq4dAw0bBA9NJhAGPi4X/OGqVfmPKXFx9cjiZJmucuWrUtWCwKWqSVULdgwig5O2VDUHl1Q1B0js57iKgb89wMtYu9YIMSbl4nH79t/Js5cq5YpWzjECqy9Y46CPDha7XfF7CWjk7iWm9CIwKAHNrt02HFZ3f9uCd0vmszN02wQIJhtIsHVkA5ENJNgxiJQNJEbGjpcNxKaRCI9rA0lUKnXpR/xv+6Tz4cOHeDZHrqTtIEdy9O5JbPmw6+wl3xHx/fv3ROamMdgq3pHpWtKvX7+anFcDtOxaftHr1C4459qFokpG7998Yb4aLVU3BydkJ7YZ7f9JGOurxDMM/0/SyA/7+LuTY4cScFS0M7QpgS4iwr5o+rDJNl3HYFc/M3z2CbonteMrs+fWvtL6nqpLYzEh9CVoSJrYrBVKe604mjU21ZjB2E+AgT9Q80hVO9ZYUtWkqiV6jlS1BBwuSVVL87Gvjq4YBLWyPjVhsGOR8HWJXMsHu1nbhhN2kj4rG5xR7ZbKaxVp2zqdlK6R20lD2GL0PHKDk+cySNtO+D1Do3F911vWF3ajlw5rdi1N+Ez+dAbfsDmWneFM9UvfKxvIMcKygcgGkug5wWdKFmKJQhOXYjZkbVcBrfPtqp5tIIV0y/9JdOXtTyyUb+RLZLXrUrrcXCtw8rEX9nYYNeiwZkwfik0BdhGEc1VkYRvru06h5uexjXCWXr6OaPJcAmfo2f1kvhottQuOZKDZda8ZhnOiTVefW85q/Mw8kN6CPdZjgyTNDJPGHuuBLKSD2baNlINFW/5L6cHRzSDqQbYeZGC6SDx5nUdJ25+HdYD6nM2EtoXYmSnaqVq63FwaTqLDnFE2mN6lqmXp5LEHZaw3HnuU11Q+l34enMzTOoMzQPL+lKoW4xnrgf2oasG+NJZiEJyHj43lWDtmiZ8A9UYOwZous26fDharD1zWgBvrrmTbCWjkbmdVJ2XPI9cx6dhaHAp/HT7BUnqGhsDNHSw0uwa7TT+RwZHVcLeyHzLnJUnbIuxJjDAzyfkSlxzS5coGEuQcW685zWR+Hltl1LQYzFejpeGCz1zZQICj7arg0E5EBvtSJzaQoGzL/HNmKZ3NwQJReJacNNcyIQZ9cMw8S4CJLNGE2y8F/fpNQceUnvSz1mS+BHI9epcq753fkYE6bm8vUgZ92ZxK8ZNG3N4KiZTz1SjdUtvbIgHt2CV/Zeg0Kw9UVJzg0CPeThxMk5aKW8iEIux8nHDehb1ZiKazdaq2iNRQt0hjdKRNJ+75amxmPtC16lfTaYWlz5x5QtevQp0SUWiCZl9n4Df8WYdDllJ2KR4glaq2i5hUtXQvZWbeO047Vz6X+sbqJVUt0dxpnSrdkfyr06hqcygGweX5rrHsN3HemCBnlPaGYzZvBe3cClmF7CIyhmmCxLyxXOrHIypjxXvISiO3h1YwMvQ8coPbwMvwzPtwNzQ2BnqGRhV8M1rNh45m1429qG2y4MKTyblmV2lLoFDpQbAJfUM2kF3EZANJ99uYrSDRA3etm5gfKm/ALfWN1avhfOU/Zx3I2q4yQLrargquzTvZHCmkW+Z0sFgaFV57F8mMYeZ6Y0ozncMPZGyMVX0UeYCenlXNHIT8dGVf4ERM8ycWsiEzkqfnSlpn48xOhhlfQInN7AmkndfI9KVgV8nlmGJK2RVILKpt4AwKZklbVGfYbi+UWYKsnNvtspYwrOzitucfS2k/ntM9P9hMyBzLuW288/RqK8yZ0od2sEBp9vvwxufIGWjj3st45BnE03B1KvDBlotBpIGQIu0BFFLVNkKTqpYeC1LV0nzyXpWq5vPsX1WbQzFAYQ4+prNr6X4Tr8YwCwV3kZnk91okVsvqJEEhq1Ch2sUUe/spXKhoZauR21Uf6HnkJmRra/1ICJbRMny4n9iWpWVOS9uXDhcUvFGzaxBLh5FBczpqFQpMh9KOIpJsIEyPWxqLbgar4IrJ1sScsGwgabaygaT55L0qG4jPMzii2ypsjpA920AK6ZY/OdPo+Z+///ePxobmw4cP0RsI3717d2n+f/75B6Vz+f/ly5e//voLrZSfW8olh2MP0WDmP//8M8+M9+/fB68SiWxPnz61K7KYlohZ5CcBVfj06ROBWCaJeIq+c+eOn2Ap8eXLlw8ePPCv5o2hIhTEHyhoLOxTtBRF0EYHasdgfvbsWV4J9+Y2RI0YGn7Hoy89evRob31zpadoHlqPHz9OZ0ivuP3vH8kYDnQYu/PH7JtLnt++faOOjPdl1KQLWq6SIRPfvXv3tiTemIYBazJnEojd9e7dO/qSfzW4OvKTKeaaBEzvsqsfVCzsBFcO85izn3R///03U8ryAFqwBIdhIWI8fHkCMu3knXMKSXsyW6lqGwFKVdsIalcyqWq7cJnEUtUMiiUwhKo2h2KAwowCz1LRVvtpBcYyawdWkTxTEkq103AZf97c3LAu8TPkgQ55W8Hw0yimDgF/zeuUKz3ZAZLxp0ZuRphzZ8XiK1bBmmuxmAyKDxLQ7BrE0mHk27dvGWJOe6FQoVZh7WxoBO6QVWmRZAPZSFg2kI2gdiWTDWQXLpNYNhCDYgnIBuIA6eWn42Ni/8zozZCltlh2bPHOh485nWWpy5ZMdtW3eV2yu0rNVyPTY4PO5liXTIJWAZgvXkRb+mcwDXuTzt/iYhVMnI7M3qMWqsZDgvktwTlo7OuhjWIyg8vmGUvWf3xwdFA1OmfnwjNj202whOn/nYst8UYnIFXNH3c1Y6Sq1aTtl1VIVWBaCD6MelADpKqZSbt/VW0yxYDtAZR8fxguMQxGEpjWKR3g2YcXRVAY4vtXGs/wKfTazRmRYvcGh4DTaj28hh6Tf454jdxO2rHnkYufnDMwzU+m/YYAe4YGFn+Kq/Yc9Is2TWYCml0bdl2/6NgoK7eW8WWYKUY2EDPSmwSYgrZ3J9TyJkKaQrOPsvlqZFpTNhDTbRKB7D1q4T/NdlVQRelnc6SQbpn/EyGJLnjmUt7PBJi5w3TfM7IVuneXGTc9v8eUuVySp/eqDe1dgflqZKrPussnjzXQJGgbaD4oWMbvUtd24QI+GgN/ibtifY9ZOHHX6iWewTFbsN8fuo1hXoLPamUPJ6BpgnUvWuhhae0bg5IXUrzschW+OIGujAtS1dK9MfZwWSY9qWrByT8RWUL5NC0oVS1BnkuzqmqmA2QJTKkYpJcJXC2nw9MozKJpdRo1tdr+VpZOciCTQlahA5Kkb6EnbFn49GNuS1dn9Ksauc1bsNuRu3r49kkbyBny3UJbKuVvIdR5AGl2PdOpGt4bW+vxHCy0iG5Y2dJFywaSXqmVvqrtqgTh2EhP3LLrkmwgu3DlTSwbyJa5vXMbSCHdcgAHC1bmRS01DI+84y1Xbrt23NNWewZAelF9WGaELKQLzlcjexpCh/aZU2U7TcMwbRqU0Jc5bwzdiYm4YcWXojHd+vXaNR79KiRmcL+szmN2KdM+inRM8EkMkH5GR0z+oBpdaHqMyaD4CxLoxLjADClVbbX7zafYzFcjuxGDilA/DyOpar6ydFJVs1s/S3hWxWBVp2Xs8GzKOFjIigxX1+xFDY5ZukSWTBL8We9nKeJYJuws0lJMTTQEiwV/hMZilg6DFlFnb/JY7Sa4K9FzlqbRyC3aygn+9UfuMloRaaORkMcZi3QGKWO85jjtCprfPQDiTGuF4CztpdnVb4LhYoKWxqUX8dzMqDgNR2avwGgazuhr8lM2kC0NR8dOtA45bHwSJTIJXqJ1Ctlj56uR3Y6ygcS606zbVXbrZwl3bgMppFsedLBgkgryCvbCM5EoGYWUVNNpyH/VXnOsCiBK6E+ree6yEq7O79Q3tnO5KkksQdHWma9GpssRCHaM3syCyEMnjLV+9niY2IgahoO1Pmn46GQBkKXV0LfKtU5smmJCKFdolpz9brNrDs8igzK5IIHE3CJVbcuMJ1XtzKiRqnaGXpZ7parZw/ykqpalRexMJlYMWD5vMQVAgGTLtpxNZkuYjStu5HYfo93oS5i1fP+K4pZab0lTyCq0peglDa2/y3/Cb69dMXSAfhaJ2yn1mVIjt2G7tB25W2bsXQOTxEy8pXm2hbZau+wOFppdV5lPkCDRqxlWDFX61QTVLF0F2UD2zthOenpacFfCSRb7iW62vYnnsxjMVyO7NYMdgxFnp2kelg3EHpuygezqkImn8BmSKQeLWJFmd40EW0wedqtvD1MK+e9idCZx3iUHwi+OcvzfXmUnJZaL7TXaMr+TG7oasjkFHfhZoXXmq5Hdmv5ijFbY1eJ2bkXDGDez9JlYN2MO6epRHRuzJ9c5wRaPMek8/swjZ7WvDupgEZyveKys1lcJROAkAalqhydMqWon+x63B6c+0yIm/4GUTyMzgeCDW6qajahVuJCqlrc6wdExmWJAQ+x6S4FZlxG0mHRR/lH5zB8/MedxiQx3mRdITCZ5267z3GLPfebeoiq6wUIpZp6vE6CVTekKnCegkXue4YEc2o5cZtfso1UOFr6iiIfEgb5hbtHsalDMHUBFTKtPXEW3Odmd5mYYm1FRNZeKk2CXPrlrhqQU8q9GOO8ELhvI+YYLrvJMFzL5ywZiUBQKME/Snw357AHmkCtsV+VtneDoYBLLW8qZ3GKPD/rPmaX0T4n+F3vk072Wu5789+/169fE/PPPP4msdl2i3JcvX5L3rrtOJn737t3Hjx+fP3/+119/ncmKsY156NmzZ0smjx49IuZYniXU6wcPHnz79u1MkzkVPMMqy72D1gixmamdUfPp06csTPJmQmfmj9Hx/v17piFH5jNlMcPSyRkjZzLJfu/vv//u58mkRJP58dtjuB3tagHISmn7jRtTfvnyxZ5n8qrgRoa7d++Cgv5gYhRYCDA6fBQl5nC/FMVcnABDMkhAqloQyxLpaDJS1RKsslySqpYFYyKT/2pqUtXOqmoJwgcuXUExYPLkj0U0TxwU0VVKaKq2srqaPp1gsXlJKU1TKnG1xEImLSdP7XQCXd1FQCN3Fy4lFoFqBDS7VkPdtqB79+79+eefNzc3t7e3QUnQqdib4G9xS+U/twRTXjZSNpADTS8byAFoZ26RDeQMvS33ygYCJSbDk9tVW1BvT3MFG0iYRtrpw9+li725xcahnzhcZCSWnLHO4OqSFqn0VTz6j1WEu7jXF48aUbVIpcPRPPbg6WeViAm6CJncgzfucvXChhWrYDDz85Hz1chhEjx2KdiFnBvb/sRLAMkP27mWjrS3e1ercmxN2/+7cU53qkYse0GgNhOXHWj+aEjX1J/k6erpW3RVBHIR8JUWqWr27GGHY5qMVLVjvVGq2jFupe+Sqlaa8Jb8r6YY0Ov8h5E9/WYMw7b/FdOWTnIsDcuoGMwzr91sF4a2RsuNyZA9nlUnJW4XTyl3EdDI3YXrTOK2I7fE/IxN/wyQLfe2hbYqIcPHmfGwJq3elUig2TUBZ8pLu1agKD8Y/TCXoQJxI53tZH8bHak/rckG4sxI5qdsIHl7u2wgeXnmyo1nqLarcsE8nE//NpBCuuUdkJk5NxjArZJXunltnYU0i3YOPwgmM5F4YvIiPq+n0LO5i0e+88o7+fAaNP9ZLS9/Dx8+7MrdZqnLUhFqQV2ogvPCjZEf4ek9W+Tn6AhDKREAzs8//5xIELxE5vfv3w9eIjLRytxIey1NttR0yeRABWOlH4ufr0YOh2AFGWJv3751Unb4kwNmHK80xjJyxoYJVxkpLMI797xmfuP4HB8489iBUennUy7G8X9PDPlyMmTJmf6Pq76fFSpst53n77//Zt52ZB5lLDti6+egBKSqSVXbqIvm7eFBTcYUkXgSdat8GuGXQLCCo0zvUtWc1qz588qKAYocawSWltmBs454+vQpA7BznTx7xZ0MOTIEDk7k8nOU2SkovCLbEtDILc1fI/cA4c6hYTHGxmXXq3+rkS2twp0Q4LRgjJBbTgIrJzAqFu+7cr5RuSJK5CwbiGwgsoGUGFmygZSgejLPIbarhrCBlNItsX7qbwICBxzoOq/1fDXygaPFOjMsfi1+sg5jkNORnPbqUM69Ii1uIk7V8Pbdm0/99DrBoj5zU2LQ/xHnPJNAAREQARGAwHyKzXw18juqVDWfSduYIVQ1KQZ0Et6wRDv1R5CjZqd/cjtOA/C8+Gua9qAL9q4FI6zslAqLwAECGrkHoG25RSN3CyUnTefQWO87jzA9qpwW1M/tBJh7/Rd/nQ5W+uccRt3tzJWyDoH5LAbz1cjvCf4KTttVPqWaMbKB5KJdSLf8qfQTWvmLgAjECGAFc17W56wUHOG3HIgSy7NCPB7WzrE0FNrt6QLbgUDeOYFjuTd4psX2bJVyegIc8uTUEdWn81HsCKyfIiACIiACQQJS1YJYWkWOoqpJMaCH8B6keRWSF6F4NRM1e/ljC4qlBP9NR1qOt+Q/GhT2uyHOvTPCKyACMxHQyJ2pNVUXERCBUQgscy/6Ejokf77FtUJFUNUmsOtWAKUiRGB6ArKBdNXEsoF01RxBYeRgEcSiSBGoQYDzXR0HC0rFl6rzrVnn4yDI7Ps21sCXuwzOxPOz1E65z0QxDgH/HGyUUSeNfoqACIiACIxIQKpaV602iqomxcDpNtjrZbJ3mOinCPRPQCO3/zaShCIgAjMRYNblHHj+eKtt+eAanqnVKhh8Q7pa6SpIBESgHwKygfTTFkgiG0hXzREU5l/BWEWKgAhUIMAnhP2NWLyVKxR9pgj/OB3n25NnMm91L1+K8h1HEMb59EYr8VRutwT4YrEvmz+u/TSKEQEREAER6J+AVLV+2mgUVU2KQT99RpKIgAiIgAiIgAiIwHAEONACfZIDLTjuCwMsZkk+IFLUAQITVudv+g3XiBJYBMYlIBtIP20nG0g/bZGQRCdYJODokggUJ4Ci7HhUcBYc3srmTN3iEuwsgIOJ/NPqJjjBwvcaWcA8e/YsQWixoafTJG7XpQkIOOOXGrE0RRmdoGqqggiIgAiIAASkqnXSDUZR1aQYdNJhJIYIiIAIiIBLL9NtAAARPUlEQVQIiIAIDE0Ay9KT//6ZWrDZxrEW5jtrvnnWpNwS4LtsJOOVOZmwtuBSGhG4DgHZQDppa9lAOmmItBhysEjz0VURKEuAI+DwRHZOEsYy262DRXBmn+AEC98aTsOnzyHg4L6XL1+SjCXNzc1N2Y6i3LsksHxT3BENNdSJ0U8REAEREIFxCUhV66TthlDVpBh00lskhgiIgAiIgAiIgAjMRwBPCB01MV+zqkYi0BsB2UA6aRHZQDppiLQY+kRImo+uikBxAv52LN+qwCu5eMGHCgh+R2N0/Z5jOb58+eLzSDtYmIfc4vTt366Y6QmYPmBq+uuvv6KGmp8KiIAIiIAITEBAqlrzRhxFVZNi0LyrSAAREAEREAEREAEREAEREAEREIEzBGQDOUMvy72ygWTBWCETOVhUgKwiRCBFgMMqOMTCSeHbZ50ETX7yWh6H0TlFF/0QoFNWoZ9B2tQr4Thio3j69GkhwZRt5wT8nrMcatK52BJPBERABERgFwGpartwlUjsP3AppUNVzZdTikGJ/qA8RUAEREAEREAEREAEREAEREAEChGQDaQQ2O3Z+rYF7pUNZDvAainlYFENtQoSgSiBV69eOdf8GCdBk5/B4yt++eWXJsJkLDT43ZONx1dQfX2tMGNbDJTV27dvnQ9e4imVcMoZqGoSVQREQAREwCHgK2Z+jHNLk59S1Qx2Y4+opqpJMTDwFRABERABERABERABERABERABERiXgG/x8GN6qJ1sIKYVZAMxKGoG5GBRk7bKEoEwATZl+bKAfY2N23fv3tkxPYSDjggPHz7sQbbDMnz8+NHZJl+y2uhgoRcTD5Mf/cbb21unCn0qmo6Q+ikCIiACInCAgFS1A9By3TKKqibFIFeLKx8REAEREAEREAEREAEREAEREIGGBGQDaQhfNpCG8PcWLQeLvcSUXgSKEPC3Zv2YIgVvzvTvv//+8uWLn3z0Eyw+ffrkV4qjCBLnUpg3FP/9738/efLEv10x0xPA/8n5XA4+Ujq+Yvp2VwVFQASuTMBXzPyYtnykqhn+9VU1KQYGvgIiIAIiIAIiIAIiIAIiIAIiIAKjE/AtHn5M2zrKBmL4ywZiUFQO/FS5PBUnAiIQJHDv3j2OTDAn+ZAGbwZstf3s3wePr0DO0U+wcLbJl9ZxDhRxmsycWtGbVuHIqZ/lCJg+YIq4VGdAf/3+/bup+xyBu3fvJtyq5qijaiECInCGgFS1M/TO3DuEqnZxxeBM++peERABERABERABERABERABERCB3gjIBtKqRWQDaUX+QLlysDgATbeIQBECbNDaDhaUQUw/DhbBL1pxhMOUW5IJr5Gbm5vlkyL/+c9/nj17VqQrKNO+Cfhvqb548QKls2+pM0iHMywbSMFP6mTIvY8sGNc4k+kwkj5aQ1KIQHcEpKr10yRdqWqXVQz66Q+SRAREQAREQAREQAREQAREQAREIC8B2UDy8jyTm2wgZ+iVu1efCCnHVjmLwD4CeCq8efPGvmc5xMKOaRXmhfXgpzQSM3srUfeWy36qf0swkmR//vmn+cB27EgPPzfFbCcQ/AwNtwc9N7dnmzel85YqbkavX7/OW0SHuX379u358+dze1eAnZ7GF4I65C+RREAEeiAgVa1JKwS1smAk4jVR1a6pGDTpDCpUBERABERABERABERABERABESgDgHZQOpwdkoJmjuCkdwoG4hDr/JPOVhUBq7iRCBFgBMRfvnlFzuFY7G1L9UMB70rEMCRtqZIucravpnKBrNJzIkFesc9VxOYfD5+/Ogc4mIusbUPf/OzYYBTHBxvj4u42ji1btgEpYvGiQSXstKlKH8REIFBCUhVq99wRvtaLbqJqnZZxWC1OZSgBAH8ektkqzxFQASKEtDILYpXmYuACIiACIiACJQjIBtIObaxnGUDiZHpMF6fCOmwUSTSpQmwWXv//n2DgE1NXo7nsxQmpkkgtoU8wQkWjx49wgHQ2Tzmp+M/gTMgz7bl9X0CVzixIHtPg6GT5/fv30HKfw6u+Pz5c+z4Cu6iRRgXkMenh/bij8i7d+86GTqt5lw9/5N9d8fn6ddff6ULnc+5/xwW5v3LeV7CWb98dJ6MchABEVgISFWr3BN6VtWurBhU7gYqbiHga78iIwIi0D8BjdwDbYSVIHaXHFZiZBQvAiIgAiIgAiUIyAZSgmoiT9lAEnAOXyqkW+oEi8MtohtFoAiBe/fu8XUrO2s2dJu/Tv3+/XtbJBOe4AQL6uJ8mYUY5xwF3ClwJVm8K6gyBy0YAgpsJIB3BQydv8ePHz99+pTTKQCe8K4wRXCSCp9oIT038ufkxk+TslCAwbh0gyV/LDtOVylUbg/Z+lNTD1Jll4E2jfmTZS9LGYqACAxKwJ8PpaqVbspuVbUrKwalG135BwkkthUTBqNgVooUARGoRkAj9wBqe93t3C6HFQeIfoqACIiACIhAUQKygRTFG8xcNpAgljORhXRLnWBxplF0rwgUIcB5Feza2mcq/Pbbb+/evStS2IZME/4EPF83ZNB7ErwCeWixbW8EhT8HKrBhTyvYn0fhuIKGDWHEU6AJAXxEHHcKfvItuibCNCmUqYm/5VstCaWkiWznC8XuianuUg16HppyEIHLEmAylKpWs/X7VNWkGNTsAyprIZBYfNlrFuESARHoioBG7oHmwCATu+s6ZyvGCCheBERABERABCoTkA2kMnDZQLIDL6RbysEie0spQxHIQODDhw/2h0I4QAIvBybWDFnvz2Lu4ysWHnxOjFU6PhbGr4UDFewzFdh85WQRku3npzsmIYCfk10Tfj558sSOuUg4YR+8CAFVUwREQAQgIFWtcjfoUFWTYlC5D6i4hQCfzAv6UuD8ihes9DT1ExHok4BG7t52CU50SybA3Jub0ouACIiACIiACJwkIBvISYB7b5cNZC+xdPpCuqU+EZLGrqsi0IYApjHnmHq+pNDqQyGOJIZIhS8ymLIqBPBfwShJZTmmwrwSgV8FPznfAvjyrjjTCg8ePPhR/u+MhOl7cdS1HW7oIW/fvk3foqsiIAIiIAITE5CqVr9xu1LVpBjU7wAqcSGQ2Fl0zloTMREQgX4IaOTuagvOiIqdmMg3W3Xo4C6YSiwCIiACIiACWQjIBpIF465MZAPZhSuRuJxueYcNr0TButQhATZ6/Q+s8tr948ePY9Jy/on/0cd+zkKfr0axhtgbz46+bSZr8n0KZp+YIwVuB/I52NumhdJj5b+9vTWZa2I3KLIE/FHw9etXvSCYha0yEYEpCcyn2MxXo1wdT6paLpJj5SPFYKz2mkxaJmQW8sFKseTnavCSIkVABNoS0MjdxZ+jImMHqfJKTA8HSfqaAHZaeX7samUlFgERmInAfBaD+WqUq7/JBpKL5Fj5+JrPWJsjBXXL8m8Uq4Q8BFDWnXNozw9CTDDkmUe+/bnMV6P9DNbvwD3fbmh8GtbvyZrixYsXtgB2GMedrEUps+MEnGY6npHuDBEwJ5os/R+bTiiV4kRABK5OYD7FZr4aleijUtVKUO08TykGnTfQ9OI5mr+9QOPS9NVXBUVgUAIauRsbLvGFbJSujZmUTuYLidpculDlLwIiIAK9EZjPYjBfjUr0GdlASlDtPM+hbSC+2mZW0Od1S51gYWD2HuCAffuA+oziNjkXAfnnq1HGRjFZ4S/J/GWfjsiMADqToHSA1/Q5HyVYCvN+MF6R9QnoBItyzB0Px1evXkG7XHHKWQREYFwC8yk289WoRO+SqlaCas95SjHouXWuI1tijVZ5tXgd5qqpCJwnoJG7heEQlPz3ONmT0wkWW9pXaURABGYiMJ/FYL4alehvsoGUoNpznqPbQIrqlv/queUkmyGA7l7Iu4IiOHmPadGUVScwX40KcWOF5vhY8fHOau1FQTHvCsdXsVD1la0ItCXw+vVr+2xS3NHkXdG2RVS6CHRLYD7FZr4aFeo8UtUKge0zWykGfbbLBaX68OGD/w3QhQOrxW/fvl2QiaosAv0T0MhdbSMs+DEbFOe5su+1moMSiIAIiIAI1CEwn8VgvhoV6gmygRQC22e2o9tASuuWcrDos9+6UsUWGG66o7+dLfyj2ey4b74a7aj8zqT4WLEONzdxmsXTp0/Nz6KBhAN+9g/WFK2IMheBAwQ+fvz48uVLcyPW6nfv3pmfCoiACIiATWA+xWa+GtntlTcsVS0vz25zk2LQbdNcUDCmHT5aF6w4q8WHDx/KxyIIR5Ei0JaARm6av/N+pJ2YgyT56Lsdo7AIiIAIiEBbAvNZDOarUbkeIhtIObZd5Ty6DaSCbikHi656rIQRgTCBR48e2Ra0T58+MTuEk+aOZVPZz5JILW59LIqZiQBWaduTiSNbUClmqqDqIgIiIAIikJGAVLWMMPvMSopBn+1yZamYdnhNIniOBT4W9+/fl2fwlbuH6t4tAY3cYNPwkOV0CvvwSDsZZ1foIEkbiMIiIAIiIAIi0JyAbCDNm6C0AEPbQKrplnKwKN0P8+Rf+nMMvOOSR9DNucxXo81VP5gQjwrbx4KVZ50VJoX+5z//sYXm7ArtNNtAFJ6PAB/HYVbENr1UjfmKY+Lmq6ZqJAIikJHAfIrNfDXK2NzBrKSqBbHMESnFYI52nK8W7EfiY+Es1kw18RXG7olpycQoIAIi0AMBjVy7FXjC8vYOPmHBzyIzvzHL6fUem5jCIiACItAJgfksBvPVqHRXkQ2kNOGG+Y9rA6msW8rBomEv3VE0p+78+uuvO27Yk5T98sSXIPbktCPtfDXaUfmjSZ2H1u3tLd9AOprZ1vvoG1jl+EYJRzLy3sDXr1/fvn279WalE4EBCfgKBGfGDFgPiSwCIlCVwHyKzXw1qtAhpKpVgFy/CCkG9ZmrxO0EmKtZrL148SJ4C0os25a4Weg0iyAfRYpAKwIauTxbmZeYne7evfv7778HGwJb5fL2YfCqIkVABERABNoSmM9iMF+NKvQQ2UAqQK5fxIg2kFa65Z0fP37UbyGVeIwAu+kcJxB06z6WIX55rFgaOoPPV6NjDbHrLlah9pcLcHpo2IK7JFficgTsXsG41nELZ1DzRpGZZvkajs5rOQNT94rA1QjMp9jMV6MKfdJ+KFOcVLUKzIsWIcWgKF5lnosA25AvX76MHbC/lMIyAeWWN8L5Y1OTz4tgR84lgPIRARE4QOAKIxfrBF+1//79O3wI8Mdym/8JXLxgxhs+PU9QNBzua3YVqGD9V9dsARQWAREQgSYE5rMYzFejCh1DNpAKkGsW0bkNpCvdUg4WNXumyhKBPASYRDCNme8X4HaDt2CerJXLsAToA1hUsZPyphpPwWHr0VhwW4HA/0zntTRuDxUvAiIgAmMSkKo2ZrsFpJZiEICiqI4J8OIOu5IsCtKbl6YGrB1YS/ISuYlRQAREoD6BiUcuGtH2TxIzI7EG569n14qle9BkuKnZXUWvL9o0FBYBERABEbgaAdlApmnxzm0gvemWcrCYpuerItcigL8851gs79mzCmV1d636q7YiUIAA7hTPnz9fMtYLxwUAK0sREAERuBABqWoTNLYUgwka8bJVwPCE1/WW8y95U5x3zi4LShUXga4IzDdy7SdpDDVn6jAR8RLRWM5e9vaDTr6MNa7iRUAEREAErkNANpAJ2trW3PrcHLEljAGvqVvKwSLWCooXgQEIcGgVryjhacHMMoC4ElEE+iaAIsjrNTyDMUb3/9JM3ywlnQiIgAiIwP8jIFVt6H4gxWDo5pPwhgBbtp8/f16O5ecQewLmKEQ89X///XedhmhYKSAC/RCYY+TyLhDOB+YTnMw5y/eJWHSz9Oa7Rfwf9MsaZhuJWsiA0M/AkSQiIAIiIAJtCcgG0pb/ydL7t4H0plv+f7+NZc4fg7ANAAAAAElFTkSuQmCC"/>
  <p:tag name="POWERPOINTLATEX_PIXELSPEREMHEIGHT#5C6D61746874747B737570707D285C7661727068695F7B692B317D29205C7375627365746571205C6D61746874747B737570707D285C7661727068695F6929205C637570205C7B50205C637570205C7B5C695C7D207C2050205C696E5C6D61746874747B737570707D285C7661727068695F6929205C7D" val="133,3333"/>
  <p:tag name="POWERPOINTLATEX_BASELINEOFFSET#5C6D61746874747B737570707D285C7661727068695F7B692B317D29205C7375627365746571205C6D61746874747B737570707D285C7661727068695F6929205C637570205C7B50205C637570205C7B5C695C7D207C2050205C696E5C6D61746874747B737570707D285C7661727068695F6929205C7D" val="33"/>
  <p:tag name="POWERPOINTLATEX_REFCOUNTER#5C6D61746874747B737570707D285C7661727068695F7B692B317D29205C7375627365746571205C6D61746874747B737570707D285C7661727068695F6929205C637570205C7B50205C637570205C7B5C695C7D207C2050205C696E5C6D61746874747B737570707D285C7661727068695F6929205C7D" val="1"/>
  <p:tag name="POWERPOINTLATEX_CACHECONTENT#5C6D61746874747B737570707D285C7661727068695F7B692B317D29205C7375627365746571205C6D61746874747B737570707D285C7661727068695F6929205C637570205C7B50205C6375702069207C2050205C696E5C6D61746874747B737570707D285C7661727068695F6929205C7D" val="iVBORw0KGgoAAAANSUhEUgAACqQAAACGCAIAAAA+HO6vAAAgAElEQVR4Ae2d/7XXtrL2L2elgBNKCFSQUMIJFQRKCLsCoISwKwBKCFQAlECoACghSQe8nze+S0dXvyzbkizJz/5jL31lWZp5ZiTNaCT5zrdv3/5Hf0JACIyJwKtXr25vb3/55ZcXL16MyYGoFgIdIfDly5eHDx/++OOPv/3227179zqiTKQIASEgBITAmAjIVBtTbv9LtQyDocUn4oWAEBACQkAICAEhIASEgBC4MgLyx4eWvvzxreK7o2D/VshUXgj0gMBff/31+PHjDx8+QMy///1vfvZAlWgQAkMjgAl4c3OzsPD7778/evRoaHZEvBAQAkJACJyIgEy1E8Ev1bQMg1JIqp5OEGC97OvXr3///feff/4JSSR++OEHWbydSEdkCIGDCGB4sGf906dPbF7XaZCDYOp1ISAEhIAQGB0B+eOjSxD6+/fHl+0IeFgL2gTpcK/u3r2LMUbiwYMHP/30U0tBKNjfEm21JQTKIMA4wmDB6sxS3cuXL588eVKmatUiBK6NAAf6zQz99OlTrZJcWx3EvRAQAkJgJwIy1XYC199rMgz6k4ko2oDAH3/8we7wjx8/Ev8zJq7zvixeBxD9FAKDIvDzzz8vp0Gg/9dff2V9fFBGRLYQEAJCQAgIgYMIyB8/CGA/r3fujxM4eP78eRouAv//+c9/OLXbIPCvYH9aFnoqBLpD4P3799w0bshSpN9AoYQQOI4AGz/ZSWMWQ/lGxps3b45XqxqEgBAQAkLgOgjIVJtJ1jIMZpLmdXghxv/69WvuqTK7wxO8y9xNgKNHQmAUBJitOEZmU6trXG00lBYCQkAICIHrICB/fCZZd+6POyf708hz7p/tmPzV+3awgv1pEeipEOgLAWe64pa2Z8+e9UWiqBECgyPgmBFsvqPfDc6TyBcCQkAICIFGCMhUawR0w2ZkGDQEW00dRYCzvLe3t2bfak51796940BwTkmVEQJCoFsEWGu+f/++TZ6C/TYaSgsBISAEhMBFEJA/Pp+g+/fHMcOWD6XhhfHHnWrmsqWgOIg1ENSrcdBfwf4g4MoUAj0iwAljbvwwlOnGRQOFEkKgLAKYEXxZx5yFUry/LLyqTQgIASEwKwIy1WaVrAyDWSU7E1+E+blD0pivPmsYt9i0y/cjl29Jfv/9934x5QgBITAiAtznwQV1NuV//vmn+rgNiNJCQAgIASEwPQLyx2cV8Yj+OPtOuGvt7du3MaFwvxoFylprCvbH0Fa+EOgLAWdjmq5b7Es8omY6BJzPOyneP52ExZAQEAJCoDACMtUKA9pZdTIMOhOIyPkvAgT52BHOIZL/Zlkp4vrcFYnzWO+6SKs1JYWAEDgHAQX7z8FdrQoBISAEhEA3CMgf70YUVQgZ1B9nmwIbsgnqB0HhYn++vFbwljUF+4M4K1MI9IWA47lxIIOcvkgUNUJgOgScfqcdNtNJWAwJASEgBIoh4EwZMtWKIdtTRY6UZRj0JJzr0vLixQvWj4L8s3jEutKjR4+CT5UpBITATAg4MxSs6WT/TPIVL0JACAgBIZBGwJkH5Y+n4Rr0qSPlgfxxKOcYYewOtpcvXz558qSIUP5VpBZVIgSEQD0E2LjEcGDqZ9Um/dkPU1IJISAEjiDAt3OYbk0NXLxTauo1dSohBISAEBACEyAgU20CIeawIMMgByWVaYkApmks0s/iF2f9FelvKQ61JQSEgBAQAkJACAgBIdAeAfnj7TE/pcVx/XEoxzVjD0oQt5ubG77IFny0NVPB/q2IqbwQaIoAd308fPjQ3vhDpL/sxzya8qPGhMBQCLCEysWnhmROR5WafU2dSggBISAEhMDQCMhUG1p8W4mXYbAVMZWvhwDaGLsQ8unTp3yyVD5jPfBVsxAQAkJACAgBISAEhEAPCMgf70EKzWgY1x/HNSOoxxfWglgR78d9Cz7alKlr/DfBpcJCoDUCbPz59OmTabXgtR6mTiWEgBBII8AnTu3PoL57967g13TSTeupEBACQkAIdI6ATLXOBVSDPBkGNVBVnZsQSNzez0bVnjen8jlVFrNs03oT4zUKc3Pe3bt3WXpb/jhz8+DBA22VqAG16qyHgHOxLQ2dfo2/Ons9catmISAEhIAQMAjIHzdQXCcxrj/O3hQ8DvtYry21z58/w5qdszWtYP9WxFReCLRDwDmuwWX++EvtmldLQkAI/IMA90Hdv3/fgMGCIAuUWgE0gCghBISAELgsAjLVril6GQbXlHs/XPtRPUNb/x8oxYSOLW8ZLnpIsAzHpxAeP37MCnIP9IgGIZBGwB8WTg/2q7OnRaanQkAICAEhcBwB+ePHMRyxhqH9cU7w42IEYT8e+9M1/kFglSkEzkeAnm9fzEh88ffffz+fLFEgBK6HALvquFTD8M0CJbOv+amEEBACQkAIXBMBmWrXlDtcyzC4rOg7Ydz+yJRDku0/Oo86+TlEpB+s2Np7e3vLEX/6O/codIKeyBgaAa7c4H44NIo/ghOsUw/Nzirx6uyrEKmAEBACQkAIHEFA/vgR9IZ+F1Nq3IX6R48esT87iD/3/LN9M/goM1PB/kygVEwINEUAx8/Z48PCjU4SN5WBGhMCFgIsx9gzMR/XePbsmfVcSSEgBISAELgWAjLVriVvj1sZBh4kymiEADe92V95s1tlN2r/x9A5MW/T3H+aqP/z58/xxBXy719Y3VJIt0WF+IAFa7hoFH8s73B1HFGKbmk+Tpg6+3EMVYMQEAJCQAjEEJA/HkPmIvlD++M4FzEx/fbbb7FHOfm6xj8HJZURAq0RcL43c/wSj9YMqD0hMB0C2JH2Zf7w9+7dOw5nTMeoGBICQkAICIF1BGSqrWM0ewkZBrNLuFP+MD6JFwaJG8U05cAKF4zbLCwngMlkHwO32WUeCOaafU7eE1DkDjy7ttU09dMW/5ew68ePHzNbpC1OEcn+X0VYBWwEiOg7Bznsp6Uu2+/wGn/YVGe3Za20EBACQkAIFERA/nhBMAetamh//M6dOzHYv337Fnu0mq9g/ypEKiAEWiPAoQFng8/nz5+5n6Q1HWpPCAiB/4uA0zdZWPzrr7/+bxH9EgJCQAgIgfkRcKYDGJapNr/UQxw6miDDIASS8gojUGlhqDCVx6rD8yUMn66j7M4GTHq2ULDP4O3bt+l2efr06VP6/moxFRACIOAvQzuwcH6ryI1xfQb7HWb9n+rsPibKEQJCQAgIgVUEHC+M8vLHV0GbsoCjCQP541zmH/M72Ii8+7Y2Bfun1HMxNTACvjeo1YSBxSnSp0OACxjtoz98M5WPL07H5TkMsczKwu5y0Ir/7Ym4e/cu16jogyntkVeLQmAsBGSqjSWv2tTKMKiNsOq3EfDjeeYpH5ziqfk5dIJrObnkPMECZ/or3X+OOUrTzs57nxJdvOdjopwgAomrOJbypZTZHxxK3RkQ5KtUpjp7KSRVjxAQAkLgOgjIH7+OrHM4HdQfd7Yp2Jyy/5itAHZOflrB/nysVFIItEDAuYVmoB1JLdBRG0LgbAT8axjLnis6m7+m7bMmxXZF7mtd/jdtO95YqeM18Rb0RAgIgbERkKk2tvxKUy/DoDSiqi+FAF/+fvjwYbBEqZBhsPLGmavx0drmNyF/7l2PfS5hQWOm3RWN5Xud5vxohM97qZ47aLBfnd1XCeUIASEgBIRAGgH542l8rvZ0UH+co4M3NzdBYR1Zl/5XsEZlCgEhcAoC9HPiXnbTdG/7p9JCQAiciwB761jas2mIzc12GaVtBLDDgJGtl3xmFfQ4PuWMe3bh9unVs1ztSVKLQkAI9IOATLV+ZNEJJTIMOhHERciw75dyWOaCIidn3J/pKDt8ESCsyh1mKvsquMEr0Qrma20yEq3r0RAI5Pg4OERD8FKJSHX2SsCqWiEgBITArAjIH59Vsrv5GtQfT/huRy67VbB/tyLpRSFQGAEOEDhBph9++IFrzQo3o+qEgBA4hoCzBYeb5/XZzhxEWTPFAuNDs5yU4rtEidXqnNqqlmE0rlq/KhcCQmBQBGSqDSq42mTLMKiNsOq/FAKrHyPgCv02gLCazKnrRFvEKYt8bT3RhB4NjUDOWm1ax4Zmf5V4dfZViFRACAgBISAEbATkj9toKG0QkD9uoFCw30ChhBA4GQEi/U70yxmqTqZPzQsBIfAPAhzicQ7303kVHk5oB0f57927x62zxPgTxTp5xC4rjnN1QozIEAJCoCsEZKp1JY5+iJFh0I8sRMkECKye9G0W7AdMLqDis3oJVG9vb1cDlonX9WhuBFZP7T99+hQvaW4QEtypsyfA0SMhIASEgBDwEZA/7mOiHBCQP27UQMF+A4USQuBMBPicG0sJNgUEnDgFa+coLQSEQCcI+Btx0vd8dkJ2ezKWMD9H+bn/YGvrLK02/mPURY4fP37cSqrKCwEhcAUEZKpdQcq7eZzJMGD/ItM39/HsRqOrFwnEwg79tyuqREwCga7if2wA9Xu3Q3wnXoB6riOXHn7yUWH8ixglbFu5+P1w6uwx3VC+EBACQkAI+AjIH/cxUY5BwLfYOzHRDYX5CecwcP6LlLzz7du3TS+osBAQAjUQIK7vnHn9/fffFeyvAbXqFAJFEOAQhhPAJkjMgk6RyieohLV17KqcD1WyBMZSF/+5L4H/fLVIB+snUACxIATmQ0Cm2nwyLcvRHIYBi2gcRV3WF5iXRz+yzAfRzHbqOXwrNi6whzKouthdXDsffDRWJp98ShPcfglrlaTTtUs9N60zJz61RWOTUbzDMlw7FwnwEYHOvarVnqXObuuM0kJACAiBiyMgf/ziCrDK/lj+eCW3Tif7V/VEBYRAdQRwzJxIP+dZFemvjrsaEAIHEODSRedtrpNyci77k7V1FpsSkX6GOFa4WBhlEYolMNam+eIp1y5hmXW+JnVZmYpxIXBxBGSqXVwBctifwzAgNG5OEjCPswaRw3ufZTjobCL9UOif9uiT7ItTtbq/pOUd/kYWq43ammbeaplQz22J9qa2lnVnHB/cH17k/y+//MIe8Tm25myCwimszu4Aop9CQAgIASGQQED+eAIcPVoQmMMfPyhNBfsPAqjXhUABBPy1J0UNC8CqKoRATQSIZy9LNqYR7iFcXbMwhWdNgABLWokVT5a33r17x/o7K1xsaVJof1ZNEF9CYDIEZKpNJtAa7MxhGDgb9ZxLjGrgVq9Oh3iHtXrtquYjCHR1rbdhhFsuTDqYgGx2rwYftcl01NtR/jY0lGrFId5hrVQrLevB38Hxwf3hnPrytQXdBgf+6uwtlVBtCQEhIARGR0D++OgSbED/HP74QaAU7D8IoF4XAkcRYF3AOdZPjWz9Plqv3hcCQqAyAn4/vfg2HZaxONDvrNAZIbDFknP8nBHkBL/JVEIICAEh0D8CMtX6l1EnFE5gGDBT22A6P+1H/aeHJr5/eCtR2Gf8L/HZdYPDKuWmZI2Eo+3Ozxot1qtzaOLrwTJfzatdZvVGjRqY9N/Za3CtOoWAEBACnSMgf7xzAfVD3gT++EEwFew/CKBeFwJHEfCjg5x81WnXo7DqfSFQHwHfhmDN4txjPfWZjrbADsqbm5vgY4Bi2e7Fixca2YL4KFMICIHOEZCp1rmA+iFPhkE/shAlgyKwGv875Uj03bt3V/FcpXy1BhUQApdCYLXLqLNfSh/ErBAQAkIggYD88QQ4emQjIH9cwX5bH5QWAq0R4Bo3HetvDbraEwKFEOC+ev9Wz9vb20LVj1QNh/WDV/eDz+fPnznxrzD/SOIUrUJACFgIyFSzwFByBQEZBisA6bEQSCKw+j2sU076QrLz6a4gExPcNh/kS5lCoAYC6uw1UFWdQkAICIEpEZA/PqVYKzElf1zB/kqqpWqFQBYCfniMe8N0x3UWdiokBDpAwN8zSKfGEu2AtHYkMGQFT2bwSS3WcbC02pGiloSAEBACpRGQqVYa0cnrk2EwuYDFXk0Egvak3eBZwf6///7bJiOYjn3HKlhYmULg4gios19cAcS+EBACQiAfAfnj+VipJAhc3B//TkogBITAiQgQDHNa5w5/J0c/hYAQ6BaBx48f+3fXY4k+e/asW5rLEhaM9LNp6ffffz/l6sWy3Kk2ISAEhIBMNenAJgRkGGyCS4WFgI1At/E/BfJtMSktBI4joM5+HMPTa+DzhWyEYnjkg30Qk7MpapVmrlF58OCBlhFWgVIBIXApBOSPX0rcx5m9uD+uYP9xFVINQmAnAu/fv/cNYn//0c7a9ZoQEAL1EeB2ejboOB/juE6w/9GjR/5KDVf3k6l7++trn1oQAkKgOgIy1apDPF0DFzcMppOnGGqKgG9VOs2fFQFSsN8RhH4KgYMIqLMfBPCU17m0D8F9/PiRr5ZUHRW5xAUL/BQe1agQEAK9ISB/vDeJ9E/Pxf1xXePfv4qKwmkR8L/tzXFYXXk9rbzF2KQIsGfQ4QzX9wreKbcXOLscwAHPnFUARfodldBPISAEBkVAptqggjuX7MsaBufCrtZHR6Dbb3gDbNWw1uiCE/1CYCsC6uxbETuxPB8ofPXqFZf53blzhzP3z58/ZwWg9pDIloIrLKecKFY1LQQGQkD++EDC6ofUK/vjCvb3o4ei5FoIYDT725l1h/+1lEDcToFA8OuhfhR8Cl7/ywTut29zM4LJLf8vRkoJASEwOAIy1QYX4GnkX9MwOA1uNTwLAr5r7HAW7FlOmUo/Ocm6WjO3T6+WUQEhIARAQJ19CDXAr+cav7t37/LVwlWRFefIvwO1eBOqUAgIgf4RkD/ev4z6pDDoNUy/UL/IQsH+PnVSVM2PAB+09pn0dx75ZZQjBIRAVwhwip2L6x2SuMnfyZnpJwa3P1hhS71582YmNsWLEBACF0dAptrFFWA3+xc0DHZjpReFgEFgNZgUXLYzr9dLYPfmhJ0481qPBtUsBGZCQJ29c2lylJ8LRx8+fHhiXOSsAb9z0Yg8IXA1BOSPX03ipfi9sj/+XSkQVY8QEAKbEPBjgZwGOOszhJsoV2EhIAQcBIh88+E6J5PIN3vhncw5fsKvs+jJJ0h0pn8O4YoLISAEDAIy1QwUSmxF4GqGwVZ8VF4I+Aisxv/O8pRXCVt48ff++jwqRwgIARBY7VPq7GfpCWF+Lup3PP0cYparTbgGIKdwogz1sLAADfosYAIlPRIC10FA/vh1ZF2c08v64wr2F9clVSgE1hHgfIAfGtTe1XXgVEIIdIlAsPOyBXXKYD9LAM4CDT75u3fvupSMiBICQkAI7ERAptpO4PTaPwhcyjCQzIXAcQR6/oa3Y/fGmA32+lhh5QuByyKgzt6n6Nm4z3X9X79+XSWPjU1cZLL8Zx2AOwBWX1EBISAEhMAOBOSP7wBNrxgEgpb5rAv1hmsSCvbbaCgtBBohELyIJjgMNSJIzQgBIXAAAQ4f4Og6W+BPvPXuACsrr2Jts9HeKcRmWzn5Dib6KQSEwOgIyFQbXYLn0n8dw+BcnNX6NAisBtRP9JRXaUMKOAI///zzNOIQI0KgHgKrHUqdvR74wZpx8H/99df02gVDHGUQjQa6IIbKFAJCoAYC8sdroHqdOi/rj//rOjIWp0KgHwSClvSJXk0/yIgSITAoAsH+O9/N9r/99puzp+GXX36Z8gKDQfVQZAsBIVAKAZlqpZC8bD0XMQwuK18xXhaBbuN/X758yTnqShisLCCqTQjMioA6e1eS5aIFrs0PGr0LnQxuHz9+ZEPAixcvFOnvSnYiRghMj0BwaAp6WNNDIQb3IRDUlvkW6h1wFOx3ANFPIdACAd/D0f1XLXBXG0KgGgJBG8Lv6dXab1ExTv7t7a3dEgOX/w0tu4DSQkAICIFBEfAHcJlqg4ryLLKvYBicha3anQ8Bf8h1eDzrG97BhWaHNn4q2O9johwhEERAnT0IyymZxO+5kN/Zyr9QgtHLLv8///yTT/idNfyegokaFQJCoB8E/PlC/ng/0hmCkmv64wr2D6GcInIqBIJ7iIID0FRsixkhMDUC+Mk+f5nrg/6Lfebg8DuEkfP99987mfopBISAEBgdAZlqo0uwB/qvYBj0gLNomACBnr/hHbxC1sGca670QSsHE/0UAkEE1NmDsJySyeV8/uf5FkqePn3KLv9nz57J0z9FNGpUCAgBEJA/LjU4jsA1/XEF+49rjmoQAtsQ8Pem8b6C/dtAVGkh0BkCwQ3vXPuJn9wZpfvJcY71c+PfkydP9lenN4WAEBACvSIgU61XyYxE1xUMg5HkIVo7RiA45Nr0nuUpE5j89OmTTUkw7W+HDRZTphAQAursnegAF/IHjyUw2HKanxP/ndApMoSAELgsAsH54iyD8LJSGJ3xa/rjCvaPrreifzwEglZ1cLfReLyJYiFwYQR+/PFHn/ugheoX6z+HG/wcItny7+TopxAQAkJgDgRkqs0hx9O5mNswOB1eETANAqvW8llruzkfq8Ie1rH+aVRRjNRGQJ29NsI59RP8CAqCi0w4SqvT/DkYqowQEAK1EZA/Xhvhi9R/QX/8u4Ki/fLlCxufP378yFlGvvrDf7YEUr/zBSDOAvKNDf7zR4ATz803JggqcIKQGngdqeBlBfdiFCReVRkEkOOSvnv3ri8aU2ygRFccccx3UWwHQGm4DQinKHA/+FuGkWUMMePG48ePg+OGXYPSQqA9Asxo/ukf1Jgr8toTU7xFZ7mT/qhj/cVBblChTLUGIDdooivDpgi/XXEkUy1HpjLVclCa2zDIQUBlhEAOAqwgpYud4ikzFzjWr08kK1o6AuvDcsEcQqSEJfD7WAJd1i5YxmQK4BMPHKG+ICAxltXZY8g0y2c49ZcsUFci/dq31EYK8sfb4Fy7la681yLMdsWR/PEcmcofz0Hpgv740WC/USzs2hyIKbNEOm3zAh8JI5gA3uLF4S/Znw6iJIL5/PnzVsuDerBX7IYSFBK3oBX2ZW+1xRkN2ZewRCUT9ZtHMEuc8sh3jpfx19lCYepfErCTGapnAIV4/swuDacqCMbyg2b+torAqSr2cz6OYpySH3RvADnxyimPEAr+KqLf2iOOUIs20jVYVQmqN5l0Z/6W/X2//vrrkX50hE69KwSCCNBf/HxGVz9zuBwGBLqeTTYd0P6pdM8IyFRDgWWqHVRRmWoy1RYVkqm2qStNbBhswkGFhUACAayUoOtnXmEVwqRbJnIu52e5qSVJaqtDBDinxOqlr8P/rFt8YmUD++Hly5ctF1U6RGkhSZ39dNGgh45TD0msxr958+Z02uYmQP64/PHjGi5/XP74okXyxzf1piv649/2/uH8FO9mix1MoNoXG3GFTZRir/iV5OS8e/cuvyH27QapXW0ITvNbWUrS1lamoA0xxRrCNd3qOS8CilW4NX8+jnIQCF58jWRz3m1Whl5gdBgxNWiXVoLIGDJiCTznBuSpCSGQg0BwKw+qm/Nu52X85U524HVOs8gDAZlqgMD8IlNtd3eQqWbMD5lqMtV29KMRDQNnQQT7fAfjnbxiezRLX+6EsCNkJKLLWxdMjpBR8F3fyDQD75JILGgUJMOpCkPXIcP/iSyct078qZ7bHnyUxIHdVxKT02As9WccJu72sCRaVGdPgNPgUXCz/qATRwO4SjUhfxwk5Y8fUSf542YmlT8uf3xHV/Kto0WjdlRV/JVKbt2eIARz1b5lU9M/dyQ2RcdzfLMYDcS/84W3Lzy5NL3VOcx3JBzW/GgoOQclWMRXmY+jHM0JbrA4ZQkjRq29Lrap38UqXM2nxSMK2dt8v8qvCkyMgDP8Lj+xLUZn2Rm4GL1H52h6+mWqGRHLVDNQ7EjIVDOjukw1mWo7ehCvGBWyEz0bBk6vL+L07YPu+Fu2U7Pgf7zO02uotCp0Il+4cnbv8NOn9BfH9PWp6q1rqOc21mHU0p4WwZ++aYLrPGUhxVGb2jpDo06Lhp7G4MSaU2ePIdMgPzh31NbJBnz13IT8cSMdNM0ZnfJ/KnTizO/50HUbDDKKkUgEzTD547bhka8JS8krh06CWJ3iXzg6H5yaF2qPbMXbFuwP2qxByIpnotAOIomfCbBWCdvUUHD0WW1iKbDJrvIN98xWKMbEYLBiycP3OvKrsksC1NZJ15BBYj6ObO4S6eDQfATJRFs7HuEQ2hQ2OLx7xOwzCnnlSWuHlPVKPQSCA6xvZNcjoFLNpq8tiU3zVyWSVG0MAZlqDjIy1RxA8n/KVLOHPplqNho70pc11YYzDJwlxaFnfAX78wf8E0vavmdwbGlPG6Z7kBKTeWQBrhI76rmVgA1Wa48tKDA//WJBI6qqLeG32FuwX53d15M2OcHjcB2OY23QaNCK/HEHZPnjDiD5P/2B3Zgiq4k+g0GZvAfni6pzaCZhSzGFTjbBdXrhbv1xVDrWkY/M0f+KVern8zEqvmr/9etX/9FMOf7XthLc0b0TT9OPNiF5ZHw332R68uTJw4cPN7WbYAGgHj9+/OjRIz4WkigWezQfRzFO7Xw+sRNUMMc5t19pnEamhkK81nv37lUlgG+G8R3l4028ffv2xYsXx+tRDULgIAJBG+LDhw8Hqz33db4w5xDAQOHk6GcnCMhU8wUhU02mmq8ViRyZag44MtUcQLb+nNIw2AqCyguBGAKxIdeUPxIhMJVsSmD33tzcJF5h9Q1zK1FAj+ZGAKVlVW3hkRGe5TUmSp/ln376yY9VoDx+yYvkqLOfKGjfeWdo1ThWSSLyx31g5Y/LH/e1IpETmy8UOkmAlvPosqGTq/njucH+Z8+epX2eHK1qViYoxRqts/uhRrXF6yQej7Px+vXr4jUzUgACA3HxmtMVDsqR2XjhcFc7pu40F/uJVWqikpzjCXqtsXd35KOTprkdrzuvPH/+vL0eOjTopxAIzj6ltlidBa+/N4vOexYxajeBgEy1IDgy1WSqBRUjlilTzUZGppqNxr70lIbBPij0lhDwEVh1BhsH+4n0p7/a9nQAACAASURBVFvER1aEzJfjpXLsSD9e0vfffx9j3x//OVZxWf1RZ4/pSe18VM4xbtHMxGnC2vTMXb/88aB85Y/LHw8qRizTGbJMMYVODBS7E9cMnfj2GACOvlCf0IGsYD/GQZHTtwk6yj5iZarNfp9mO3MPTo2odWysPI483eP+/fvv37/fVNV8HOWwHxxK/B3fOVUVL8P+CbOhh+5T+6A8OwlWdRJkUF2I4S84NDsgGPqdfP0UAs0QCCrqqqo3I29fQw79QR731ay3CiIgUy0Gpkw1kJGpFlMPP1+mmsFEppqB4kgiOGk6E+uR+vWuEBgaga7if2/evGGNwtxy5wNLeKy2j+w3qpyuEOB05mInsFLBPYiJSD9k37171ye+xgkcv5UOc9TZTxGKvcpnCGAoS6uuKanEJgTkj8fgkj8OMvLHY+rh58sfN5jIHzdQHElczR//bhUsDsvmh9AweXGQAHH546dt4HJzC74T/+m3rHGsWnurtCUKUDnTCZunEmWOP2JXASY++2JqL9nQEJ+63M1OwmU9DsJSAxuc2dcMnZkVzsdRDuPBGYvOkvNu7TK2+VV7ny9Ocqz7M2hwyRjazkjieyDsKeFFPOSgSvOI0xj5SlgbUtV/QQRi3Rk329fnUfBxBi4234xC+XXolKmWkDWTgky1BR+Zagk9MY+cEW/Jj43t5q02CZlqbXAu20pMeYY2DMpCpNqujEDMJTSYNPPs+OJhIgpLR8ZBbkaMYV+JrhBgLcKsyKEtq0cMgzdX11457Aoxmxh1dhuNZmkWq522uJ5EQ5mDSZGf8scTMMofN+DIHzdQJBLyxxdwFDpJKMmmR5fzx7+t/eUs61Pm5cuXnz9/XqvMfc7ya/qeNCM8QoDuy3m/oYo/4tD2H+2amv1EXsX/pxR2vN8KLdqrck5DhDP/TxUZP3777bcccTgN5fxEClQOwTCyEEKCn4g1U0BLK7ySwcd/i8zH0X95C6WC4tuhCaG6D+UhOKMnWP+H6lp7GaGbtuwEgy/6tvb2/z6HSPtdk+4BzEwWVGxKBOyuZNSSBJPOuPw6hlHtIWJcoE6kPDi52BpIWqaaTLVFJWSqpbtqsDf1YF3Y80vtcVimWlpJNj21BWcPy90aBk4XqK1sm8DcWth3+bfW0GF53CVbkez0cMJi/cSm30+zENFABETxWWvyWzc5LOk0IONgE+q5BwHMed3oSaZVYMobXVoSaH5Oc1vL+NONWdzbWlXx8ursxSHNqRAFcHQPvz7nRZXZgYAzCDvILz8po9CJQicog/zxdBcL9qbMmTdd88Gn9jxb2+qWP35QWPbrtuDswfl0fzxx1PaI9/E/NvN+2veQbVBI09mOm6qAHrODTXMU8MnbnZO2NXdX679I5zcsOImy41SaI6dp8xNUGT5WfQAKJBgxtZGgwtXafJSCOfNxBJtBPa89QwThdTLNlo6yHc1phZ+xISU/zG/qjI0bpoASQqA9Ar5HvYyQOzS8PfGxFp2Bi1kjVlL5pyAQG1fN7CxTLS2XhIUjUy0NnUy1ND5ln8pUK4tns9qGMwyc9bUe/JTdwvLnx91V9fNibO2PSX84Cy2xcWGxYWpzhIY4Cm9spyVBYIwy/Ug/QYnDiHpuAqt9j+yul7PkFRv8US3WMfbRkH7LX8vOoTNdZ6mn6uylkNxUj3/2jLjCphpUOBMB395wZhP542kk5Y+n8Uk8lT+eAKf4I/njxSFtU2HMJDt9oT4xdxwJ9v/LmYGcn4mrzFj9hyY+bLZ6e5VTp/+TG124o8MJJ/jFlFMWAfQG2J89e7Z6uTQF+DodfQMDJU0Dl6tzB3u6TL2n/XMUvHze/tRFPXASNXP1vblULdHlEzVkPuLCUl89mCxRLS5OzKzEFGPcCMb7uV7PlFFCCDRGIDacBu+hakzb7uacgUuT9W4kK72YGLdlqlXCvFm1/Rs2W6HonyNnxFsYlKkmU22rqpvyUxoGhjsl2iOQMCmdq5ja07a1ReOBxl40i6qxAvvy8UlZ3GAVi9t0E3eqE9zlWma+lrqvFb01EwLojLkOnaBUbGC3WV5Vb7vw9OlVNNTZi+sASus4iWwJ4lLo4g2pQhBwoLYxkT9uozFiun/vdSuq/XMkf1yhk61anS4fM9sSXlW6wlJPE77bIdrSeyhi1DNdsXso/e7Wp/5GVLt1WtxaYaJ8eutT4sWtj/rcnrZYG1t5Wcqv7slFakW2xqRlZOsG6aE5On13rfGsal/q5W8WOX7mwB83jte5r2voLSGwIMBw5AxQ/Cx7Prgx1A47pw9ZjdnvvzlHQOYnqihTLUd8MtVyUAqWkakWhKVGpky1Gqg2q3Msw0Dng5spxr6GHAGZSZ8Em3L21XnWW8GuYXNUkDDA4aQKM34CwKVpqKp9o0BBvkxVDl9De8T+OSfD5lmJrcf6odNf+jC6Xdw+X2DxF0b6GRPU2durrq20i+7Rs9qTcZEWTe92Emh+8f7u93S7UVosiHna1yvYkPzx3WCmZWTrBmnUY/c4cHow6PR1SPnju7W0hxeDdkgPC/VOJzU/jwzm35la/ATnff3MJYdta8cP9DuVc04XFyWxt9opr5/7EFguo9stPk5gUwO74BOt39zcMAjubiJRc/DRKBzFduUER5wgpzUyOa9g9ln7/kDBFjlw//btW7tCpurjO4sZN9iWaG+k1Rhig6x0ewQ4AOpvRPVz2hOmFqdEQKbalGIdxbDJB38UjmSqyVTL1+r8kjIM8rFSyVUEYp4Ow2zs2MpqnacUwAlNm8f4yJy/300bYU7q5z8DO3/ptpZWwJB4w44L53YTqRdHQcCsk7DykNnRzBqLz2OzhTK/6VNy1NlPgZ3VNrtdxjfdU2IDUjAtf7wgmP1UNYr3mo/YKBxhswWZUugkCEtmpkIn3frjxE+DFiOeC5MLgssUsV0sFexPdLDjITqbCJPmnoqY+2rKKHEEAQZ3tgFm+iexhrAR2QuWjvdzyxmfeIjVUDB/II5iSwyMOAUB2VrV7e3t8gpIVurXS/1sAbFpQ4VKORv43nawP73R1aZBaSFQAwG6kj97+jk1mladF0Qgplr4QpWGdJlqtdVsIMMmE4qBOJKpZstUppqNxpG0DIMj6OldG4GEf504RmzX0E86uLBlk8eAbC5Ot/OLpzGZsG0I4u5bUCtOjyrsDQH6nTEP0JMc8uxXnPLmaKCTP/FPdfb2wmWDhbO0nqm67UmdoEX54xMI0WFhIO/VoTz2cyCOzITr8KLQiQPI1p8XD51064/jwcXMJDbt7fNN/pVQjtiM9eDBg8RbRx45l48dqUrvBhFg2e5gpH+pljCts1HUaY6DQYntjU7hIz8H4ijWoU7cnmZ/xytxb9IRAS3vcizDZh/lKRXpp35U2l7eilkGx7lQDUIgB4Fgj+ZcUc67fZZxOBqalz4RPkKVPbTa9chUs9EYKz2QYZMJ7EAcxTqUMwxmMl6kmEy1IjCeW0lQfzSZniuUQVs3x4t9+tvExf12d+fEFrZ2V7j1RZae8H/ZJs4w++rVq32raVsbVfkRETDnClgpztSTxFqZvXAxIho7aFZn3wHawVeci5qoTcH+g5AmXo+5D/LHE6B1/mgg7zUTyYE4inWooD+Vyf7BYvLHDwLYw+tB/enBH+dGsSBtgGbsz60ApoL9sca2tpFfHus5VvjcLTwxqsbK5wsrBW8M48hg2l5ssOIwFkexQeRE3bYHjno3FjIv2srAKlXx86aOKtLiWH1T1MYQYJsIf212DsVo2Jof7NFD70FxOIoZ31uBUvkiCMhUKwJjP5WMZdjk4DYWRzLVFpnKVMvR7fwyzjS6vDi0YZDPu0oWRICzws5JTVM5QesiG/pNhQ0SzeJ/WEr8sdBEkBWgmJUI8PP1UPwLvIzM2G0DQNREnwiwsGB01VlzSBDsh1pNYa6RMOmLJAyAtflVZzcIO9tN2Ns03BxheOk/geI1JlKhk6qAj+W95kAxFkfyxxeZyh/P0e38Mj3747HN3CwXPHv2LJ9HUzJ1jX8QCN6sZ6slQtGJycwwo0QCAcy74tFctsBjRMbWqtATLo9KyDRBbc6j4TiKAXWi2W2C/fmOa45onDJ2pJ9Fln1DlVOn87PgPQFOzfZPloRQeCKdbNEFsRMFZ1M1cRqxmumGJbnROWWpaFCdYf61A/x2enShTEC/TLUJhGhYGM6wMZTHEsNxJFMNUcpUi+lz8fxxDYPiUKjCVQTQlpi/hp1G0Hq1hq4KrH7DG2pZ7R3Ucu4KahFzEAE7aJp5KJ9Vslij1HA1rVZnjylD1XxnZ9gFt5hUhdepXP64A8jQP4fzXlfRHo4j+ePIVP74qmKXKtCDP064lk2iJvxhs8ant5nBt25NTp3sT8TXi4eNDScxAzrm3JoXlUgjENsnkn5r9amJFgdLmu/BB58ezByOo9j2tIM47H6d0LUJ2tXrX3h3RkkYUhJfmtzNyPKiPV7VgJpBjxg/Ks0QzPYFmhvruPlBeBu/vuwTsqc6JuDGNOxuLrazu4Za7iZy04t25+JFM25sqkSFKyHgSMduRaaajcYQ6eEMm1VUh+Oot4FaptqqjtkFujXV5jMMbNiVboAAZjBuSGz1k6tZG9BQtgnbyA/WjHlztZhoEAdlno6AOaOPTmaeYzGv+MTXW3Xx2+okR529vSD8dar//Oc/7cm4Tovyx2eS9XDe6yr4w3Ekf5whRaGTVcXeWqBzf5ytpbGphBl8a0AkFexPbBwgelfjeC6iomYn3o88uHKk+L3fW9Vi6PJoTKWjz8glpo4gZu+DLgvgiBzFFmjKIpNfmx2DT3T2/AqDJe0NH/X0gabZrmgIiG2tNQW2JtBzA9fyLtK8oK++Fbd95Zlc7t+/70SUezP4EqzF1K+3ESDBgvPI7lw8cg4KOIX1szECidFbplpjWRxsbkTDJs3yiBz1NlAb2wMwE509LYjVpzLVViE6WGA+w+AgIHp9EwKs77DK4xjGpgYi/ZkBSPNKD4nV+J9CUz2ISTSAgNFVZ5UyBg4d1rzilGFhs9KinNNQVz9jaBgi1dkNFKUSfKnEqaqeDek0dM2fCXjlj4+lEiN6r2mER+RI/rhCJ2mt3ve0c3+cLc74dMEdCfQI9nxvivengv3Al7BoWRhiSvP3DO4D3bwFe2xgIa6DgcLf58+f4afe6TTT7tyJhByPM86n72KVoJHFNWRpa0SOgtHKYE+O4Vk238wf9cCk85p1arYTJozg46zZA3fZgyCMSMHt+YQ8N422x3lM1wAx3Bn4/v37dLFun0I/d5AiOzvq0C21CcJinTo4AiTq6ecRhoVDTKWB3WlFPzMRSIzhMtUyMeyhWEKOx8mTqZaJYXCgjo3qmXUeKSZTLRO9zk21mAoF9S2TZRW7CAJYXCzUBvdZoleslgwaO1T87yIKPDqbtrOfudHfrH74vGfW4L84dI46e3vxOVOGs3G/PT1XaDHhx8kfH0gBEnI8zoX88UwMg/5RzJnKrPNIMfnjmejJH88EKlaM3dt4dkFVZ883/mB+uGcl2G9/bNunBhuCGAABPCTqPz2SQ7yHavkbcaP6EcYrvVt1t2x6K4YZFsuyNh9HZfFZrY2VI7Ndrt4XvMx9QYxKle4CWeX0eIGEx152V8ERUlmJAOSbm5uHDx+OBTU39rNHgZVKtmsw4xi1PIKG3i2LAHOxU+Hqqo1TXj+rIiBTrSq8zSqfz7CZj6NmyrA0JFMtH/AhTLV8dlRSCCwIYNLHbu8neMO6j2+hDQFdzje8q84gQ6AkIntAAGefBQ20kf+ZK5OJ+ajeqksPWAVpUGcPwlI707kJhmWi2i2qfvnjc+hAVdtDoZMRlUT+eL7UEvZPP6GTfHZOKbnE+4OzNrESwj0MI/Y+1BiRK8F+HMjVwY6QP2brnTt3iNZwLpONBjkNxwhSfg0EgopSsKHE9rdKMaEROQpGMe3z6AUlslqV2YTBpqFK60SMA+aINl/iWCXpYAGz+6+4bpiaHQq72iKNQI2CJaZYh4WWP9kTRlCfP6YJ1i75MgKKx8TBjf3sUag0ULRkcO62HEvADCBzcz0KdzLVRpFUms7ik5fTnEw1B5DgTzOT2k9lqtloHEkbg6q4tpuaHfK6MtUc2vRTCMQQwIdKXHaF74ZjxeLjuAtnq2Y/Q8S43MXEqvxBEcBvZYUzczM9HdOJsxqu0epKqy6miQ4T6uynCMVRwuJG1ylMdd6o/PHOBZRJXu3OIn88RxDyx3NQ2l3GeM3Ftd3U7NAmf9wBJP2TeD8bJWMXgRDuYW2KkD9lEvV8l3i2PGJNHw0IdjbnXSw5Y8zhhbIPHYku/zO3wToV6mcpBGrjz26P4D3n0O9cISWOSiFwsB4jr3obzE3ImTBhgxsmzRhVfMaiwqAaGwYPyqLI67ZHZ6AoUnOpSri3cJUwoObPzCOlmu6knlX2O6EzSAa92JYLPYKVaK3DBrE6JVOm2imwl21UptpWPNsbn1spPFheplo+gBgP/ZtqPjtDGwY+O8rZjQA2FQtk6DCXN2JuBZWZyllg4exgZtBxNzENXrRNymBzzh7TYBllCoEOEUisD+gO/6C81NmDsBzMdCIuqKUxKQ/W3OB1ZjqMOia74TbHyB9voB61m5A/vhVh+eNbEfPLG8tBoRMfnAY5ffrjbPvGbmQqDE7f6Ax/zJXoDH8k+LPX59eD/ZTGHyNmvwliwOIt/sxbNGxi/6Rrj6GmXSUaIIBuJVphg/Nwhtp8HNkCYkXJxIbTnNpvbU2bO/wbHOuHNsNR8V1jMOIPrzA1nFZvlWCz8nh06CEzGZtCOPpvTxzNaCjY0FlnQAuy4FfFHmTnbjpsiwmWm31OB82RqTao4FqSnZ7uZaq1lEVOWzLVclAyZTo31aY0DAz4SuxDgAMZsSv6/QrxbrCT0xfA+m91m7Nq6qcnrG75EmFCAP8oBoKC/UFk1NmDsBzMdEIX/HRyDtZf+3V2vLH+xpYFO3RRu9Hj9csfP47h9DWkRzz5470pgPzxTRKRP74JrtXCxM25IBkl/P+B/devTczLvEjO8sjkkGCQIVy1co3/8gIxLbaZE4+x39+ahggmbKIFfGOAe5u5vZlqcVkX0rfWpvJdIYBZwwaOGEkoT+xRt/nzcWRDba+wpK0N+61NaS67WzwKYoRtdvaYgW/rzqRVvqAfHTZ7CECMn9Mst62yX7zAslkbGFnyYBICTGYvJoIG1z8U5+U6FdILTBdYuDa7ea4DQuecylTrXECnkzefYTMfR7aSyFSz0VhNy1RbhUgFekOAPp4TfcGTIuDB+u80roe+4d2bKoqeUgjgz8aqoiNjtMSezpqvzj6rZNvwZVvCbVo83or88eMYzl3DfN7rfBzZGmiPQgqd2MgE0/LHg7AczKSLccoOg4rQSexuf7sJlJbIe1awn9eYtIilYaTaVRxMs1+PPQhc+sFxB3QC6vFjD9ap189CIBHsN1HYs2jb1+58HBkcGCOWNDxWcjtvb2+XJpzTwIaGsgn2FpgKa8zBDICMTt/++aMtfprmlMhEgIj+AiAJJipg5BA/C5cCMxPA04s551FYoU4saZ1O7TUJkKl2Tbnncz2fYTMfR0aaMtUMFJkJmWqZQKlYJwiwOznnKAWHJRjoMJinWSexV06DsqjnnwabU6YQKIVAYie040aVarHzetTZOxdQ5+TlTJEdsiB/vEOhdEXSfN7rfBwZhZE/bqDITMgfzwRqazHW3gmumUBb+nW6ZG6wn4oIClL7u3fvEj053V7iKfFgiMbpJerPlwmIBiUK61GHCCS0QsH+3uRl/C7nqG4pOgnlLk0Qd2esL1Vtoh5zzT56WGn7QqJ1PRICNgLOR/LsR0On/SNlbbbyDA1ae+JlqrXHfKAWZaoNJCyZagMJa5XUWQ2DVcZVIIEALhIrHiyt8JVfYoSc1eBYRTC2wfZKDkgs6yTslE3UOcQjM7jFqK2xbzvWlvKFQCkEWADhLFOwNvr1NW+wU2cP6oMycxBgIhi318gfzxHxZcvIHx9I9GYWU+hkIKnFSB3RH8dV5GA8cwrn5I02OgyinLiQOJK4k/xxfTJR9e+cQqs/mXGXQ5nE5mMtrVaSKEBgmPgBfxDKf8XtElh19SgxY3VFZz4xxTkKLt+cMtyY7RfFb7xf4GVBaknk3DGSL5FESZbJlqdlbx9JtKhHQmArAsERYGsl55anR9t7CRlJlusZzqVKrfsIyFTzMVEOCBQ3bE5HtThHwYFaploRQctU82EM6ptfTDkTI+AHM1jWWb6/aPw1wz45Nzc3rJBQ4NGjRyZ/rMTqCpKC/WMJVNQuCJgFEB+Qax7rBwd1dl8Z2uRgXdifiWFQHWhchXhWKdscGaoqDvnjVeEdt/Li3uvpUBTnKOgfyR8vImj54z6MQX3zi7XPIcxvL787BGBbEv/yHcml2OZg//Ia1fG3+KLoSmwTq0PKpp+whMXMrgT/NOGmelS4DQKJ7mEbmm2IKdLKfBwtsNBtjUQqbU9bfF0AZJQoIot0JVwIbzhiu1O6sJ4KASGwGwHWlx1rgxzN0bvxrP3iP5aaTLXaMI9U/3yGzXwcLfokU22kfiVahUBRBDjqwOIOfzg4hPb9kD9eD/4O6zsjfk2JQyPGa4vBNlBQKsaC8i+IgIL9jtDV2R1AWv4k9mYv0fOTOaUlAWrLICB/3EChxILAfN7rfBwtkpI/rj57FgL4gPh6MY8p52z8hmv8fSYXX5QPyLHFhpA/2wrK7uiBMVxc9q3Tx/zWlTMKAqfswKoKzj6O7t6961MV671+yVI59ppR2Q67UGhC7832sBvXGiNjgi3ApQStes5CINapgyPAWUTua5dJ37muA2YV7N8HZrO3ZKo1g3rohvYZNj2zvI+j4EAdG9XrsS9TrR62p9QcU6Ggvp1CoRrtEAEiBETLuIwxSBufMOPrh8Mtkqye9MWbw24JsqxMIdAtAmYBxKeQwxV0VT9/+hx19hNF7FgXtlV5IlVXblr++JWln8/7Pu81v/72Jfdx5IxgC9kxZ6oeU/bIqdBJPZyb1RxToaC+NaPKb4jNeQ8fPgxSi0n5+fNnbulf9ZUOBfsNTTRDSJ7rfPFIv3379vHjR/xSQn1Fzg3jynKNz3CurAHnIomgIi6899ZzMiVSnKPEfrdMkooUs6fbGqIxofc2wX7GHIaIBZk2LRaRgiqZGAG7i9lsdjIC2CTtSGNYOIzQ5Vnh2lGVXmmMgEy1xoB32Fxxw+Z0Hotz5IxvZzFozyMy1c6SQsF2bYHa1XaibzZJSveGAFsqWVoJqgqrkMMtkqzG/3SsvzcNFD05CJgFEL/wZRco1Nl9ZWiW48SlmESaNa2G0gjIH0/jc4Wnxb3X00ErzlHQ6G3Ppu2+yR9vj3/xFm2B2pV3om8LScTWnct0DanYkxy2z9w/uvMaf9NYMMHhWvt8LXF6zAvcUa4SWhKJsSBYIe9ir/B/dfNC8HVlnotAVz2nCBT7OKoxPexgZ2vv29rEEnqnw2aOQVvrd8pzi7jJsdMmUwkh0AkCnYwAx9FgPcv5XgY/NUEfB7ZxDTLVGgPeeXP7DJuemdrHUScDtUy1nlWrIG2d6FtBjlRVDQSYr1lCIa7vjwxYX0THWfqp0W6NOhX/q4Gq6jwXAVY7zdkDn5LLXoGmzu4rQ7Mc59AdcwdaqrX0ZvjnNyR/PB+rK5Tc5732jMw+jjrxj3yruyzUCp2UxXN3bZ3oG/RjMcbsSW7Y5dxdPo9Vgv1O81gVzqe7MTUw/vBa+W9/TMh50f5JN8PF5RSvnal0Pwiw1hAjpp+eE6MwmF+co9g8d6Llzc6mska/+XgkH5IMolo2k7UtMxTSYlleypKq2q6DQMwonEY/2WzIyrK9ggPLY601X0cb8zmVqZaP1bglixs2p0NRnCOZasVlKlMNSKc3DIqrTakKY8iXqr9ZPWyh5puJXOrot8haCistQ9yxxErOqkR0st8X8QVzVvWkK0zomzF62iyJxFo/MV+d/UTwaZqVc4cAPHdceCdTP3tDQP54bxKpQU9x77UGkZvqLM6R/PFN+OcUlj8OSjHbspOFei7Lj10ThTG5KdIPs2Wu8c/RLbsMUGJqQCsKR7gR+zjHr2MEuezGWBu9HWnCyTve2vQKWzdi5Z1bpGLFNuWPyFFs00PsLpFNgOwrnJiV91Voxibn4O++2lbfslv57bffVsurgBBogMCJPboBd0sTzNqOCc5as1YQmuHfpiGZam1wNq2MaNgY4oOJETmSqRYU5ZFMmWqgN5Zh4PSC2MrIEa1o9q6DvGO6NCOjSENE9DnVEayKKA4rRMFHXWXa+0SDhCGgNjfDBVsfPVM99ywJmgUQnwDd4e9jsuSos8eQKZJv37O7VLg6/BZpV5UUR0D+eHFI0xWO6L3Ox5FjzxgGHave5DdIKHTSAOTaTZyoP6ussUXy5uYmWIyIqjlVGywQzDwn2G+Tssxe7EYH95gHa8pjSbM/wPxUIhOBBjqduKGhRrB/RI5iC0yNF9FsMhJSy1QtuxiG0eJF0ITvYNgli6SfPXtmZlw2OmltqAiqquQ4AsEeXWMYPE7q7hqYuP1TLFyzoXj/bkg7f1GmWgMBjWjYpGEZkSPbRrK5Cw7sdoGyaZsMmWplsT2ltqD+dGsY2OoHXA06cj2hOMjHVg/rEVC2Zk5KONIx9bNC1GCF2jS3L7Eabco5/rGv6Su85eiGem4bobM+G5umkYhzv2kbknpoRZ39dCk4w6nvuZ9OoQjYioD88a2I7SjfYOqMTRlQW8M1GJEjx54xcnSsepNfKWGTkZDajtYVOtkB2vFXgvpTo9PtIDXxTep90/d6sB+vkrjdnX/+mF04W1/Jk6Ry2mIkcuwSByad33UAyflpYqI5hXeUwclJvOV8MipRMv/RiBzFBpEGs68NrE3Gqhtmv7iaNmNQuguv1pNTgE0/t7e3pqSGBQOFEqcjEOzRFOAK7QAAIABJREFUtqV4OoVFCGD1yu93ivcXwXZHJTLVdoDW2ysjGjZpDEfkyLaRbO6CA7tdoGzaJkOmWllsT6ktqD/dGga2+gFX7Y5cVSLOzXPdYp4PQmIxyLfK8qttU3J1NGvgQrbh9JRW1HNPgd1ekXAIuOyxfnBQZ3eUof1P5xMSBDl0aq62FOSP10a4Qf21jV6FTnKE6Ngz5pWgP2WeFk/YZKxOaptaV+hkE1ylCgf1pwffkGHBfJ/aYRbPaN9J2pVgP6f0cCnNHhZMBM7W+18Acqg58pOQP6f8E84qEFTabXCE7M7fNRKsRGdML2mOnlPjyPWIHNlThS2I2vaE3RZpWxzMWAV7k1GD2is10Gw3wY0gNlMOv/opBBojEOzRse7fmLayzXG7hrOOQP2MA5c9xVIW3vzaZKrlY9VzyRENmzSeI3IUG6uDA3ua/SNPbatGptoRJDt5N6g/MWU7nWaHsNoduSq/DvFVFzGqMmIqT4QPE3eJm9dPTLCSFTxSY5Nk+3d2vtI5CKjn5qBUvIxZsvdrTvRWv/BMOersPUjTH047nyN6AO0IDfLHj6DXz7uO3VicMLNm7tes0InBxLFnTH7QnzJPiyfkjxeH9NwKg/oTU7aWpCZm592WZCrYH9tcAEC1PwtHCCFxpX/ZPTUtRXhWW7URSzg5lVZVRuQodnXk6sJHcbWxh7PEsLKpXQLwRiiVhG7owXUxoGESsYXWPDqYYGTDTGfL0XKXCbM7P3d8H+UgGXp9aASMctpc2J3Ozh89Te/wlxIYCug7mBCjczcE/TLVhhBTDpFmDs0pvKOMTLUc0GSq5aCUU0ammo3SWIaBb8YPehwQ38RZ1qlx25wt6AZpnJQYF6hZz6bX6gJ6pWXuBkLppAn13PaCwA8KDu9QQj+14wQJ2rg5lX3SMy04qLMnxN3sEernTBas+xU859OMkSEakj8+hJhyiJQ/noOSXabGCoP8cRvhI2n54zZ6QYOth4X6xB4gf7Hd5iiRTgX7E1ZagpREY5seEcDD5Qu+Unv8DTa6LzOoTPuqOvJWVcSwbBKq4p/7PMKIeXdEjlidMfTbCWcdyn5UKW2PF4lbNDa1bs/x+64ZyWwOZ9jWN7vdzBqCxQjzIyA+eMngZrotouHn48ePcZYGXegMMqvMegjEXOgebIhKXHMZjz2kLK3Qd+7fv197X2Aljsaq1h4PHcplqjmAxH6aMT9WoE3+iIZNGpkROZKplpZp5lOZajZQwxkGvhlftS/bWJVN+2T70dCyLbapzTe6TLsJk8CUOSvhi8OhJMGXU1I/gwio5wZhqZqZODWReRiLGD+V0DsSX+ioykKNytXZa6C6o05fCRMau6N+vWIQSEy+8scNSumE/HGFToyGyB83UBxJyB+30evZH4/FBAkixPqCzVownQr2x9qjIgy4GFLBZvZl+tbJUo/z+b19lbd5K4FhGwJMK/U2Cyc+VEbrBEoNDWUTI3Lk7K5dAGmvJPZiCkZVkZPxxoqtGtRkurK9R+whco7rFZUQ5jf2JfhQsy0sZMT6YD2VO86CaugEgVh3rtovTuedeH/QOaFb0bl6Pmd2OnTHCYipHDXLVMuEN4FhZg2litWbZWSq5cvInv3NW+2VRKaaAX9JjGuqxZSnZ8PAVj/wHzQ84JDNKQI/Guqo2RA/E5oTU7Ye+LI9uCA9jtYFyygzjYCDodMF0u/289Qhu9uey3JoQqszF8HMuYVEv+5HNJmUJGBZanAUNbNaFduKAJdGOMfnSp3z2UrJ9OUTk6/88UzpJzDMrKFUMfnj+UjWW2GQP54vhWBJHGd7LlboJDbCnG59JY6VHqEtFewPaozJNIapySmeiFmBJiZXvMXiFcb0qXhDqxU6XtNq+cwCRHESNSPB3ftQVglItLv6bqJAVY6CffXPP/9M0FPjEVfT29WykfxgNM72dYOzst3c7rQzXQHmcTsMyln4M7Mg/s+3b9+IXFIzY66z3winPTEQ7+ZLL86EQKw7B/v+TIzTZZz+snBH5+KIP5/mmYnZgXiRqZYjLJlqMtVsPQkO17Gx3X6xbFqmmsFzdFMtpjxBTTNcn5twNvAxSA5nAOPaGPN+ATMz9nYu8jmtx2435d2YsuVUW7UMvXh1qo2t/FQlbLLK1XNbCjSxGIUgMi0rc15iGv1XZ2+phKttOe55qXM+q+2qgI2A/HEbjVh61UiIvVg8PzG2H2mraqAhTdiIHAW9pPZWrvxxo1ryxw0UZRMJrXa2621qd3+wP72FZxMRscIxVzaBRayqU/JzLN1mhLHecTCgGyQ1feGYY1wGa9idOSJHwRkrcenTbnBWX3RE8/DhQ9R19a1YAXs1rcYNmc68spBRxGjGr17wZxj9/PmzE5J0UKLdaRYKY6JU/kEEYl5K5lcbD7Z+7utc2v/y5csgDRgMrHlxiciRcSZYszLTCMhUS+PDU5lq/ky3Clp+AZlq+Vj5JR3RyFQb1FQb0TDwzd20x+dr7+k5/vTnxEFPp/BSBNiuYpBxevcVTOUg7wUz1XMLgrlaVSJ84kzfsao4YGAeTTNAqbMbmfaQ8Ofu4+d8euBrLBp8g6Q4/QqdFIR0RO81zf6IHCl0kpZp7KlCJzFkuvXHE6fZYwN7jEc7f3+wH6SOH6u1SfHTsaD+EYb9VurlFAlGFiTPN/UOVo4CmM3IflU47c42KL/MwZzhOIoFwtsHwJ4+fWqDT3c+sp3cVvXiJ/s5S8RM72yJoMXjV3Fys5mJ9PNxEH+NCR22USINULZb7jzVTyEQtCGCpuqUWNGn6EpBfjFiGLGZvikz3AHBcYUlU21Vdvb8tVq4QYHhDJtVTIbjSKbaqkz9AjLVfExMzoiGAfvznMgTC4UDGcAopBOHwzLhhjAjlFkTiQWjc1lejf8d8UPPZa2r1tVzm4mDUzTBsR0CWEDIHG3MShoDlL8Q0YyXsg2ps5fF82BtjAnOuh8V8qG9g9Xq9U0IyB9fhUv+uEInjpLIH3cAyfkpfzyBUtBmCy5cJyoZ6NH+YD9MFl+/c4CLWYrH5dFmu0CDHXwOYumfuBMFl2nwcNJ7lmurB8wOx1EsEB4cd9LSPPgUf9JZVSHsTfh837YD46lCVWxW3kcwR4Gp0Fm64rL948YQW1XMOiBDTb6DHRuX9jGotyZDwNmVsnAX6/iT8b6wwzCSnh3od3RqehwXaRSckqYEswhTtefi2JAoU22f+IYzbFbZHI6j2IgtUy0ma5lqMWSW/EENA//LvgOFB3wX1WcnLTU9LYtAzFQwrThuqclXYisCvqqr527FMKe8vfrhlPfHH6eA+WnWIvJfMe92m1Bn7000GGnOCRZkxIV8vdE5Nz3yx9PyVegkjc/xp/LHd2Oo0MkcoZNB/fHdevs/fKA69ue7Cn4z7BOMvX483zFKTOtYw8crN7X5CW4UOF5/7DZj0xwHJo63YmrgBnJTcyLB4rt55WAivY5/vKH5OFoAD0qHnYwHxbHj9SDCdDoO5m6qzd6Gyeub3k0UhrzggnuR7k+7ZnhJDGLv3r3z5VW25yYQ2PTI2bK96d2uCsdGTvShKzpjxAQHRibTWPmJ8xlJgl3Y71MUo18jel4ZRdD9CE6m2hFZxAYco6VlB/zgtGvaMonjFpTBJDgiFWxoPo4W6AxEdkKmmtErk0ABguO8TDUDEYlgNxzCMHAO99Mdyg6JNkoF045JDNkFB9WCdO6uyva87DGKdKmut5u24Iuxyxpt4mX+BaHbl6meuw+3TW8F575FpTOV2e7IRZYfoR9Pyu5WpEvVnAmOOnsmUI2L2cpmNCRTURuTOmhz8sePCE7++BH0eJe+bPp1IlHQGA66NqbpUg2ZCu2E/HFfW1CAoE1SyimYI3QSVNoe/PHgBL3o/BEJHjrZT/PswKp0Mo8zf85xXtPDa2/9Pn52h+PRfe6hhrXjR6IRBGc30yjlmDtGoEcSw3EUHIV9x+wIJpnvskPNXw6j03Ho1vl0fbpCe2wqdawfAu7fv+/vvWLxosg2ZDO8MOKz2TnGoE9ArKTyhcCCQHBgDPb66RFjmuAiKcaHoF1ls09H42gLkyYDCB3/zj9/3DrY+I8hEZr5ysC+C05sjnpLy1QLSkSmmky1oGKQGRy0Zao5cMlUcwCJ/RzXMDCnTg1rHAza5COYF5slOH3inw+zXZVmlKghg8DqSV+WEbHBTHklDiKgnnsQwJzXY6sE2A+ZymxsMNY2cXlyGu2/jDp7nzJiBdhfQn/48OF8Pm+f+C9UyR8PSkf+uJkLgvgUzFToZDeYCp0A3eihk3H98Z166+8KMTn5gw7nX81bRRJpn7xIE4nwQ+Kkb07TbGhNVG7kVPZsROZmrqV1JJvDSLAM3AXXQA1fJDAlg+9uypyPo4V99ubYWC3pIohtgtcUjukq+XRDUyyRMPu84OVg36EV9nXaFdpYHdnWZNNvbzlP8xhU9SPdxyajbNrZt1G28pa1xTb2MiC0JGNfW7FRa19tM72FWGNDjd3HO0nT8QcCX6baPmHJVCtieMQGvWBfPjJ7NjM+F3WSqZbuVjLV0vjYT2N9xC7TczpolR3py1WZDd7IVcp9qEr5psoT6yR9MhscUe1pouyqyCYwZy2snltVsonNf5nDo10D6VLU2tUuXQzzqVTlOfWos+egdEoZNMFfZBvL5z0Ft8xG5Y9nAuUUkz8uf9xRCftncEIpgpjdSn46tp6p0AkYdh466dkfr+TWHb3G3/hp6ZhZfv+hZHqmLOUNUo8h3klgBu02i9Gh2BDgtFKKkQXbmO46jZqf+4KyrKH4NqKpc0kcQc/Wk/k4WrgL9mRAs3lvmQbnhExX5y1nWe3IOJAOB+7T2CCSZoRJwx7TwIIOeZC8fZkK9u/Drexbwd5NJyrbyri1MVwkZl5nKjn3524boL10zICWg9iRIdphLd1uKQsnoTBHjA2Gd5lqRZQ8NlHGtHHfVN7S+Fz0PDiYp20Gp4OU/SlTLYZnTAP7MdWCujSWYRAch/f15Zgci+RPAHUmDkFOl1G3z2D/6oSLD5jJu4rlI6Cem4/V1pKJPsislFMb4Yqlz5aNtp4e7Fdnz5H+WWWchbtFA0+MnJ2FQ412036x4xYxgJSiId2u/PEgzjHfwRGT+bnP4m3pvc7H0SK44FQrfxxwFDoJdu1EZlCXOvHHg7Qt488Rt65YsB9SmEsOLh0yIAb3g5hxlkSmAZ0Q8/IouN/ZNLTP6EnPtabyJVFq6l3Y2Tq+QwM85suLksF9VQ5T/ESIq+DnFJiPo7Sk8mWRg96mMr5b6IiVCRUTJ9j1yLcLB8ukieEVKqEJux4nTc9KV7LpqfFC09U6rC0knWhbpHl0qE0X7vlpbGTeoVrt2XSksOjMkRm6PQttWsSgCS5BOh3/xJ9tcCjSyibDA0hlqm1CTKZaWksZmbf2086Nz4XfGF8y1RLiTttUaUXyn05jqs1hGATd80192Rdx2ZwgzhjtJ/bZsgzatVVaFbKbKJhGBIlxY3nUz+6cgoz3UJV6biUpxNzVzIUCO+Zaauls4dRf1Wk5BqqzV9K3gtUGnSAGipZ6UpCdfqoKApuY++SPb0JM/nha1WN+a0IDN9nwjA+Ng0ELvzG+Thyv/EnWARkzAJcEyn2ROa5KsIz/lp3DK1RCE06j9k/54zZiJu2AvyDWyUJ9JbeuZLDf4LXVYUNl0UizrGNrqpMuKIxVYxR6AN0oRyKx0J/ucg4j/Dx9xoIGaAb59FgJd5kjOxXi+SSA2vSIdn3QVnN65siwH1SVsp6eaSszYfucCZDpFIySNqlOt81sjmKMElTlvO43DVZ2c/n1x0ra03Na84NiguZYzefmO7PXucQcaT22esKAcKTaNu9iNPs6nDmPtKGwt1boj8xBzIarQ4EPbL2csiZybcyhdgcUTOsy1XJwk6mWVmCZaml8yj6Vqebj2b+pNodhgMEcnKaLW+m+iFdzGIWCEU1G+K3T3GpbnRSotCpUibuYYW9PwZWaVrXquZV0IDYdM+DntGiG08zyOXUuZeyFjqWLpZc78mvOKanOnoPS6WWCS7vo5BCLLaejFyNA/njmkhdqBlZB6922Cpy0/PGY4i358sfT+JR9GjMAHKVlUFXopCzyR2rr2R+v5NbdAS9HKc3PFy9ePH/+3PzclGD4Bs0HDx6g4qTv3r27DOh///03Fufy/9OnT1+/fsUk5WdO5dRA+e+//z6ncE6ZR48evX37Nl3SZmSxy8lZ6IcYWPjw4QOJdCWbni4tgvxPP/2U/+KXL1/u37+fX94pyfSJsFgrQVI8QkY7uGMsQ2ecmnf/nI8jA0VQ8TB6nj17Zsq0T7x///7hw4f57dIdUBi7B/Hzjz/+iNWAQOkv9Pel18SK2flUyMB37949O/Ng2gxraWrfvHnz+PFjvy0MqbL0+E3sy0F5bm9vzbuJgd2U6TPx6tWrm5sbn7ZukbdJvXPnjv1zSTOcFpy2/Ppnyvnrr7+YepYJaOEr0zwoAgKTLzMgI0OffTzGoxnTYgUS+baFs7DPf8ovRs7yX6ZaEMAFOplqMtWC6lEvU6aaje0Qpto0hgETNK5i0OfFi3z9+vUppo5j/Rr1YIjGQ9/kSpt3+0/ENB/KieJgSHfFws8//4wsEiSxZMTIliigR0cQUM89gl7s3Zjxw2BI94y9teTbo1Zx95alGAZqm4CWfqg6u418z+ngaiTzJitvCLFnyrulTf44olm8Y4YgFor5W3IUOgkqrUInQVj8zOBgpdCJD5RCJz4mdk7P/ngtty6xOWLf9jQb0LLp4tvz922AKstUorZN/J7OC9NVQpd2PJqPIwNCcNdz8Z3dprn8BJgvZllCLdOPmGOcPyrE7Eu/FXxaXKMWHMxeZsa3BDLBnV89yChGM3DZMMaK9Z8f7B2whnJ2Tjwjti2CJY3+d062yBsdAZlqfr9rmSNTrSXafluVTAWGheBk1IMZIFPNDNr9m2qTGQYEjTDy/W645NAZKWCkUzvB3BfzL8jv32g8gk+lIyBHSIq9G+wCjgrhmsVeV34RBNRzi8DoVBIcf1aV2T4RmF6LcJrL/On3uGbDst+009P5uYpPJpsqdhwBNqb4AiKnnl19nOaea5A/HlSnZpmMP/nqgYnYjLBgQ8V72XwcGWnKHw+qkJNZXKMW/KcJnQTtk34W6iu5deWv8XfUrtRPLGPT4QsmjPqWorNgPZuWFNPje8yYK0VtDV9lPo6M3uJ0+cjjMZoC5yZO7xSsJG4y1zbBBfhYDPwl3orpHqNw4q3VR8zBwXUBXxl6zmFcAp9VZncXQDRB9qs2upta+8Ug5ZUML7tdpS+OQFeLCzLV0toYm1yWQU+mWnDwT2TWMD6NBGWqJZDn0aymmlGAIokpDYO0m8DTejY8QmEUTZvTmKnNgltFlGRHJZVWhXZQkn4FTchxfPpZbkuzM/pT9dyyEgziSWaiFYYv0yM2LfQl6nQe+SvabcZDdXZHEEP8jPkdjMmVHLohYNlHpPzxtNdQ++mmEVX+eFlxyB8vi+em2uSP54zYnfvjldy6AYL92MRVVw0SZxQ2dbPihWE8R3GXMukZizJBh+Q4zRBZyRacjyNbmtjQPviwbJc5MY1MgxT6NJfNQZ0YiE9kfGmaZUSfr0390WchMYL7bXWes8mY9qFI5wRnYgDpp3fE6A86zJWGxxgNyr8gAp0sLjBCylRbVb/5DJv5OLKFGDSE+pmMZKr5xtJBU82WfpH0rIbBqk1L32FuKthZqIoKV332qguORVSiSCUJ/NOxxiKtJyohrIikGJoQBM6C30NjOYvCYEW0CUwmWJj7UUJzFtGo5+YrAKru63PCR7bD4eBcSdVpxaGqUkPq7Pmq0nPJ4KrXokIoc8FJvGcQitDGrOd0vVN+yh/PkWZw9DbyogaFTgwa6QT61mC1kxnTJ6Of0Un+uC8d+eM5A5EpkzDOj7h1O4P9KHRw/cIX88EcjIxKFqpBlvpX1w72cQFECftptc5NPWR1xoLfWBRtlZJYgarSmY8jo3IkgorR2xIV9KCEMekXzwcTG6IT00Guj4yz8NKJA1BEathb9aQTG6b6sedivPtqs2kMj1WrfCGQRiAxtshUyxnxZKqlFSz9VKZaGp8GT2Wq2d38oKlWXF4TGwa4zzlLASBAMUy7HbvBeIUXed2H0Rb6ksaX799QLKVglVaF8slD+iwC+FKolIMC9OMk5qPUZ0n13IJyCVrgIOw3Ybu36HO9wap4sF+d3ZfmZDmJCYUhnSl4x/Q9GUQ57ARHg2VOlD+eYxugacEV8px3KcO4miOmpcx83ut8HNnSDCoGPc4uc3pa/rjdVeWPb1LIxCx8BMlUsD/WpIn0UCDH/balnp+mFerfhNGRwswu+bStloR4JnXo4f9q4VgBvOh8jnLGd2rDVoO2WIv5+Q2kMx9HtjR9TwzwN0ncrq1qGu+0iM7EtIsxpKupOtZnD/o5QYnHMOk8/8iUs6qr9mqIjQMDwuq7JxYIjldMKyeSpKYvgoBMNXug2JSWqXa8jwSHPiMFU/9AxqehmURw4papZkN0VrqSqVaWnWDvmMwwQBCbdswz6tKDliVdjH9MPvPHT5bzeESFm5YXKEwlZWXXeW2xeZ+xt6qJbmChFTPOt0kgZdO6EscRUM89juFSAwOa0wXsjUfMAoxO9kIKaTJLte7X49stwc0H/ouxHHX2GDIz5aOT6amcp2jyQV2aCTGfl9i8TJdfClNgk23jDCzpn7RC/T5VlXIw1dL0bHoK8UxJkBqz7XNq2+SdBe1z04oBbSDvdT6OjBRI+PMawtokcbu2qmlnxjdKVSrBGHKF0ElZGQV7R1f+eGz6QG2OuHWpYH8QFNpzJhK0rey8hTHhNFFW2LHamF2YaQ72Q2pwVhx217kJhJiwFnYclo+IzGfQqbzUz/k4cpAJ9hqnTD8/6R0MNEGad3cZRtjFsOuHTSgJGq8MSseJxExhHRMYaaL4nzPOFK9/qRDinfHtOCxODdQf1CgGBKdkVz8ZVH2yO1TvrkATMUUQiM2VjglxZN73dZscmWoLLA7OaZnGhLVU5bx7RGQy1Rwwd/8Mmj27a6v9oky12ghvqv86hgHDIDNCcKaomkn3rG2UbpJ4s8IAHgP2yKpQPv04BTECKuUXccTyGbxISfXcIoLO7w6UrB0u9YMiB1vM565U31dnL6KWOyoJHp91xEqAjWm382WZHbwffyXm4jl+4hHnzpHF8lP++IKDg3NaoDFhLVU57x4RmfxxB8zdP+WPMxd3uLYctBB6m8T798cruXWpYD9d0RdebAcN9PmFgxNSLJOaEcPppgNdaB8jvBXsfnAEazGug/nMCpumKyS1acZaBlkMNSdAGCRmyWR4jTG4e8hOvzgfRw6/QXs6qELOi+f+XCLW+ZrjKNWiSFvVuxnL+MMOwcvP/hcTHXVqhljxhoA6KILTp4Y0p/4gj6qnX9FTIVAKAd9okakWHEbIjFkyMtX2aaNMtX241X5LplpthHPqv5phgNb5k1FsKD6YD7b9e0w5SrKvTKVVoXxikHVw4fWgWGOv43XSYj55KrkJAfXcTXAFC9Ml0z1ix+JesKHVTKTp9KODwX519lXMZyqwyRtiImYBiqUbpmNeRNMOKtvoSPomkPxxZzgyP+WPl9V2+eNl8SxVGxMog6RCJ6Xw3FdP//54JbfuDniZMTeYePbs2evXr//++29MWHaLv3jxIljMZP7xxx8fPnz4+vUrms1bTPn8N09JUM/du3f5j9Ivfw8ePPjpp5/sMj2kF0bgAl5ggf82VYZ+iEd7cuj/8uWLXUMsDTjff/997Gksn8rv378fe5qQMi8ir0VkC6dLJTsYjLW+L38+jhwcggzSxV69euWU7PDno0eP3r59axNGX+ZnrJvwlJ7CJq979+7Zb/WWZnx7/vy5TxXj2I5e6ddTL4eB+vb21tSf6PKmTJ8J9P/m5sanDRO2W+X566+/GLcdmkfpyw7Z+jkoAjLVZKpl2qJlNTxoyZgmEjNRt8anIX5JBBkcZXiXqeZIs+XPKxsGGHL4CLiWxQHHj3j8+DEdsHObvDjjToVv3rwBBydz+TnK6BQkXpnnIqCeexB/OiYrtp8+fVrWQ5bFNBZACGv9/PPPByvPfJ0FTFq0C/e/iGFTq3QPCLx//54FMTT5RGKY7jkH2KzjlOJU/rj8cfnjpXqTXY/8cRuNTtJDhE6G8McruXXrwf5ONElkpBEIDn/mlcR6qynTW2I+jnyE2SPimNG4hYxHfsneclhlczbx9ByLzUePcLKzX4F3cdEZf/MrOaWkgv2nwL40Gpye2SiWswnsRLLVtBAQAo0RmM+wmY8jXyVkqvmYnJszhKkmwwAlIWDwz37yD46zs0l/WPFfNtazfnrxGL/BLahdy1MF+w1KSuxGQD13N3Snv6hg/+kimIYAxgFOktTYt5cP0RwLjPn8qmQbBObzXufjyNcE+eM+JufmyB8vhX8lt+67UvSpHiEgBLYiwIqMc4iZCDpOWucxQkx/J9IP492eus4XCsj7kX5eD571z69WJadHgMtvHB65yqLzXuwQrJ9CQAgIASEQRECmWhCWszJHMdVkGKAhnMkzx/JYiFwOvGJp87fc/Md/o0jLtX/8x4Ji6/MQ94EZ4pUQAjMhoJ47kzTFixDYh8AyDjB3Y8/w56/+7at201uYDROsMW5iWYWFgBAIIiB/PAjLWZnyx89CPr9dBfvzsVJJIVAYAe5gdIL9NMD9b52HCZ0L/KGZYzeFoTmjOu4K85tV1NbHRDkOAv6ed4xRp4x+CgEhIASEwIgIyFTrSmqjmGoyDBy1Yb1eS/YOJvopBPpHQD23fxmJQiFQDwFGAO5q5o/TPssHetiuV685p2YW4pwc/RQCQuCaCMgf70ru8se7EkeQmH8Fc5UpBIRAAwS4jtIPCrJztkHTR5pgO4LzuvNxOOfpED/5eoI87rRZAAARuElEQVS/iQHKnz59OgT9IvIsBPjCpd+036/9MsoRAkJACAiB/hGQqdaPjEYx1WQY9KMzokQICAEhIASEgBA4iAAH/bFtOOjPlTwsBrJExrd1qgbjWU7p/ATUQUj1uhAQAvkIyB/Px6p2SfnjtREuUr9O9heBUZUIgZ0IYCg70X3uyGLnrLn3cme91V7jwhb/Fq8JTvb7OxgWCJ88eZLAclnPTZdJvK5HEyDg9F84wjXVZ2UnkKxYEAJCQAgsCMhU60QTRjHVZBh0ojAiQwgIASEgBISAECiIAKscj/75M3US+Fm+zrPk+EuFpmROgu/4UIyjRFpOyYFLZYTAdRCQP96JrOWPdyKINBkK9qfx0VMhUBcBrsZiV6xz2yerhN0G+4Mj+wQn+/2VWQSfPp/NhWbPnz+nGC7Ns2fP6iqKau8SgeUbtA5pmKFOjn4KASEgBITAuAjIVOtEdkOYajIMOtEWkSEEhIAQEAJCQAjURoCovI7g1wZZ9QsBISB/vBMdkD/eiSDSZOga/zQ+eioEqiPghwa5T54dstUb3tVA8K770e17riv49OmTj0c62G8muWUDsv+6cqZHwOiA4fSXX37BDDU/lRACQkAICIEJEJCpdroQRzHVZBicrioiQAgIASEgBISAEBACQkAICIGZEJA/fro05Y+fLoJMAhTszwRKxYRALQQ4xM/hfqd2f63QKXDKT44rcUmX03TVj3U5bVX6GUQbvhKbGGwoHj9+XIkwVds5Ar7mLJc9dE62yBMCQkAICIFNCMhU2wRXjcL+hEsrHZpqPp0yDGrog+oUAkJACAgBISAEhIAQEAJC4CIIyB8/XdC+nwtJ8sdPl4tPgIL9PibKEQKtEfjtt9+cJv0cp8ApP4PH+n/88cdTiCnYaPDbBJnH+mFfXxQrKIuBqnr16pXzUTp27SQ2iAzEmkgVAkJACAgBBwHfMPNznFdO+SlTzcBu1iOamWoyDAz4SggBISAEhIAQEAJCQAgIASEgBEoh4Hvffk6pto7UI3/coCd/3EDRMqFgf0u01ZYQCCNAgJDbv+1nBBHfvHlj5/SQDgbFHzx40ANtu2l4//69E7JdqsoM9uvA1m7kR3/x9vbWYaFPQ9MhUj+FgBAQAkJgBwIy1XaAVuqVUUw1GQalJK56hIAQEAJCQAgIASEgBISAEBACBgH54waK9gn54+0x392igv27odOLQqAkAn6Y0M8p2d72uv7666/gh+1HP9n/4cMHHwyOaCfO65uTW//+978fPXrkv66c6RFgL47zSQv26+hY//RyF4NCQAhcGQHfMPNzzsVHpprBv72pJsPAgK+EEBACQkAICAEhIASEgBAQAkKgLAK+9+3nlG1xa23yxw1i8scNFI0T3zVuT80JASEQRODevXscJTc3nFCGyDrrhv3EkoPH+qFz9JP9Tsh2kY5z0YIjMnOavzerwqFTP+shYHTANHEpZcB+/fPPPw3vcyTu3r2b2OIzB4/iQggIgSMIyFQ7gt6Rd4cw1S5uGByRr94VAkJACAgBISAEhIAQEAJCQAikEZA/nsan3lP54/WwLV6zgv3FIVWFQmAnAgQL7WA/tZDTT7A/+NUZjrZPGR5L7GB49uzZcu3/Dz/88OTJk53C1msjI+Cf3nv69ClG58g8ZdHOxkyCGcHPXmS9P0Ih+jUbm3RJwwiyEo1C4AQEZKqdAHqkya5MtcsaBhHhKFsICAEhIASEgBAQAkJACAgBIVAYAfnjhQE9UJ388QPgVXxV1/hXBFdVC4FNCBA1f/nypf3KcrjfzjkrzUHe4HX3iZH9LFK3tktsz38lmEmxP/74w3yQNXbVgV+bcvIRCH4qgteDuwjzqy1b0jm9x5aXFy9elG2iw9q+fPlyc3Mzd6Qf2NE0vuLRIf4iSQgIgR4QkKl2ihSCVlkwE/JOMdWuaRicogxqVAgIASEgBISAEBACQkAICIFrIiB//BS5B13vYCbkyR8/RUamUQX7DRRKCIHzEeCk+I8//mjT4awe2o9apoORfghwqG1JUqm28gN7BDtNYU5y6+xvKRGYet6/f+9cbmEeEWYGf/PzxASn252dBxfZ9uFwfaIIajfNhga2N9VuRfULASEwKAIy1doLzlhfq02fYqpd1jBYFYcK1ECAPaY1qlWdQkAICAEhIASEgBAQAkKgfwTkj7eXkfzx9pjvblHX+O+GTi8KgSoIEDi8f/++qZoAG4eGuTre5JySiIUzJzjZ//PPP7MZzQlk8tOJ5bMxjbltOdZM4gonuYtrGhg6dfLddyDlPwf6P378GDvWz1tIhH4B8uwvQV78kclH1p0KHak5T4//JAbs7L/55ZdfUKHjNfdfw4J5/3Qep3DWr5McR0Y1CAEhsCAgU62xJvRsql3ZMGisBmpuQcC3foWMEBACQkAICAEhIASEgBC4DgLyxxvLWv54DcCJhsSqPbS9+5v+pkDg8+fPMf0gf0QW5+MoXwp8gcaRJv0///UaJR16zE/EVKO5xnW+e/fOcLQkfv31V5sGWyIEm+1HnaS5acBmoROqbDKI5dsUVkrbLdZIoxg25cy+p/fNGmzG6rQ7go3DTGlkyoAQQ0D5QuAIAvMZNvNxlC9ffzw8fTqIDcUy1fLFuqPkxQ2DHYjplYMIJAZedqAerFyvCwEhMC4Cvrt9umUyLpiiXAgIgSkRSBhReFIjsjwfR/lSkD+ej1WRkt2GTsb1x30dNks6PNottTu8aSpSYlwEuLXSPg7uMDKilOfjyBFK+ue9e/fss+as3bx58yb9Sr2nXK7+8OHDYP0jqlaQEa5g5aJ4+xFBfe4tQAr2JwzOFYRNnpPm7ofb21uT2aFcONbf4B6Iqoz7LLCZ9NGjRwb2iySW7ykst1zMxDJhfk7L8QGwmZgSL10hMJ9hMx9HmxRGptomuI4X7tBUk2FwXKyqYQcCd+7cCb6FJaPvEAWRUaYQuAIC/pREsF+uzRVELx6FgBDIRGA+73U+jjJFuRSTP74JruOF5Y8fx9CugYDC27dv7RyTPhJu0DX+BkYlhEBHCLBhyt69Qecn4n7WbeGxoYdweEeQHSOFT/5wSznxfrPHgivl7VvlWT5jXxXFjrWjtwdGwNktyM8LRvqRH/b0wFIU6UJACAiBQgjIVCsEZG41HZpqMgxyhadyRRHgs1b2XmRTNxsxWfOVnWYAUUIICAEhIASEgBAQAkJgVgTkjzeWrPzxsoAHHbqlCdy93W39a/ebelEICIF6CLBMwy4eu/7Hjx+fdVbDocRQ1eCgtmmrQYK9FCyQwSzH983nyYnx8/Ply5eAr0j/ESn89NNPHLuv/XeEwvS73J1gb/5AQ9jSmH5FT4WAEBACQmBiBGSqtRduV6aaDIP2CqAWFwQSqz+vX78WSkJACAgBISAEhIAQEAJCYHoE5I+3F7H88VKYcyFT7MZcztYeuZlJJ/tLyahdPQQduY/Lac8cR3byl58oEDFL51E/9xXPx5ED9b6fHBrmwJBZsmEI4Gf7y/zTo88+1np+C9j565lC0dYeAXqB/ZUECPA/VtSeKrUoBIRAtwjMZ9jMx1ER5cFgkKlWBMlNlfxjqZ1sqskw2CQyFS6LAMPO8+fPg3XiOb548SL4SJlCQAgIASEgBISAELgIAvN5r/NxVEQV5Y8XgXFrJfLHtyLml+f2aD9zyYk5erHybn7tc5aqvxQCBPhx7F35HfvNDgDqLEXh1nrm42grAjnlnavyOWKe81bBMk+fPo1p2cePHws2pKqOIOCI6UhVetdHwNz0sPQFrn/wyyhHCAgBITCfYTMfRzW0VKZaDVQ7r1OGQecCmp48x/K3nTUeTc++GBQCQsBHgMUZeyggjRXnF1OOEBACQmBiBObzXufjqIb6yR+vgWrndQ7tj/s2mzHhUOaDyN/hfVOdEj0jwCXY9iXSBUnllvL258Whfz6OCgrFVMXePcYv+2YPRgSgMwVqJ7gVJ3ZvhEaP2uDn189dsvbRc4kmH7rVkuxYfPv2rSnG5jvQNj+VEAJCQAgYBOYzbObjyAirYEKmWkEwh6hKhsEQYpqeyISP1thbnB5qMSgEhkCAK2eczywSIjpyDewQXItIISAEhICNwHze63wc2fIqlZY/XgrJUeoZ3R+v6sf9axQpXpxODPdKkX6AJY7FsNgY4fk4qgQg7pmz34fPNDaTFw3FIv3OvrlK7KtaIXAuAlyFakf62RqlSP+5ElHrQqBbBOYzbObjqJLyyFSrBGyf1cow6FMuF6SKT0r53+lbcMBb/PLlywUxEctCQAgIASEgBITAZRGYz3udj6NKyil/vBKwfVY7uj/OToVYrI37vNnfcxB2BfsPAtjo9ZgSlGreCSeXqjZRz3wcJZg9+Ij9PvYHwjnl//jx44N1Zr6e2Ale/KMSmSSpmBBohsD79+/tL+WwcnrKJSjN+FVDQkAIHEFgPsNmPo6OyDf9rky1ND7TPJVhMI0oJ2CEYYcPSwUZwVvkgK/i/UFwlCkEhIAQEAJCQAhMicB83ut8HNVTPPnj9bDtqubR/XHnTgIbWy4SfvLkiZ2zL61g/z7c9JYQaIrAzz//bK/mfPjwgdGhDQUEOP2GyCwyAPk1K0cIdIIAK6T2rhqussCk6IQ2kSEEhIAQEAK9ISBTrTeJFKdHhkFxSFXhQQQYdtiyHzzfT7z//v372qV6EGG9LgSEgBAQAkJACAgBITAEAvLHhxDTESKH9schnlP79uXBNhSc6S91kbCC/Taw/aZrX5nufNyrARDzcVQbNKL7dryf0aHUKJCmnEZ/+OEHuwxn+hX1tAFRej4E+IAFoyLrpAtrjFdcnzUfm+JICAiBggjMZ9jMx1FBcQerkqkWhGWOTBkGc8hxPi5YMyLe7zhrhk32rbLuydKSyVFCCAgBISAEhIAQEAJTIjCf9zofR7UVT/54bYRPrH9cfxzKOTHLPuzgJ9rx4/DmCh6pVbD/RC3d0DS3kfCt6A0vbClK7DZxW/uWmjaUnY+jDczvLepMWre3t3ynZG9lue+hG6wQ8R0BrhNhn9Hnz59fvXqV+7LKCYEBEfANCO7SGJAPkSwEhEBTBOYzbObjqIFCyFRrAHL7JmQYtMdcLeYjwFiNs/b06dPgKxixLC0R8tcp/yA+yhQCQkAICAEhIATmQGA+73U+jhpomvzxBiC3b2JEfxya8b/wwu7evfv69esgaMRklxP/waf7Mu98+/Zt35t6qz0CRHY5Zh3cBrKPGPaIoVUFN49sJWM+jrYisKM8I4V9uzgB+BMluIN+vVIDAVsr6Nc6hn4EZM5ImWGWL1boHosjYOpdIXA1BOYzbObjqIFO2pMyzclUa4B51SZkGFSFV5WXQoCloufPn8cuh1xawU3AuOUECX8sPPEJANaRSxGgeoSAEDgRAUYAdvbYBPz555/tT/XYBCgtBISAEGiPwHze63wcNdAK+eMNQG7ZROf+OFGYr1+/YneBCQn+CCvwPwERh7o5VVvDEVOwPwG7HgmBThFgEGGZxtwxzhYQdq51SqvIaoUAOsDqHmt2nOBhFmzV7Gzt2AYEe6F0j8VsAhY/QkAICIEmCMhUawJzi0ZkGLRAWW2UQ4BDJKwc4RSkF5hMg/gO+JIcOjE5SggBITAiAvR9dvDYlOtkl42G0kJACAgBIXApBOSPTyPuzv1xNC3/8+h4XsQa+KsR5l8krmD/NJovRq6FABu3Od+/nD9mpMC1uxb/4lYIVECA0P7Nzc1SsQ5iVgBYVQoBISAELoSATLUJhC3DYAIhXpYFFp7YAZxzLyAnSzj/dFmgxLgQmAYBezVcF9RNI1YxIgSEgBAQAvsQkD++D7eu3urfH7cpjEHHnWo4XNhmDTZYK9gfk4LyhcAACHCZD0c3iPozsgxArkgUAn0jgCHIdjzmYBZG622y6xsDUScEhIAQEAIlEZCpVhLN5nXJMGgOuRqsggCB/48fPy5XSnLDJAlzRRy7xvmKpG6Jq4K7KhUCbREwUQ0+2CF/ti32ak0ICAEhIAQ6RUD+eKeCySOrf3+c87dE8c3ngPGtlm+lEVwgxIBJxv+Wn1X6f6L1sj6UiqwcAAAAAElFTkSuQmCC"/>
  <p:tag name="POWERPOINTLATEX_PIXELSPEREMHEIGHT#5C6D61746874747B737570707D285C7661727068695F7B692B317D29205C7375627365746571205C6D61746874747B737570707D285C7661727068695F6929205C637570205C7B50205C6375702069207C2050205C696E5C6D61746874747B737570707D285C7661727068695F6929205C7D" val="133,3333"/>
  <p:tag name="POWERPOINTLATEX_BASELINEOFFSET#5C6D61746874747B737570707D285C7661727068695F7B692B317D29205C7375627365746571205C6D61746874747B737570707D285C7661727068695F6929205C637570205C7B50205C6375702069207C2050205C696E5C6D61746874747B737570707D285C7661727068695F6929205C7D" val="33"/>
  <p:tag name="POWERPOINTLATEX_CACHECONTENT#7C5C6D61746874747B737570707D285C7661727068695F69297C205C6C6571207C5C6D61746874747B737570707D285C7661727068695F7B692B317D297C" val="iVBORw0KGgoAAAANSUhEUgAABcAAAACGCAIAAAB16L5jAAAgAElEQVR4Ae2d7bEdJ9aFR29NALZCsBWBrRAsRWBNCJYisByCpQg0DsFyBLJDkB2BRiHIk4Hfp4YphuLr0DTQwFn3xy0OTcPei92w2Hw9+Ouvv/6mPyEgBIRAAQL//Oc/X79+/e2337569aoguZLMhcC//vWvp0+ffvXVVz/++OOXX345l3CSRggIASEgBITAZAiI9kxWIRJnbQS2IaL/d7Qe/vzzz5cvXz558oT/R99VeiEgBBZFgA+fr/7FixcfP3786aefFtXizsX+7bffqL5ffvnl0aNHb9++XQUNdTqr1NSucsoCd61Z6SUEMgiI9mTA0SMhUIfANkT0wdEVKAyiUN6g9t133+GarUNQbwkBIbAKAjiMHz9+/O9//9sI/ObNm+fPn68ivOR0EWDhCT4UE/P9998vsZJInY5bgwqPR0AWOB5zlSgErkVAtOda/FX6xgjsQUSPOVBwxz58+NCt1KP+F/ddhYWAEJgfgV9//ZV9H1ZOeU8sFCsGaMPxhVkfCruxJl+Kok5nRTPbSWZZ4E61KV2EQAkCoj0lKCmNEKhDYA8iemwLz6dPn+rA0ltCQAisiIBHIzg7Q2tPVqxHK/Pnn3/+/v37L774wsSwnYfZdft0woA6nQkr5a5EkgXeVXVLWSEg2iMbEAJdEdiDiB5zoNg1/BZZ3Eg2rIAQEAI7IcDaBHftCTs+dPLRBvVruq7PPvvM6MKWzJl9KOp0NjC5pVWQBS5dfRJeCBxCQLTnEFxKLATqENiAiB5zoNTBpLeEgBBYDgEmYf7xj39YsXXzjoVig8BaXdcGgEsFISAEhIAQmBwB0Z7JK0ji7YTA6kRUDpSdrFG6CIE2CPz+++/u2hMuvp38pIw2at9TLhziZY8DR2/Cz549uycApKsQEAJCQAgIgf8iINojUxACgxFYmojKgTLYWlScEJgdAQ6f/+abb6yU7PVwR9o2XoHVEfj66685EthqwXkoOuDGoqGAEBACQkAI3AkCoj13UtFSczYE1iWicqDMZkuSRwhciQCnGrH2xN32j/eEhXZXyqSyuyGAx4Tb6G32P/30k26mt2goIASEgBAQAtsjINqzfRVLwZkRWJSIyoEys1FJNiEwGgHWntg7bimbFQq4h0cLofIGIoDHxF7KQ7EvXrxgH/jA8lWUEBACQkAICIHLEBDtuQx6FSwE/oPAikRUDhQZrxAQAv9FADfwH3/8YeGAVWhPh0Vj48C7d+9c7Tg8WNeruYAoLASEgBAQAlsiINqzZbVKqeUQWI6IyoGynI1JYCHQBQGOiWUHh82ao09+/vln+1OBjRHgHC/3MBQ2cLmH4GysuFQTAkJACAiBu0VAtOduq16Kz4bAckRUDpTZTEjyCIELEOAENffSYiTAmaKjTy6oiYuKZBaOu5Zs4SxEevnypf2pgBAQAkJACAiBnRAQ7dmpNqXLBgisRUTlQNnA5KSCEDiLgOc9YQGCLrU9i+lq73sLjl6/fq3DUFarQ8krBISAEBACRQiI9hTBpERCYCACCxFROVAG2oWKEgJTIvDq1Sv36BNkdDd0TCmyhGqPAOsnf/zxRzdfj1+6jxQWAkJACAgBIbAoAqI9i1acxN4bgYWIqBwoe5uitBMCNxBgFesPP/zgJvr+++9pwtwYhe8EAbbtcPaNVZbDUHSKsEVDgUMI0LAcSq/EQkAICIExCIj2jMFZpQiBCgRWIaJyoFRUrl4RAvsg4K0yYPzMzMw+6kmTgwi4BwnzKj+1kecghHednJEJTrcHDx48evSIQ5RkPHdtDVJeCEyJgGjPlNUioYTAfxFYgojKgSJ7FQL3iwBXr3ubd7xNHPcLzb1qztk37mmywPDixYt7BUN6H0Dg999/x3jwm1jqwwomb6ByIDslFQJCQAh0QEC0pwOoylIItERgCSIqB0rLKldeQmAhBP78809v884XX3yhLRsL1WAnUT0n2sePH7UoqRPUe2SL6+TJkyePHz/+5ZdfPI3wodDOeJH6KQSEgBC4BAHRnktgV6FC4CgC8xNROVCO1qnSC4FNEMB7wvDGVcZrsNxHCt8PAgyGvUUomIqGwfdjAOWaskPn66+/xnXy22+/Rd9iS6BuQ48io0ghIATGIyDaMx5zlSgEKhCYn4jKgVJRrXpFCCyPAEcV2JX2RhmWn+jq4uXrtZECoSvtu+++a5S3stkBgbdv33LU9NOnT709gK5ueE9SjhU3mcJCQAgIgQEIiPYMAFlFCIFWCExOROVAaVXRykcIrISAt3kH0cOmaiV9JGtTBPD941Bzs2R3Bjs13BiF7xMBThDAdcLhJuztSiGA64Sr0Fm1xPqUVBrFCwEhIARGIiDaMxJtlSUETiIwORGVA+Vk/ep1IbAeAoyEvdMKGPBo+cl6FdlTYm6z9rIP2aeXQD/3RoCjcNiPw6HCGdcJfjfjOtFpSnsbg7QTAmshINqzVn1JWiEAAjMTUTlQZKJC4O4QCBebaGx8d0ZwS2EGwLjV3FRsx9AiFBeQOwmzkOTly5fcTEwr4Z2a5CLAuTk///yzucbYjVdYCAgBIXA5AqI9l1eBBBACRxGYmYjKgXK0NpVeCKyNACMcb/kJ+uiEi7UrtY/0oVXI0dYH6UlzNd6Qhw8fvn79OiPiN9988+7dO5xrWsWWQUmPhIAQuAoB0Z6rkFe5QuAkAtMSUTlQTtasXhcCiyEQjoG//fZb3ZSxWC0OETfst1iEAhMdUrgKuRIBahlvyKNHj7yjpj2ZaDrev3/PXTzsVfYe6acQEAJCYBIERHsmqQiJIQSOIjAtEZUD5WhVKr0QWBgBVuNr+cnC9TdWdM4K9e4zpvz8YoSxAqq09giwkARvCK6TsKFwC8N18uHDB+7i0TGxLiwKCwEhMBsCoj2z1YjkEQLlCExLROVAKa9EpRQCyyMQzidz6KNmj5ev124KhL5/TAg+2q1AZXwZAmYhyePHj/N3D2MSnz59MtcYXyarChYCQkAIlCEg2lOGk1IJgUkRmJOIyoEyqblILCHQA4HwHDVmknsUpDz3QIDbakNFQj4aplHMQgiYhSRPnz7NuE44UZjz8HGdcI2xdvwtVLkSVQjcOQKiPXduAFJ/dQTmJKJyoKxuV5JfCJQiwAxzeIlG6NktzU7p7gABhsqhi00OlG1qHm8I62NhJ3/88UdKKVwnjEBYdmSuMU4lU7wQEAJCYDYERHtmqxHJIwSOIjAnEZUD5Wg9Kr0QWBWB8PQK9u8wfFpVH8k9BIHQ9//x40dY6ZDCVUgvBIw35MWLF9Rmqgzahzdv3uA64RrjVBrFCwEhIASmRUC0Z9qqkWBCoByBCYmoHCjl1aeUQmBhBBgFhevzw8UFC2so0fsgwCW1Ycb5E0bD9IqZBAG7kIRrKcL1aFZIXCc///yzucbYRiogBISAEFgIAdGehSpLogqBDAITElE5UDL1pUdCYB8EGA6FyoQ+3TCNYu4cARZPhnfxaBfPclZhFpI8fPgw7zqhrt+9e2euMV5ORwksBISAELAIiPZYKBQQAksjMCERlQNlaYuS8EKgFIFwxMvRBrqCtBS++04XdbRx8uh9o7KM9mYhCa6TcDW7qwMzPO/fvzfXGLvxCgsBISAEVkRAtGfFWpPMQiCKwGxEVA6UaDUpUghshQCTz+EhkdEVcVupLWUaIRA1lejkXqMClU0bBPCGPHv27NGjR+FAwi2ArXy4TjjXRh5VFxaFhYAQWBcB0Z51606SC4EQgdmI6N9DERUjBITAZghEx7rRxmgzxaVOEwQYV7NeyTsyQ8egNMG2UyZ4Q1hvEh575BXHJVxcTqyTpD1Y9FMICIHVERDtWb0GJb8QcBGYjYhqBYpbOwoLgT0RiI515UDZs7L7aBW1Ft3F0wfsU7mahSRPnz7Ne0/wm3z69MlcY3yqPL0sBISAEJgPAdGe+epEEgmBUwhMRUTlQDlVl3pZCCyBQDiUYkGBpp2XqLtJhIz2W6FdTSLtfYrBqTR81LhOwv16FhA+/B9//BHXibnG2MYrIASEgBDYCYGwexLt2al+pcsdIjAVEZUD5Q4tUCrfFwLRZQLRZui+cJG2RxB4/PhxmDw6xRcmU0xvBFhIwhn1HLH28ePHVFkMHt68eWPu4iFxKpnihYAQEAKrIyDas3oNSn4hECIwFRGVAyWsIMUIga0QCOdhUE8OlK3quL8y0eNFGa4zIO9fuEpIImAWkrx48cI7ocZ94YsvvjCuk+fPn7vxCgsBISAEtkRAtGfLapVSd47AVERUDpQ7t0apvz8C0WUCUT/u/lhIwxMIfPXVV+HbUZ4aJlNMWwTMQpIHDx788MMPGdcJVcZJiuYa47YCKDchIASEwLQIiPZMWzUSTAicQWAeIrrwLTyQQnZ6c/kis6AwSP6zr5ta8dgkk28sXeY/fwwamXgPVy+z/pkLC8ziZ+qGGx+jXq4zVa53UwhQj+bRw4cPw6pJvTVz/FQaMdAyhu0hJgt3AeG2VxwB/JlmxLQhtt1gZ0S03XBzuIcw7Wd4uAagcVHuPag/iY40L/RW+WuJERWL5ZjYJ0+eTCK2xGiCgGhPExgvz2QqktAEjak0Eu0pqVPRnhKUlGY2BOYhoos5UOwHD2svrFQzenR5P56Ub7/9lkGRGUOyBJpJPJsbKameDx8+HD1ik3yY63MLsnmGAcZmlFJBcA17NiO9MNswBmVh0pwaWO2bMP2i55byCkKdQvcHHRvC82c9X15WCIwPC5n5O1oFXlapn/tplNKUeHAOnwJyGHltDJXClBFVP3LIhzXyaTAWjZo3kXzO/Jm5LC58PfMdXQtvk9Lncfw3UWe5TPhG6KqiM6uuLvRuJJOH1MVk6bBoD5Zv7uSOTgaElSvaE2Ii2iPaY6xCtCf8OhSzEAITEdG/jvyFgzEWfRzJoD4tQ5fmzR8ZsjOcwX9oOgyWDskKZw0zKYl59+5deUGgHZX2ZkFoWl6KSUlZR5VCNqopVRDeJXwiN0V1E5gKSmV4NH4/jUoQwEnnQmrC1GzJu8PS8BVYIcc0KZQSRcaKkQrQYgyDZbaCwvbfoNRVzrDQMRbSVamjmQNCSePJd43r/2jmSp9H4EILFO2havjeRXvyJpp5CnqbEbmMsvZRtHMX7RHtsRaiwLoIhD3yVUT0b4dADOUewGXhEHXdZ2oIVBJ/yOMAZy3JM5oGWlxeBdFeIZptGIn/orwgUkadfGG2YUw4wkx5qcJ3UzEofkj4aOL9NIqq6UVGx10ZP5f3+oCfrvfk0HdXLRslnmlSZuNh1ThUvBj9QukXKrIqfOWSTqdQtgHJsNWShguP/4C+eIC+ExZxiQWK9lhLEO2xUFQESlqPaKs+LZErAUG0J0RJtCfERDGLIhBtssYT0akdKMDBgCqKVO9IxlflhoVvolqeQwVFe4XCog/5IELKWFgKyeiwLXQ02a1qEKCO+oCsGAT208jVLhOOegrOIJkpq+IRoz5XwgHz52fouP0K7taHEv2cQ6pdYQmpV8Iv9048BXykJYMf7PlOAElZSO/4wRZIcdGvzDY+/QKH2Ihoj1sRoj0uGpnwSSJX+LG7pMIKI9pjoagL3C3tKbQ6JRuGQLSLHE9E53WggEXdR97krWFMAmnLba6ET6fUP9T2nQTfaMSkaEqY6ni0qBst7KdRidmk1kYN8FOUiEca1yeIu63wrepkbnHVRmhenGoVTzUgR1+MAniobTla4uDh61HxeqSnsYryA9di6aHu0wJ7AJ7Pc6QFnuynXAupCIv2VIBmXzFWJNpjAckEqolc/lM1T0V7PJSivXamdjKP1Ol42OrnJQhETXo8EZ30GuOXL1++ePEi8xlP9egm2W0lLefOtsqqaz4cUsURhjfviaiQgQMUAcEch1bxevUri2rEAahRlTudzhstKxPJ7VccJ2wSMJHe+/hYbNIWl5Gq8BHndI63w0LZ+iWLtnWFJzv2k2qbnDmJnNO+6fsykFIFDLNpkeglt1FcioCAaE/UDER7RHuihpGKFO1xkRHtcdFQeA8EZiGih7xHY6Zirp2EMeZ1aCoGDM+sDSmvghD/8o/hkHPuTEGIBHrlgtWlPLpaYT+NSsyG6YIQ3qO2XVJQRRpWElnZ3PXPFVmVvBL1WFsBTABkaJcRhr9oA+2lJ8+SondKE7UoYOmnY/jl1q1B6yfh+ZzRCAfizWYTm5xnFfp5rVfJYYwFivak7CHE32uHMz9FezLg3Hx0s0W6mcPNBEeJXMpI3PhoJyXak6oL0R7XeBReAoHoN46F9xM+7IagbdNdY8ykbvnaE758ZiegleaPn1yma5sJ1OMiUv4zm4dPuuHksy3CBsicpZs3L5i06esC+JLpb5j6TrnY67IN36IgmEe1OtFLYcNSzsQ8ffoUg0bOwkz206hE8eg8Nh9Lybu907hLnc9spy+R89mzZ6nPn0aDG82xdlqS8KrvX3/9lRdT9xzziBtGy42wRNTJ06SMhwURIXqT6zKDeOAGFeCK1rwwePRI1nuJVl4GPe2HgGhPBlsaWNEeg49oT8ZO7CPRHgOFaI81CQU2Q2AWInrIYRP1wRzK4WZimOLNmiYN0zUV5zjQDZdMRCMAw6qbokYTIBV/AOX+UW5GqWg++Ui8QmEplOgOSr0SD03FmNKh7CXV4RVU8pNaIHMERhFTFgF+Uq2FFWRK4ZU8UN7T/TTyFPR+RquvwhK8bM//pOKsnTD3fj7DTA5Uui3LDdAEY2+ZF91HCOm+a8MzgOnK2TvsVpwFgQBNXKeiwxJto9GpxDHZ0oBnmmuLLe3h0VZujPz3U8oAC4w21NYGTEC0R7THWMLRBkG0B9xm6KndlkS05356EGnaHAH3U3I7ysFE9NiKl1Dotlw272gwjSC882RloAX+ERf0MFztQInKhsxhETYm+kpdZGqYR1lt+4+8RlY1LwCq9OU3bYYEGUXcPMnwZm6FSO6nEYpH7bx3z10CuHWTtf3QwqJTTUq568TmmWo3bIJ7CPC5uR+gDVfgWQhX706nUIyGyWhqaI0tdKkAadC9YbnKqg6B3haYaqOsYWAJ2Eyd8PatVPNlSyHQtjXOd6lWsPOBDFsQ7cnDm68j1zbcMHYyLZFDX9GeVJNS0U2n2o28XempEOiKwCREdC4HSoZW0ibSKLSqEtCPNrK2k+Bpq7LIJ99LNSxoZibBdOshZweJM/Zga4qheBMA83Vki3MDk2sELK60Ngz1aYJYdSbugKTrmQ7RzxyDOWSHrpoYSdhuNGyX3LKmDVtDcgP9vHKutZgSq6tvBkhT1NYFk4YFS5tBWskAAr0tMNPNifaUWKBoTwlK0TSiPVFYekS6zYhoTw+EleddIeBSJhseTETnuoUndegGNILWp+EOcLbrp85EsDWhQCsEDAvkypVDpySQ+O3bt7jM82JQj+ScT9P86RIape6ISe0ebI5SKkMO8TGPkIRtuqlk5+MZiHrH8dC8cqzJITt0xeD2orDdCGPcV/YLY/yhUtFt52EyxeRP+MI+cQ/RoE1yT5bqawACoj0DQB5fxBIk4RAsS2gk2iPac8iqlXhRBGYgohM5UDiOMVWRHOLYnFByMlnJxuOUSIovRIBB8hnn1/Pnz2/O2TImSfWahUIeSraKRqkxbbTdOYTAmcTUlPU4sBbmTFb5d3GUeCMTpn24Jjb/1s2ntBsQFDdZ7xOd3bJmCLsHdVt5PEeVjVfAQyD1VZKMz8FcY+y9op8bIyDas2XlrkISysFfRaNUAyvaU17XYUrRnhATxVyLwAxEdCIHSqbh6zRNze0b11rA9qWbTvek84uVRzd9KHZRQ29IF9IoNaaNtju9cbP52wtHQLLTd23K8qb6MaFWxXl+H3dprlVz4wAVF2qXar3DlHcek9mvQSPG2ih8KFzNc+co3Y/6qQ+H8V6r9soDU7THA6T5z4VIQqHuC2kk2uPWqWiPi4bCOyEwAxFdwIHC9aKdal0rUDoBa7Ol+a7eLmEzIYAPJX/TLWsNMlN5blYnwwtplKHmJ0Gofp2RIavJzOuZjevV+dsXGYW66mM8bTcAusPgFGOzwmwWiE7lsfFkMzU7qcO2RG8Fk1sQtoQbBRfny5cv5UZxkdk17DZTro6iPS4aa4UXIgmFwC6kUeqDinZbheqfTCbacxJAvS4EQgSiX/RgIjqRAyUKR4haw5ioB8vkf+0sfUMdL8yK40tOrj1xhWc6LjPwIOWARShraZRqSi60bes9ob7YnOXWb8MwfMU1BhaMNJ/L9Uzxrsa6Ufu5Ny/SGXPliBPObvRMyMuQhVrgzDcycnOiJ4N+DkBAtGcAyCOLWIsklCCzlkaiPaZORXtKbFtpQIDpRv7GzEA3BHwGIjqRAyUKB3DbExMaQm+yygzvM76V5mJsmSGre5qPkBl4ZOgmdtJ1sLGcRqkxbZM1QXVGax0o+dFjXeb2Ldd7wlIRJvPto1aBhutZMiLRpSE83h+6t/l9NPNLmIF68CO6HlozuH5+HRbfy6NHjzCA5cjNYDzXLU60Z926CyVfjiSEKngxy2kk2kMNivZ4ZqyfKQSgshBm/vqteUwV3Sl+JBGdyIGS8Vk0H4rbmnOX4ttIAl0HeG5Bu4a9cyJaqWlH4NEM7fka0acnI5fTKDUVcxKH6tcZBNrltf2+L5xo1khoUtgxUS1w/kW3veoBNY0eXRomzfY0ujeKm2QUnXJi9gAhXwWrPzUnnoAbbUsKVXTEALAEiM4kBrA67FPJ7zYjnmCiPR4g8/9cjiTchHQ5jWbrhkR7btqYm2Ba2uMKuUcYqsxEjrtAYaTr4TyGKco0sgWYyIHCOc8pTBkR9ZhGpjhy9nwo1ApLFpuv+U+ptmU8pLDTFD31kmGc+XNSzkC9okapqZgzOJx51/VrZD72M0XwrutE62cPFMTUnBU1NY1sExwNYOcWLvMutdnP63RIvJSys9nbIaUuTIwbxZx4Qr+T4gSIB9HBjcKHw/VSF0qrotsikGkJRXvaQt07txVJQh6TFTWarRuy/ThgZj72fEXcfCracxMiJXARgHKwuNXOaJpHI10PrjB14RmI6EQOFED0fBkurDQQtD7Np+Agr8xRYzdcpcEfW9NxwvWb+XE12jicqcfzWmcWvdN3NrcQI/CKGkVbw8wI7XzV5HOw7ox+YPLxWr7C1Fk/voKmbvPddlcULZJ3AbMBlvuSZ5giSJlQ1N7yJqGnLgL0O9QvbhSothvvhrGBp0+fMnHUb2mVW5zCAxDItIeiPQPwb1VEph7PFyHaU4hhtBtK9VmFeZ5JJtpTiN7ktMdqQR/N9ttFpzEQnv3g8FXX42ZVWyuQ+qijLUAn1eZyoLBSPaMn3NFMwTXnjtgTYy3+MqeiZATTIw+Bb775xotp+DPv3rLdVcMSyWo/jdriczM3HFt2aqjfPZp2vTFD0E5r1m5qej6B9QGFWbX11IT5K+ZyBGjfWFtLO+YucfKkYuKIjwhjgMl5j/RzOQREe5arsqjA+5GE/TSKVly/SNGecmyXoD04IOCWL168YBpjIYYJo4AqsC2AaT+6G0vFy2tHKaMIzOVAwYVxs8nGjQJ3fPDgAdaALw1HIDYd1U2RVyGQmUFtIlJmqsfd0dekLJPJihpFW0l33URDfG5mZR1buI35zG+mr0hAO2Dd6kzjV+Rw6BXr525uGzZnT57MiNpLqZ+rI2AOjuX20EyHyAcOk8ONssQZw6vXSD/5RXv6YTsy5+YdgSe8aI8HSPSnaE8UllaRlpw0t3absyfqVLQHHmsNLOPx8VQY9pO1BThK+IMS4N+BRdC5MFhmtw5UodPgaJh2Exb099lkwkD5Mq2NZsTDGqxBMCpjcQpfmvmvhSQZ3AY86o0/HrToHgdUw7/WQ8H9NOqBUiZPW1/9lp/Y/owxZ6cjeFwFbRvVnEmQYdSMrYKuGPOELSDziLS6JJgxf0xjsrTKfkGeUsDOnBJ/LPLnv9Yoefgs8VO0Z4lqygu5H0nYT6N8DTZ/ahtt0Z6b2C5Be9xDQyYkPByTd1MqcObPjp1v1styCW4i0FCjuVagoBj8r6JqgYy3mH+mncLZhsuNph/3m1miwvqlhpApq8sRyMzKIlunY1C6ar2fRi5crA2xHU9eU/eto2G7f2fA8hNksxo1nyGxirgIoFSnlTtuKSXhqxYxlci2ZRrqnZklzufKnyJM90fVmB1AW+KwsVKiPRtXbivV8l2naE8rnFvlI9pzCMnJac8hXSZMzCIDlrCxppXhcGYt24SSp0SagYhO50ABLPgi57mmTohJoenFM7zB+8uMHHvVjEuFbCGXMFFt+fGwWu4ndBMfakpsjCf1aNr4/TRyoXZdonkW6L51KMxWPuN4pm/oPW9mBLMOFFa9HRL1ZmLkx4atXwbE+Jk/+udmnkqwOgJYBUtzWeecOU4SHVmmRH9ndgCtrvJdyS/ac1fVXaHsfiRhP43cahXtcdG4GRbtuQlReQKGzwyRoI5MujD3BoFk2MvglwWt5Zko5U0EZnSgIDRkgvFJWz8Zq+IhlyxRwXHFt8oOsRV99jdr9E4SZBwodmS7FhT7aWTxty4tdIQz2fiGAXv6CT7ThtmmsnLPYO/hEqIBpHX66z9/lMXPlCSKvysE+HxYVokbhfm6zBwDkwf49cz2n7vCZ2llRXuWrr4Bwu9HEvbTyJqBaI+FojAg2lMIVCoZXhJDGgmw0gTqyKQLc28ikCnETsZP6kBBK5giDjNWHGVa2GrlGWMz4oJi4knRCXzVMF74YsYq5EC5sF6iRdupGLuqIpqsOpKuwhSBL2NMV2H3NmOHnVxC1Wj0fjF12FvvcpW/RQCTYwIAksTkUsaNwkdBH8cX4fr7bCYKTIiAaM+ElTKPSKI989TFTUlEe25CpARCoBqBGYjovA4UAytzaIyO8pcRVFcALzLYZsqaNSmGj57JSu+ORCDDJEaK0bCs5hpFR1aXNDrWpdV8t4vB356umt/d0LCy7KVCbTLMWSsAACAASURBVFfJNZRwfFZRexsvxl2VyOQSbhRzBGlKcZZeso+VqQImJFJpFD8VAqI9U1XHPMI0JwmXq9Zco2g3JNrTpKJFe5rAqEy6IhBtATqVOLsDxagNn2AOjUaQdcudJrFZkEJTznqnTkAr27YIZD6SkYcwN1RqP40MOAzwbI10+niNAwUAaSga1kgqK9oiq1G/0/VTpSteCHgIcOKJmWbIfF84MbFVFjioj/PQm/anaM+0VXOVYPuRhP00MrYh2nPVN6JyhcAwBNZwoBg4zLpljgbAk4IrlNNx2nqvGRRxVzZklLZvWAWooOYIXDLb0FwLN8M6jaKHVNuRv5t/17BdfkIpbT9YI7Z1Z+TvKGmoo13wAvkbs2OoofDns0qZUNTezhenHAoRYLxN58jG+8yhPKaPoyfVxtVCVC9PJtpzeRUsIUAdSZhZtTqNot1Qqs/qp75oTz9slbMQAIHURx1tATohtpIDxUIApcDNwUwa024cmQNlZCs4w6fM/Jt992bAHL8nH8pNoK5NkPp4kGrk99MQhOYaZeZ2Gop9MyuXBvWoGuvOGONAoc2xB6CMKfEmwoMTuBXqFj2Jvbki3WHYnHhCn5jZXEZTo42ry9mGaM9yVdZc4OYkobmERzNsrtEk3ZDbS4r2HLUKpRcCNxFwPzE38cgW4O9uwYuGoYz8WeHxfUAfcQCz99sEMm20fcsN8C5T5fyHsrjxCi+BwMjvZwwgdRr16LYr9D369R0twrgz+GA55eHouxXp3Vt+3HBFVpu9Mom9bYZqnTp0iJx4grOPranWwxhmxVP+8ANyeNCYzyeUQTF1CPyH9Yj21IG34Vt1JGFmIOo0mqQbEu2Z2bQk28YIjGwBdnCgeKaA18M7CgGXCgdi40zhP14VL330J80fB15CQKNPFXk5Au4KSU+Ykd+PV/SZn801SvEPPoerPIP4jNsWbc/FzMy3n6kU7122SNjlJ5TYVhevrGl/pqjhfaIxbTUhGD4R1mlycBh/OEpSouJh4Q97xiHoTkWk0it+QgT4+kR7JqyXtiI1JwltxavIrblGoj0VtZB/RbQnj4+eXoLADER0yS08R2sLbsGWH3Z92/NTMrvEbea07NxxYH8qUI7AgA1QuMNS8vQ4aGNFjVKOpNTKtxSeDeMzbKmuFAZ+5sUxh7m6pTAorZN59bcutJ/VobtEfro/+j5qDYtNjS4QzOxdNQeXXiKnCm2LgGhPWzxv5rYiScgrtaJGoj35Oq14KtpTAZpe6Y3ADET0LhwobkUaVmHu9Ll56SnDM3wu7usKlyAwwLIzK4l6OFBW1Cg1WEo5bktqtiKNK0am1ipyht6xpowXKWLAzDk3nVsHENP1d7vlIWo/PT66CpPQKykE6PgwYD4ZzgvLVBYfFHce8zXRRaayUvxyCIj2DKiyFUlCHpYVNXL5hqtdtNtyE7QNu2KI9rTFVrkJARCIftEZbtMDtOkcKMyVwd4e/OePXp81IJ284GRu5uXyq1Hudp75jLXZceaZTDLv5rdWNTlL2Ct9RY1STckAVuSi54ph/B3u0zNhruIyr+c/4TNF2HdxpLqbIO65WYjaj8sXLWgKTIgAXSrtJ9+O+2F6csL4caPgIrRb5LwE+tkWAdGetnhektuKJCEP1IoapZq1aLeVV//MU1cM0Z4zSOpdIRBFIPpFDyaiczlQ2GjDNmzrr8XDxBoQziKJwtckEjcKU22Z4RALmzt5cJrIP2cmtgY7iWfPoQjz5/vpsTRgRY3cLtwFqjcrcssi7FYHTKLh12TNoLcDBZndIu78xM2o/aSMzTMG/ZwEAbpa3Cjv3r3LuJupaBZv00VykMokYm8phmjPHtW6IknII7+iRqmeKNpt5dU/81S05wx6elcI3EQg+kWnPv+budUlmMiBAp+zIyJXGWDqTeBY25zZztPWf+yqtmu4N2J26UEIYCd324oapTYDR1e+hUg2jHEbNXtqycn8cWrYSulU6VZCvCcWNDx0TBfbRycDtGwMnxijmjV3sC5+Tj7tb6FwdXer2I1XeGYEOPGEpVWcJ+X6Bz2Bqe4XL16YBZsNvZ9eKXf7U7Rnm6q3/VEnjUR7SoAV7SlBqSSNaE8JSkpzFQIzENGJHCgZb3fUsdK22hgUpRb/9O4XGyoSNamG+Rdm1RUxGGfGVDrdxrKiRox5ovUVddxGU7aKdIdnmdVeh4pz2WTXA1AYZLr25pZ7SGAvMa4TKoihKY2b/WypGn4y7Y8nZc7Tl1JDaDlQvPpd6Kc58eTDhw+ZxhMTZXEogxNzkMpC2k0uqtu2eKKK9niApH7a9jOVYEz8iiQhj8yKGon25Ou08KloTyFQSnYJApMQ0YkcKJlxHe14Cq+Glffdd99Fc8tc+BJNf2FkBsPBUvWbRXePogiVcg8MD5+eiVlRo+j6/PFG4jpQILtNVnDY0UXXoTs0wiWRjDCJOWNF5l0ywXVieT/4kLNbWdQRy2r6mVy1Cinj6VoL1dLqxXIE8Nlhb7hRUv2gyYrmFzeKOUilPHOlTCGQ+qBIL9qTAs2Lz2Dopez9s1+LLdpTXnduT2rfGm8koj0WfBNYl/Z4iujn5QikPufBRHQiB0q+SlpN/GZKcds7N5kd57iRc4ZTVjVe2lY7NTzJWX6SyZkaTM0/ePlU/MyUW5GbfaWrRtHWJHr2kpWnR4BtKW62TGWjtRtzNIw71fo1omzpaIbR9J73BDDP82MkZ8LfCs96nL/++otjmMiZJSfe2BVv4GzrUFLGE7W0KKqKnBkB3CisjaKWM3takZ/G8NGjR3zXs9nnzNhWyCbaUwKaaI9oj2sn0c4o1XO5L7YNi/ZYPFenPVYRBSZBIPU5R7/9fjIv40DJO+CbAJTaPJmqqiaFNsyERmoeJsEQ8eQgOYoMY+9ovIn0xp+ZlBWPVtQo2ppkFo1XwFL4ilc13PGBuRa+GyazDgge9TgAxevvjQBNBjP4+Az+bBhktp8NEa52Hko86reiyi23PJxqYRh4l2eilJMjwHiMZWJ0fDj4UjtbUYFVYHx9+Bl153GnChXtuQmsaE/Ya9wErTyBaE85VmFKr2pEexalPWHNKuZaBCYhoss4UMDr/PRvvspTjpKUYyWf2/inTQZ4DcXOOzsqCsIA7MaN8HWaZs/lH6Y5GbOcRinnwhnnRR2G3oQ2n3NqwVdJ/q6pN1+BwqQ6jifPzUSJ509aYeOD9Z6wMTB0OoSDVYCaanQa7beifrqSelSamRHAjWJOPHnz5k2mihliMTAwB6nMrM6Kson23Kw1ty+4mXhAguVIwk1MltNItOdmnYYJRHtCTBQzLQKTENFlHChUZPN23DMOd1rbfZThjm6yTHiMC2bAbFVGx/ARzo6GYz/Ws3jufK/E3uZBcctplHIuRFsfD8+2P3EWeB4TXAkMuupcOa4fLcWW6uRn4p0MvV17zMOf983h/rO7wGhqQu9JSuBUu5RK3zXe8yuZslJm1lUSZT4MAXPiCSPVTFeIYeBGwap7z3MM03qSgnr3a6nmJVPXhciI9hQClUkm2pMBJ/Uo1R+J9qQQE+1JIaP4ORGYhIiu5ECh+fNWvLetWju88bI9zyTyO1TrxpCekGxcH989eDKEPzkpM4ysi4Gde8NaNx/qqKtt2LLW0ig1Sr/EVJjHtjCaAI0gFXf0GAV3hMaSjfzH5ZWY+QlVxaETDldw2zUxLev+YzFOajFLtF6ikRlFuj6KCtPWh9VVfmVejQA+RL6Rd+/epcYn5Ix5sOmMT5L+qLogvegiAKRN2h83Tzcs2uOi0SS8FkkoUXktjUR7SurUpBHtKcdKKedBYBIiupIDhcpjkUXDRQ2uNcBRUuNzb+bcfatJOGoKh3LGBdOwhztUdD4xqp2fuqcIBpx5lFpdjptXh6fLaRQd7VxysRS0xtvIA558dAy/D40Q3DXbrYbuCMChmKFXm8txmgwFbfOCwyhzCVEowE2DHJwg+hlGbWywYCpuDAKceILHkwYk0y3yUdMfyY3SqkZEe6JIivaI9kQNg8holyTa48El2uMBop+rIDALEeUOiPK/sAHi3JDy1/MpyzsDJsHyWR196g7JQgM6mls0fWYZC6PK6CuFkVRBJnOrDkPBwgxLknH+pc35ZoCaLckzmgbton2hWyhUPvruocj9NDLq24UPzRE7BK9NnLJV4vkMbbJMwD0o5OS3Qymsi3EzdFECuowY5Y/cw5XyOkZN/cznUy5kScrUN1LybnWarp1OtVR6EQSwB7oV95MJw60+ogsB72qBoj11NSvaI9qTsRzRngw4PBLtyeOTeupNAaaSTR4fLgY3HTcd+uSSG/HmIaJ/O4TXJEyCys6PQw4plWcwrfwOGaLJ+A02cEhmmxhLSo1IPS7bShFTdMqCvULtz7qBLp6y1ODW5nwGPQsjgf00MtpFnYOA5uo+MgzOmTq96UbBJGzVEzjTDtCLZL6dOouNImlbmDzsKQuk1Y1mOz4yaktg2FWSrp1OV8nvJHPsNjpcsd/p6jh0tUDbOFi4MoEzzZ1XC/lyW7EF0R4P9pKfoj0lKOXTRLuqfP+bz/DkU9GeFIDz0x5XcjlQXDSuCke/7kuI6KoOFEgGfXO138FUPB1VdMrXZTB83k2sJOXzM2XVTSbkOZCrhYGriSImk1Sr5xXq/kTH8voiZZ6U25ypxCZ67adRvqbK66IJvG4m4YDE1qYJQHToqKKfnteBRdO4ZYVhXiGTjBMHGfiywherY6ybJp+tp5qForrc5i9GJey9xCC0lgtNtzmk22RIpUTNAzNeXceuFnioEwdM0Z5DiLXyBBkb3o8k7KdRvqYu7DvCZsR08fa/aI8LxZy9htfHzSnkTalSo9EKOn2zrB4JvFowZnMJET1GbsImoGF7dKhftF8aqCHVoUrCSijLjmpsVmGgYZUAVJi/G4M8hfNLRv78CNDN2YQvZxKIgcwgn7cZtAP2UP5oDA3BoarPJKbcaBH5yJk1sspGTaWV48mWcihA6XlgzVM+CtpKV1Tvsy0vlFaCrLzXQxnAyi2uPP9USrfNzFt+tJqQOZXz+Hh8oCFiha1WtbQugKb0PIzVBenFJgjQwruW3LAPbSJeRSZdLVC0p7ABEe2xba9oT8lX7LZCFrq2nXuJGG4a0R4XDROOVtNUtMeVGcGsLRFwHy0UXt2BMg8RfUCtuwaRD3N6nHdqI1y21S0YnK0YXoGRl8c+5SMEU2RjgESY+/PMZ8lpdkho/nNAIwfPQIb4aV/MBMiB9K20oyCOU3WvX40W7SpiBnvEGPkRBhW4dDB6fE40t5JIUyLIp24GiWbC2d0cuhl9VBKJN4fKYvmPuemQOqrQjrYscx5niRhumv00stpFDQ/ifujoVptbqwCnQXOzUnlufA4YjPsF8TNzgw8VyvfC926+mpKCyBA2nzrDvySHMI1t1vLScrUQ15eErzNsaCtPWER5zIMHD8LEDbuAMHNiunY60RIVeR4BzJ5Pj06ZK5DP53ZtDl0t0LYPFTq6bIGwaE85hqI9BivRnnKbaZJStMeFcQna4woMZ+ZIbxtzaPhs37o8wMUI0VtHpmKbGZTmIaLHXGgTTsVkUD75CGXb+hTr1jic1KL89UP6Xq5Lcxf1fhpZ6436mxnb2ARXBcD85pKQvAHjlfD+jAs1/1b0aXOLMqja5VR4rDI4R33qM9SRlTls/IERtG2CToGwXFw2ncpStkIgRKCrBdatQIm2YE0iD9GAEKsw5vKONQ/LIX0v16V5J7WfRtYCRXvylm+eNrcog/82tMeakwkAl4uq93SVn9FPA71oDeZXIeyOkfwqIioHivs5/C/caaWfbVb+V9I0oUOjtXy/ywKTrmrlx6J1TcB+GlkcGHCG1cEUnE1wbeDyjwIXzCEafQguwKe74i/zVsr2Che3Z3Ju+AgVQivqRL9cscP+Ug4UFx+FeyPQ1QKncqCI9uRtKdVQm4ZRtCfsIPIxPYicrUHRnjz4u9IeOAnkNq/7/E8ZjtHaWGNuG4hyOTDpV2JD+aPCX0VE5UDxPyW+vX6jKcyIZssvco7fh0bUeSaBmp1GxQjZieTtp5HbZkUXeszTXFKnUQl7fxmYU9614WLYL+xNaxitD32P/WSzOUeHB50+Rlsoga7DV7cghYVAFIGuFjiJA4XWRrQnWvtu5H4kYT+N3PqKkgrRno1pD3NOvUnjsPwPTWm7Zn8zHPVBoNc8n0ZGhamI6P8Ns4YzBUHTo6idyTP6LibLYRyHTgOJ5pOJ5BCTTj4UIIqOxDLC9HvELrvUV1pdqKmdJ0+eVOdw5sWlNYp+Pu55ImeQOf8udcpmbMYSdO3ncyvMgY/lzz//nOGMhp9++imUOXokSphsWAwNl1cWlXXVx+hJop9CYD8ERHtK6lS0pwSl6jSiPdXQ3XxRtCeE6CTtaXtAZCjeyJiddGmI21xENOPpCR91nYpJ+Q7t7iYS9BtfUcrIBfPRAW21kSG8mQrmf3Umh/ydNycujPFgMNFJgKNCDqid/TRyv9/wy6UKDtW4m1vXMH63JjaTsjHakK4rh4+Ck/pmu04IHxUy+nXQiB3NpyJ9aLrawlMBo16pRqCrBYr2pBrqm/GiPdUmbV+MNuwWeZuMT6BJpzyAyFmZCYRfLqqJ9rgQXRXuRHuiNW7tea0Aq/g71U5qbpvWoFOJrbKNtlcXEtG/z2NSqXUZdo0rl4nwx6n1xBTepFOiHeVyBw05lyRulYbTpzmOm5OQT3oZ6ZCYSLez6Li0ianLs8emG9bysLLgTJV5CrbCvzqfRTVCbBwH3lcTunKrYWn4IsbMH18HC2QYXXgynymIdhYjn23RRHT5CY1S13VwR2GMLlbq0WIcFUzphcDSCIj2VFSfxwpEeyowPPSKaM8huCoSi/YA2nnag6HiQzG8MXoITkXVuK+Yu1xtTNuJcJst96kBBSZhYxQwCExHRA95hkL3XtvJwNAcU95ivpAw8SEjI2ccMZe73HDE1inCW7wbVh8aodohKKAj4BlmlYmJOgJtodEXD60sYLSfUjCa+fnI/TTyMIlu74qakPfitT9pc5AcE7XWdShgDOmoeQ9TOdXH87EMk6GkoLBJAdiSF8+n6d3pnJdQOeyNQG8LDAmAaE+qkU+xAtGeum9QtKcOt95vifb0Rrguf49F12Vy+VvrrkCZjYg+oC5TfVUY//vvvz9+/NiNZwDw+eefuzEnw9yzzZQs084QdGY4WbyQzxCRmEhnzQUtDm8hjzdlTT748/jPGMz8ocJUs7tGQaMIWqALKnirSKz8CI8NlcjP0o88dOYp4FTUIJk/evQolX/GqHiR+jJVZjQ1mVQomCq9Ln4/jTwcogryibHJ2Us54U8WiHm+Z75l5Ex9JjzlS8GL/+WXX06ojhWJ9o3lb/anDTRvV23OFQFOiqGV8F4cZjkDOh1PNf0UAi4CAyxQtEe0p5DXuZZ5PhxlBTbbFYmcFd4EogoO67w8YY7+FO05iljv9DTUr1+/tqVkPhCbZsIAnJ/dD6FguFNnJswTEtGJbuHBFvW3CgIVExeTq7afRiHgOBS8RhO/VZhswhjk9CSnviaU86hIxg3kqcYs69F8uqZn/Y4nIT9x9XYt1GZOQV7peJfsUwWEQG8EZIG9EV4l//1Iwn4ahbYk2hNicm3MErQnCpFWoERhGRM5IRFd4xYej0DrpxAQAhUIMPHivcVaJ+ZXvcjZfnIeiresDAln9pQXAgjy3goa82J0TUphnj2Shae0QIBKFsH1EEZ5CgEhIASEgBAoREC0pxCoMclWoT1j0FAp5QhMSETlQCmvPqUUAmsjEL0iLurWnUpPb/MOsoVzSlMJXCiMPR7bTT+hb4INd66EhENK6iXQTyEgBISAEBAClyMg2nN5FbgCrEJ7XJkVngGBCYmoHCgzGIZkEAIjEOCwm3DoG7p1R4hypIzQxeOdxHQks1nSsp8zdAwhnLdG9HJxo0fkhFZ0uZwSQAgIASEgBISAh4BojwfIhT9XoT0XQqSiowjMSUTlQIlWliKFwJ4IhONzdsewR2ZabVnwGe7f2WAFSugVMlWQv7uOXiTakfSrvtC/hvek4tjpfhIqZyEgBISAEBACKQREe1LIDI5fhfYMhkXF3URgTiIqB8rNilMCIbAPAhwdEt4EFrZN8ygc7XE3WIESxTy/soMrezg7nb+bd5O1qj6uMPjjjz+83EIy6iXQTyEgBISAEBACkyAg2jNJRSxBeybBSmJYBKYlonKg2DpSQAjcBQLhAJi9JCytnFP56D6X1U8wZVlN6JgA/7wDxZKP8E6iTnVnS7T5c0PQBsf3WnUUEAJCQAgIge0REO25vIpXoT2XAyUBPASmJaJyoHg1pZ9CYHMEnjx5ssoiFBzP4T010Tvw1qqzsD9A/vzxsS4U0VPxeiAQyjnbDUE9tFaeQkAICAEhsBMCoj2X12ZIJxBpQtpzOVASwEMgtJxJiKgcKF5N6acQ2B+B8CD0MGYGFKLLT3Y9AKVw+QnqjzmChMNWvNNn8LutvvZnBquWDEJACAgBITAYgZDkhDGDRYoWJ9pjYbEj52G0xxatwCQIzExE5UCZxEgkhhAYhwDDYPZiuOUxVH779q0bM0N4ywNQOLLXc0wYqAsdKMNc769fv/ZsYE666Qmpn0JACAgBISAEPAREezxARv5chfaMxERllSAwMxGVA6WkBpVGCOyGQDgYDmOu1ZljWaIHhay+AiW8zR6cWdyRWVdiffCcfvLs2bMB9YI3zds8hcdNy08GIK8ihIAQEAJCoAcCIckJY3qUW56naI/FajztsUUrMAkCkxPRv08Ck8QQAkJgJAIcBcqSB7tCkqLxVtBajRmfl2gaXX7Ci6tfweM5JgwU3oIgDx+76mQY27MlWkmGFW1L3DsAUf706dOuOj58+DDjENxVa+klBITAzAiI9lxVO0vQnqvAUbkpBCYnonKgpCpO8UJgcwQYErsOFLQlZh4HSnQnMEswthyYZbxCL1++NFt+OG7t+fPnA4wy9PpzhYEu32mCPIcBcxF1dBVSk/ynyoTFYrQwWrg0VaVIGCFwzwiI9sxT+1PRnnlgkSQGgfmJqLbwyFaFwJ0igCfizZs3rvJmEYobc1WY+fnoIDPT414l6tFyo7cIRSPJmZv/7BbQ1JKcowLcTO95/XFavXr16uZbSlCCADcoRQ275N3l0tCehBd+LaeFBBYCQmAbBER7LqnKKMOJRiLeJbTnElguKZR+OVpudJVQNOWYyPmJqBwoYyxBpQiBGRFgRYN3pIjXZl0ldGqQ6Ul7lXhnyi0fUrJawSZmDciYmXw2Hnv96DDHzRlUV3k3xV1Wkf+onCyewhl69C2lFwJCQAh0QkC0pxOwmWwtk8mkMY8uoT03pdomAaf5egvPrWqsjQV8+/PawBJEVFt4rjUSlS4ELkaA4fGjR4+sEAyeWW7AthEbc0kgNWjfYAXKkydPmHjxnBT89PwjTMLAOczmHQJj1oAw1vU8aBzOgsCX2MCWhYZVv6WaVqld99xZBRUQAkJgOQREewZX2cy0ZzAUXYuDN3r5c9QaNJL/TN68f/8+M4UDC2UsANtknhKiwh9ZcZyZl6HHVL2nTX4uQ0T/OvIH+h461MqRDJR2EwQ+fPjgWYL7c0Ul99OovBbC80Ev/65dc3LDVFO5XtOmfPfunasUYQ70daV1a4TOzH3UNexdpczo93JL2KzTQR3DSzwD2PIn9oOpd7XYAZlvZoEDENu1iP1Iwn4aldue28ma5vfyzi7VC4j2lFdr15QsBHbrqGtZFZmHXZUrbatwhWBHX1mFiGoFSiujUj5CYFUEWG/Coj53TQTtFwc4XaUPiwxTRe9xlCmzMZw+w4JJqyb40/mxvoZacLcvsQBkWEUwd+Gt7eTnlkf2WtjHB5i9YZUsEyyQdbO8aLwMA0rEdaKLeAbgrCKEgBCoQ0C0pw636rfmpD3V6ujFTggsRETlQOlkA8pWCKyEABPF7kYebsDBi3HV3o3o/TugucEBKNYm2IbNSgR8KNZvxdJK/mwChqBMkY25dscU6nn9+TnPlUwWlj0CuKXkmdqjKqWFEBACiyIg2jO44iakPYMRUHE3EViIiOoQ2Zu1qQRCYH8EWNnhHTvCdSFXnf7oSWLR3+AAFKsLAfxTLEZAWZaZ2G0d+E34yfoUwB/pPWE6znXfIA+HeLnSKiwEhIAQEAJCYBsERHvGV+VUtGe8+l1LZH3r0c0yFem7qrAWEdUKlK7GsEPmZrW5p4mdNvfizU+WYDEO9B7Ns6J7P408qOt+stwA16/dxMH+An4O2z9iZcZ4UlsbdlqBYvUFdv7sz0sCYG4vSzYChKe0XCKYChUCQkAIjEdgP5Kwn0ZNrILOV7SnCZKHMvkP67mY9hwSWIkHILAeET3kfwqPqLn81KVD8itxOQLUrLeS6vz3g1eFPMtlaJtyP43a4mNy85wULIXoUUomT++YLtfqaH8yL+pRNQJ2/YtBm0Ux1Vk1f1GdTnNIleEhBGSBh+BaOvF+JGE/jXoYmGhPD1T3y9Njp/speK1GyxHRvx3CS0ziEFxLJ/Z6FHccezLMDoVLkNlPox4wwre81UOD3RZeG+oaWw99lSffowsyB69MhYk6namq4w6FkQXeT6XvRxL206iHNYr29EB1vzzlQOlXpysSUZ2B4o4dFP4vAqykcg9EaIsLR4SymrRtnjdz20+jmyrXJeBsS2/AwLXww+qLglK7w/oRwTqg9njr1atX7pG99GHsQd1DNWkhBISAEChHYD+SsJ9G5bV5KKVozyG4lFgItEVgUSIqB0pbM9gkt9QgtpV63hC9VbaZfPbTKKPsyUecrOYegcGJJBwoezLPwtczV5M031BWKNLGybho6YcffrAK4ikbf+SNLV0BISAEhMCFCOxHEvbTqJ95iPb0w1Y5C4EMAusSUTlQMtWqR0LgThHgpHT3KpzffvttIA1xeQAAAmNJREFU2EGnDOND0IkceSVNKMB+MVwA5PrFWOBDN7afmtJICAgBISAEhMBNBER7bkKkBEKgLQJLE1E5UNoawya59d4uMf4+2v006m1qeExcHwobPcZs7qBQ7xgU1p5obN+2utkqxTdobzvi62Cxd9silJsQEAJCYCEE9iMJ+2nU25xEe3ojrPyFgEVgdSIqB4qtSgX+hwCrGb0Tff737HSI8XBmp8bp7OMZ7KdRXM+msR6Z4KZbdio2LSGSGbaBT5o9RJxmyh1AHz58+Oc//xlJp6haBMJOixVGtZnpPSEgBITADgjsRxL202iAnYn2DABZRQiBHYjooTN1Gcx4tc7h1YdyUOKFEGAE23YGg9zGX4vrAr6fRq52ncLuOhQ+/2trsJOOd5Wt+1GzN2py3dXpTF5B24snC9y+il0F9yMJ+2nk1lensGhPJ2CXzta1CnjU0rpcLvwGRPQBIHo+kcxPPEYPHz50Exx63X1RYSEgBFZBgP0djLTtjg96EWZpVhFecroIfP311/aCLdaCzb+6R52OW30Kj0dAFjgec5UoBC5HQLTn8iqYUACoL/vZP/vsM9btwqYmlHAJkfYgose28LC63nMaLVFVElIICIEzCNDYcXGS/fZ1Ic4ZMC98F3eJ9Z6wkmh+7wlYqdO50GBUtCxQNiAE7hMB0Z77rPe81txUyLoBvOrynuSByjzdhogec6CACJPPZhzFfyh4BiM9EgJCYBsE2E3NhAyLgXG9u7e3bKPgPSjCMiKqj6abXQkL3WqkTucejHNmHWWBM9eOZBMCnRAQ7ekErLK9ZwS2IaL/DyACJOacdPnwAAAAAElFTkSuQmCC"/>
  <p:tag name="POWERPOINTLATEX_PIXELSPEREMHEIGHT#7C5C6D61746874747B737570707D285C7661727068695F69297C205C6C6571207C5C6D61746874747B737570707D285C7661727068695F7B692B317D297C" val="133,3333"/>
  <p:tag name="POWERPOINTLATEX_BASELINEOFFSET#7C5C6D61746874747B737570707D285C7661727068695F69297C205C6C6571207C5C6D61746874747B737570707D285C7661727068695F7B692B317D297C" val="33"/>
  <p:tag name="POWERPOINTLATEX_CACHECONTENT#4F5E2A287C5C6D61746874747B737570707D285C706869297C5E3229" val="iVBORw0KGgoAAAANSUhEUgAABP0AAADWCAIAAAAl5WDcAAAgAElEQVR4Ae2dL98nt3X24z4BLUvMWpgsK8saFrb7CpzAQntR4dqw0DYrswsLY7OyTWGh01ew9ktwygr9fFM1+iiakXRGI2k0musGu/ppNNLRpSPp/JPmvR9//PEn+hMCQkAICAEhIASEgBAQAkJACAiB6xD4/e9//x//8R/f/+nvhx9++O///m9Pzs9+9rP333//F8Hf3//93//85z/3BZTII/Ce9N48QHoqBISAEBACQkAICAEhIASEgBDogcB33333zTff/Pa3v/2v//qvivpRhtF++fvNb34jHTgPoPTePD56KgSEgBAQAkJACAgBISAEhIAQaIzA119//dlnn9Wpu7uk/OpXv/roo48+/vjj3afKlN4rHhACQkAICAEhIASEgBAQAkJACAxC4Kuvvvr000/DGOa2Db9584b65f6NUJXeGwGin0JACAgBISAEhIAQEAJCQAgIgfYI/O53v3v9+jUHeNtXvalR2m8EifTeCBD9FAJCQAgIASEgBISAEBACQkAINEaACOR//dd/TVXKfVUc0yVW+YMPPiDtvbV/+MMfuOCKcGi0ZW694i9Vwzaf07+EUivy2SEjvXfLIcoRAkJACAgBISAEhIAQEAJCQAi0QYDLq169erXr5nWHcg/dSsXBYPRnuwKMOs29WV6RbtOlG9YivfeGgyaShYAQEAJCQAgIASEgBISAELgDAsQ2o/RuKUUdxRn78uXL7SNLDh894hCvUfvF8UvJ6rYs9MxfRnrv/GMkCoWAEBACQkAICAEhIASEgBC4HwK7Si9hzF9++eU//MM/nO8Pvl/ucDZekfX27dsmjZ4n+5IapPdeArsaFQJCQAgIASEgBISAEBACQmBlBHDJclg36iFqKvc5R5lnfnIAmFZ2g6i31RLw/Otf/3qb/4Scv3hCJ9VHISAEhIAQEAJCQAgIASEgBITAMAQ400skc9Qcbt62Si/1c3B3t62oafeTg8S4oHcfLZ8pf+/yQ6wOCgEhIASEgBAQAkJACAgBITAUgV/+8peRD7a3r5Xju1z7bOnku3fvIM9ScqUy8veuNJrqixAQAkJACAgBISAEhIAQEAIXI/DJJ59ESi+e3t4Bxtxcxf1Vlp7v3rNlefHWZaT33nr4RLwQEAJCQAgIASEgBISAEBACEyFA1PEXX3wREsSZ3gEf0SXg2Xi9Mzo5mnlI4RPSinN+wiirj0JACAgBISAEhIAQEAJCQAiMQIA7k0P9k9ub0YRHNPy/baBg83VfS3NPi3aWv9fCFSojBK5EgGv6sMnxR2IwHTSK7fC9//1jER9PwOD+qjkhIASEgBAAgQv3HeF/BoHPP/8cnWekinWG2t7vXiXDcIdzqPTSTSKce3c2rJ97s4zRznz+N3yxU3oitvxRf0JACEyMQLhWcivgSEr5lnq0Av7qV78aSYDaEgJCQAgIgfEIXLjvjO/sSi2Gu/abN29W6lpFX0I0nDAzTIb58MMPQ/FpsPDmsNp2PyQpTOPyrYDX/kpIyeVsqTjncOiVFgITIYC5ndMg33zzjadpcJwMnt7tZ9Af/sVzPxZKCAEhIATWQ+DyfWc9SEf2iDuTIpmBLfuBd/Y6zC+UYQiSC8cd4Q2Vm3/5xG7ve618u8zl999/3//MJJp/TDhqayq2VJxzNDr6KQSmQIAgJdbHcAODLNamYcRBwFbppXXj/fjD6FRDQkAICAEh0ASBy/edJr14ciVRzCoXF7148eLrr79+ICYXyjBbwBkIxDmuueLDuajEBP0OGBHU/sjtnGrUeBI49Xoxfyq2lN5bHC8VEAKjEeB74uxV0fX3KL2cVBlGStS6bzeV7wsoIQSEgBAQArdDYIZ953agzUYw327l87ARVehaYxStqN1rf6ZklVR+Q2qjk73bmtEDx3h97c4Spv+WzlY5U7Gl9N5Ww6p6hEAbBLiNYPtRNU5EkN+mgXO1/PDDD+cq0NtCQAgIASEwFwKT7ztzgTU3NShUW9UXRWvAF3TmBub/qBsgwxT1XkjB/TvAGMF1pMZBiaILjW/Zi83DltJ77aOmkkKgOwKsg69fv46awWI3YH2MGt0Nco7K6KcQEAJCQAjcHYF59p27IzkJ/bs6BrGsY3yMk4BwoQxjdCmHtz31A41zxZbKLbq6pZ5MmUnYUnpvZoz0SAgMRYAw5ugUBM1zPGMST+9QLNSYEBACQkAI9EdA+05/jC9oYVfHwKdndwBeQPQSTXKblLEfaOZdo4sdGdwUY6HHqKtbqsqUmYEtf5qh7yGPOPvOeHNbD8EPJGBEN/wuFoKf7hNY3IpGwv3r7mTjX/44OP4QoNTNrgggfHDnQdQEd99vL0iIyuinEBACQkAICIEKBLTvVIB2l1fQMfgeVRRBhlsP1XeAunUXlJrTeSiOGtWjtyXC6O8FB7ShAVd/X86WT9R7GVpYjcn/7bffWi6ndcES7t/tDEEZRjlxfwM4ZkuAchZAYFf4YLXS5rTA4KoLQkAICIEJEdC+M+GgtCWJM73IrlEcmVTftiBHtaWUhaiY+3lISd6toZiJf65YxhXA5zdGi7mWLZ+i9xJ4wEF/Zjt/h5iyyC7URugIf64kUalcnYc9o/iiCggBhwBnq7aeXpYqeFUQCQEhIASEgBBojoD2neaQzlkh1g2Uq0jGQLqQ17fTeNn1TAgwfl/3DKn2JtoqR3maL2TLxc/34tplcceAwcAT7IF22ntcacJ9ngt7hpx1eb7XUxDg7G5ki3Ww8K15hdCLQ4SAEBACQqA5Atp3GkKKkMkXWflDk7Sf7WxIQLEqKCQmMSqG6isPTYRJk5+HJLdDSnIdee6opuXdAc7nkIyr2HJNvZelB0D5YBQfQUWpcOd1Q7gHpLk6j6/RoHI/51Ii9HyWUboM8thy5twABgy9vQnO7kZnb9y7KL1jok3spKqkEBACQkAILICA9p2Gg4ic4y3XaJJjbuitoB/xbKti4adBVKuoTa/kESDwM1/AP53K9GD3DHv6TyYuYcvV4pwBEYXTRx0bh4TlgLOUXHpGgj93f5W32bCuYQVBeXZ/LG2WU8GuaV5BsWFZ5G/t9YXehYE0QMRA0H0Po3EsnlPs97//PaEB2/6ycfa+52DbqHKEgBAQAkJgeQS077Qd4uhLueM1B3t3sKcj5UYxj4htCL36tK8dRktJBH6LGvLmzRtLbSfLRCN+srbmr1/Alj+u8se1dcxe+5BQGJ4D8ToAuBOL1w+1iDrNElnX3ORvgcYu8nx4dnLKryLv3bt3u8EnmAmvIilqN9rO/fjOQ2FEsH4KASEgBIRABoH5950M8XM+ijx7yEJz0umoQuL1W3mYqJaEZ+7stTJMUafF2TYGvdSghwzg0lexQYrCTvTcPs7ZhTTjVMStindxO5BRDqyGPw3/rTv6W+1YI5SXUGoqYZlDu4ta2f2J0QX/Hi/y1m6B+2am1hd84/ftVFfKiYHfGuEwo+irRV1hV+VCQAgIgccioH2n+dBHQg4CXvMmGlaIxLsbiQ1jrCeXNsStoioUhF2oXVWYS4i8qKi24hWLZuSqPeTJq6Ak9cpgtry33gtjMU5EFGxViC2+aKcYO2E1InIbBt+yzHGCF0W6aN1xJBEAzKnjxWKeU/jb59t2vBbO4UTHLjIp88HCUKhrQkAICAEhMAAB7TvNQUZXDIUf3CrNm2heIcLnLp2ovrqTpS3aQO1UAw84UX5ovHjLRno4dqXN3Z5eeK3MSLa8q96LqonuatF44TNCoAkn4JV+gwoxKOGweBT0sstbZHKmAoV5mVVmN2SXbqbyU7A8IR8+2T34gWlwclPxE0ZHfRQCQkAIrIeA9p0eYxo5e7d3Jvdo9HydkL2VzdCOdi8cOd/ck2twqgH+NhfSjMyPxjtY0ou4NDUcXjlPFeidP4wt76f3cnMV6itRzaGZbXc8cAWj8cJnw47sw+LwNLYcS7QAjl+K0Z1d4u+VmbrLIZV/r941pJbhxlizrZAVZ7EQgG0flSMEhIAQEALjEdC+0wnzSKO4i96LpMq1o1tM6I7kkC0sd88xXsR7OfcOY8s76b2ElBAFTjBG0WvvfLyUH6bxhhMDWw5NWxy/qO50Z4GFJqXnp/JDuJ6TxgSTsqdG2+dzMFFPhYAQEAJCoB8C2nf6YRtt3NX3xfSjMFUzQe+7F9MQiriGMybV8afl20czJZ2ORGwMW95G70U55FhstMrsjgeTGcX4Eo03pAfHb+ZQe1iSheZyakN6KtIp/XYbS1NR+TKvsKzsBilwrBdD1zLdVEeEgBAQAkJgEgS073QaiDse7g2hQEDdldBgGGwlYUml74uARWmid3DC4OjrFKQD2PIGei+R8QQ2oxymYPL5BIsSY+yO/vrMCxPo6sabiog5wc5xIaknm07pvan8k83d8XWOV+0uQMSW3Hro7zgWolkICAEh8AQEtO/0G+VoQ788TPRoT1NhpVjnZ3D9He2Oyu8isBvQvi256/zfFhuQM4AtZ9d7UR350HYxsJnBwEiAhjyJxcIzBypN6stUvoxLcNfRjYJkIuJT7krpvQ4oOHP3WC9POYIegamfQkAICAEhIAROIqB95ySA+dfvrvfSOwTUXXWdruFAyndfT+dHgCDn3RjDLeXz6L3Q1pst59V7iSExunlRrnDzTntKFm3W6PVlrbmv6283YEb3Wrn1JWU9xVjT747x7dKmHCEgBISAEHgIAtp3ug50pPfe1G+Rkk65OxYhvCuAqrw3ApY4WWjgNqLZBNGubDmp3oupidO8FjcvVgom52xu3oib0WbRcKLM3Z94fQlM2n3UO/PkiY5d1+5uprEjJ+kxtjKgGBaZXU4GnGmNNQNgURNCQAgIASHQCQHtO52AddXe/XCvB4dgvZR0mrKb+HeVmBkBWDQyzaSoTTFAqvyA/K5sOaPei5aIqcmCLDGidwnGYBOy3PBMrwmIHflJa1pE04bJ8M2+9957gF+ncO6quLtO4OLIuhPajh5sqHX0FFsZU4BIs5TJTRHOY4ZArQgBISAEHoWA9p3ewx1pFLvRwr1paFU/0umuqMb3b65yw7Tq2pPrSZ2tizB58+bNbM5eR2E/tpxL78U+wQDg84wGZvuTWUps872uQeZ8+e7isu0dZjb2rW1+jxwwZHr4MwCAj8JZYU3YDWk+Op1QcVF0w48zs7ugUd9X9U1ZTNkmbxoW1YMJVacQEAJCQAi0QkD7TiskU/WspPfSx9TtRwiHiOUpEJQ/LQJoEEZNambTRie2nEjvxclpjG3m3mYCRyePbd7OB3yq0Vq5LeNzUvuWL9AkwdzYZSw0z6OO1q2/16jk+47AACjPW4jQyY2GK1/VJAkWlN0IZ8iTs3eSMRIZQkAICIGVENC+M2A0I0GF61cHNNqvCQL9kKt36zdGX+6+q8yrEDDeU5U6RnsV2VG7ndhyFr2Xldqo6eEoQ1tDh4wAusVPdHUjO6IvDfBmR2t3iCGPDjl+t1rurgc4bMKnnZs3wwCTT07fkTBBp1Lq+oS3CISUKy0EhIAQEAJ3RED7zoBR2x7uvalEGmK16wKhAKLg4JN3IVVKVyDAeBGjXnyRCOf5ow57sOUUeq8LtS0OEgVQGLiY21Jy2jL2E+SMd+/OpryRHj2743fr793m+GrDBFOUkhkNnMI+DDt8cfJ0xsBh54HJ+yjyhIAQEAJCYB4EtO8MGItIXLn14V4PF16ZVEcyTOVfV2ISBLB8WcaLsZ45wtmD2YMtr9d7sTekFHrfc5dgLBcwO2EXtKs9uEBh4giHhj8tqilLPMWKyG+r2uZElNM1Rp8+FtXaYlVRzZf/xGCROlwBGx899nx5d0SAEBACQkAITI6A9p0xA7Sk3gt0KdEUCY1LhsZgq1ZOIoCEaZGobxRE2Zwtr9R7UXtQ5aMVJDXkeHorLltK1XZtfuqasi1VsG8qVnZbuCLHeMU0ZKCd5q963kY1byOfQwotbl5f3mK+8oVnSGSOxKTm8AxkiwYhIASEgBC4KQLad8YMXCS13v1wrwcNgTx1ypfPUnT1wXgalDiDAHJ1yuPiq0Uyf/v27Y0i85uz5WV6L1OIxcISg85ooZ4V/Y1+UG+RsCtyOMP73aeH45EJkFdQPZ5Mp4zjdzuLUk5au5vXNY2ieC9bIwaaVAA5474FyiOshBAQAkJACAiBCgS071SAVvHKkod7PQ4Zu7xdavW1KTESATgzc0uOpwSrze1CDtuy5TV6L8ODUpTSDfzwuMR6Si/9OuTFPVQ4Qq/4093bDFel1NSwhrzjN9Kftx5gqrK7eakNqn744Yd7Kb30MTNeXCQQ4qm0EBACQkAICIHzCGjfOY+hpYbI2Zs6E2upasIyCIQply+ej2Hf15wQmflJevXqVZFIvv+K+7RYbLYCbdnyAr0XpRdPbzEA3eHODFzM0+v6hdPPGGNM+QHLDbol44Lv17KIO8fv9s6tSHOOfuLmJVLaeJqXz/xQHqpu5x3lqoAUbzPitzOzzbb8iR4hIASEgBCIENC+EwHS7+faei+4ZQwomUf9AFfNFgSQrvOuRDxJN1V6XfczvJd5tA/dj2P/3r17F3kF98n631wUJ9x9Ywkc1xpKZqbv0SPU0WGUMUa4JS3DhCIXDlCkM4ePOENvqZAagGVYT3s0lOkmi06PFjvVmbr2gEHv1KKqFQJCQAgIgQoEltl3Kvo++JUI6lDOGUxJv+aiPobi6I0ktOfIMMVAQgYUwb4fw4ypuRVbDvX3ujO9KW9YOLVI00Mm2O3cfVEvMj9x3GeeRo8wMeKPjTI7/cQnifGYwWLVSEW8uKYjx2/k4HVjZ3HzMtbMW6YlPuRDsHRCoLrajNEdlf6O4SXVUOhFISAEhIAQGICA9p0BILsmEMNCCRYBaUkZNeNAyzwaNgpqKESAkFhuHQtzojSSOU6XBYINM7yXeRShwc9xeu8hpRfKULoWGKct4mGOPdSZt/KcHVbbKk3gBMc5mDAZOtkDOFTAF5hpNDTGuLQ7zYt6nCKJbYOBhjfYuRcY7szh+6JBLgWR8oWAEBACQkAIpBDQvpNCpnn+8kHODrHMFVZcRrs949YcZ1VoRICxyN9lhYy9htILIK3Ycpzei78rH30eDjPr+K39fmFfMuk8v0YvGr9yHL11/ideStRXgnkYlMij6yuHNqye0fjmT/OiSzMb0asp5uu5dSJjdMcK8AR+vvXwiXghIASEwO0Q0L4zcsgeovcizmV0jEO+tZGj87S2kJ/zd1khZlNmmZCEVmw5SO9F6Dd+sgjGZahud4Vv3XyLDsQWK2GHK5bpVACGy999heM39OtGPz1VaIDoz2jR6NKLxf1mjO6ZLcQjo4QQEAJCQAgIgUMIaN85BNfJwpHeu8yXe7ewZIQWhHm0qe0ryhmJAEOQ1yBYGRCzR5I0oK0mbDlC7yUINlosMujgUVxvqFL9RZkMY4NTxXx+6pi+LzAggQmDyAr73VeeJB/SfMdbmn0vUgm+nRge+4mKyT4aAaKfQkAICAEhcBIB7TsnATz0OppGuMuverjXYYJbIhXfR4GMteUQpCpchwCsmP8sDrcjLek+bMKW3fVeXJSHAnRnUO3qGLHurbzBJqoTMxtHYaPMS376u6/44BCrf56G9UKat/3NnL5miJeJM9l2XDlCQAgIASFwCQLad0bCHvlvDglvI+ls1VbGt0Zw37CbVlt1Z5l6nNKb6g7WCvxSCx+sO8+WffVeHIOHPF3c/bNY7GuKNX3+0TiZ2ewCHFHOn1KGRzF8rD2s8Hl0ttmPL4nMLA2LKS0EhIAQEAJCwIiA9h0jUK2KSe8NkczYXMJiSrdFIK/04mTCHrHAHbEZ0PIStYUtO+q9oJ8/ch11DLfhhedXI2KG/TxqMgzP0A4jcrchxpcI9vfffz9v2kDppQyXV7FJ79azQGZmphHHvszFXQuMlLogBISAEFgDAe07g8eRmzjDFo86LcJ3b5EmTi0joB4K5LxFf+cnEik6w3VLHujdDsp5tuyo9x5SeunbbJ7MLdw9cjInKHabw+J4eagzc48gihcvXtgXPtR1+AErFOeRdvt130yGIzIDh33JO8PDkkoLASEgBISAELAgoH3HglLDMo863Otxy/vW1hPnfMcnTCB4p7Qq/CsYZZY80Ls7ECfZspfei48rE/m57QkRzmu75rdddjkVJz8zWlaqlSb5bLQ45Bkm5t4uDcU7umCJ169fv/feeziKlzkcklf+CTtpAr4qEQJCQAgIASHgENC+M5gTIpkn4wgdTFjX5vLRankm7ErY0yrPKL2EyiJar32WMBruk2zZRe/FCHQoHBef5wMjnP1AHnX5RsE2vp5+iTCkOWXO4IKrMODZna1PXXnFcom7GKfxAnd3Zy42xBCw8O0C/fhNNQsBISAEhEAGAe07GXB6PHqm3guSGQ1fHzTqwWnbOjNKL55PIhEq/GfbVu6Vc4Yt2+u96Ej49A4hiMp0qPxihY/qvdH62xUN9NJiSDP8x/d4ceGGKjFpPMNMyMz2TEcIA2bGYvW4PHi7DkbWo/DDBlElCnKOANFPISAEhIAQOImA9p2TAFa8HvkbMscsKyqf+ZV8zJpcvr3HLqP0ojo9NtT8DFu213tTAegp5oD6h/vEiuHBEXTY2KKc5j9dSDMaKZpbXs1m4jEtnbUJ7XdLCUcOuFQ95filPHojjmJ39xV68raGmXPyi35+Zs7cL9EmBISAEBACcyKgfWfwuDzzcK8DOW++f+a9PMPYD8/TrkrlDvTibRpGyWwNnWHLxnovSk7o9LMglfEHWl5foAwq39Fe9NMPqZnQeXdLc8aTCcHezeuJj4ben+AtOn5dDcTGY0Ol8I0sWPl4/ocbdDxjKCEEhIAQEAKtENC+0wpJYz2R9f85zl7wwauR91sscFrNyAaDiwHsrnb3wAO9W+TPsGVLvRe/X+Zi/S3d5BCbjp6z++g5mUf9vSAThdw0wYrh42Q8C3p+T3VthW5e33qk90Zqc9Hx6+qhkrvcfZVf7uXs9YyhhBAQAkJACDRBQPtOExgPVRLpvZmzhYeqvUvhXe3LEy+Xr4eiYSKl9CJY4p1yIZYNm7tjVdVs2VLvPXqsF6Dl7K3jtkjDrKvEv4V/FesD0RSWCGpWfOKWd+MrIkV3S6TR8esI83dfeb+xJ3iSRD7Y7Glb4ySDIjKEgBAQAgsjoH1n/OA+XO/NG/EtnpLxQ3brFlNKLxpT3ux1tNdI18j//m9aYXu3X9Vs2UzvrYhw5ttFMlownBVxzluVcpctLJnE4mKwMFbo3Ly7LvrtxVS7x30hyej4dcSz33Dzc7+4bgtEu2Xob7QXRsXytqiosH4KASEgBISAEMgjoH0nj0+Pp5H4wUWkTxNcEfnyYYltlbEeg3ijOtFCd6XHt2/fIjy37Qg2C+R//xf5rtq21by2arZso/eyLhyNcAaCJ3+7KOSA/IISlvRpo5rqy6cSrFZ55c2/mHHzujJbLTdD5CHHL/WHX0jyJF2byOP2wK3x2uFQ60JACAiB5RHQvjN+iCPMnxnJle+1Qp1bsSVKL1poVJu7xarHfTHRkcmjH5eJ6Bz/s44t2+i9HNM92mGcvUdfUXmPQEal9GUsiYjpU69k3Lz+lS1J2xxf2CXsjt9o44nqueRnPtgsH4BxCcFqVAgIASEgBG6NgPad8cMXiR95UXs8eWNazPdaoc5NRmFX6e16i1V4thHt+naBDHVs2UDvZahC7IzDP6EHz0h582IVoQUVr9SRzZRLneaNKtxquRYijzp+o0Yv/BnthREl+dkYFdZPISAEhIAQEAJFBLTvFCFqXiDC/Jmb+27kbQg1F6OGP5U+igABsFtPb+9brEK5/Y63lNexZQO9t0KDxT98O7vCUSbuXX57nraixTyj4+Ylgh3V1FLzVssNZ1S+hqLjN3ONfr7mTk+LS3we2E5UqVohIASEgBBYFQHtO+NHVod7HeZI7PkgWLl8zzAnSu9WkyIqtuvB6S1vn+nCJe/WseVZvReNZavwFPuva5xDiLYnY8OnqXTdW1FtfKp393Sx3c3rK9xquYcodI7fVPT7bAyTX+J1uNdzhRJCQAgIASHQBAHtO01gPFSJnL0erryjW0d8PVBHE7tKL26n3lcgReccZ3MvGWGsYMtTei93XldcZ4XjXs7ecEQrDAfh6yfTsH6k+qJk2t28vvWtllvRL+Y5d9Zt6elxoN9TXpHIL/H5eVjRnF4RAkJACAiBhyOgfWc8A0jv9Zjn9SLkvXt9Bcf369rErtKLGLz7rdC2pEa8nffnt226YW0VbPnTM81v/fKW2urestR80zJbjdHSkQqtcrdaHK2ETHNI2zlsCUE3BjZHtW39vRRgHTxaGyou9LAWUCHzECvJ0Roiwpr/pFN58KX3NsdcFQoBISAEnoyA9p1LRj/SDZ68uRf7DlazSWuX8Iy9UQJmI98hXh9gfPnypb2S6pIRb9/0dF4FW9brvazC+aib3cFAkxkzorutz5mZV6JSNNdpy6naztuWdvXeuq5BJMtBitTL86PFYktPcR5uX1HO5Qi4A/NuWjm+dXEHfF77ZHyKE1ipTTLB5aMsAoTATRHQvjN+4KIDkBBANBxCrPs7vzWM79GZFov7FxrBeUnyDIX3ener9MJXBGCelDeMIER2NOSTMe0aybMXq2DLer13e/OYhdDUAU7Lu6uW2dUYb9fZXRWXrq1n5sjLH/ddPm7HchUEI8ewr8CW/MGxLmGs50/Szi+Iq8EyWmRs2iK2JeQWeIN4it6HdozdUbF5EEAE4ZsInjMdczry4BnEa9Kwn2M8EkXem6drvSl5DnThSrJFVfvOFhNjjmMhJh0TkE0B06f/d1vD1juHmZvtwM3Nm2oO226mcuhshg8BMPWi8iMEtkov2BYvrosqOfMzcluyrZyp7dp3j7Jlpd7LSpHh/gwEsgZtwWnrud3WPyAndbk0e8mA1gc3kef8m8aKDMZwWHNupYvwdNkAACAASURBVGLI0CtOciOvRzUg67Dg8rc9f84G9urVq6ibiFOITRCzdSNEJet+0llepBX764jLFB7guKimrWjNtXc2U7KavGroWDM5rgkz8JcZMh65p/AeJX0XOAAC4/EVh8tFbUHnB6VrIhz9bUPad7aYpHLg2D/OuhabAnMT/cGrEOwITMkJD2eloDiaTwfBLfUWaLC1ySqXwsfnowdFH+KGZ7pe3eyb9omIgFsvIIfZ8seqPwbJw2dP8FZVa4u/ZAcwLMnB93lw4Ru/IW0+jXdrHiKbUFK0aBLR0KShyytJ3aFyi1nMMMF7w0yYzpEbTkmnT/qJECUaMglWM2o731MIZmTBrSHjzUwb3WxLXjj6eQyZWaisEUtU/6Qqe9N5wuxPBZ0dqyYln7PvNIFrWwkcy7xjicuvzNXTMHqRVoiIptEtJbfOYamJehr9pNfzdHBOGQbJJAKtoTxgBH+LDNdHG9+dsNhRtvxJRR9SSk40ltuf47fnit4NfqUazLYS6slep9gOmexkzbO9zuqwZewwhwVlNprr6NmujK6bM+u9yBnu/FU4IiPT6J9wCDTkG0UqqhuU6C1Wj+ZiXCvBZWbagLEHeUUzH9g2Hy/HaY7xIvbo9FPQdQI2U+1z9p0MCHWP2MjYs/ILcr+nNL2S3MsOm8dqKvFgQhlmq/QOUzgZO5ZuuHFXPrk1lx5lyxq9dzty+ZngnrYS9erWvmnfSmmMRUin0ntTuzLhB9MiX0dYcQdlZamreba3JtwzMhCx8NWtS8WJ1qlAEz5hfvUgr8nact4Fvdu1JrjBSJ2gS0kPrJCdNN4QJTBn2mamSZNHgq4JjIcqec6+cwiWTGEWMXaEo5OOGYSxnhfRDSI+pypyKHC0TmYodTZZVDP9HfYoXHC2acAZRkmxodlkmF0RBY7q98dw8Lcdpm0OElQRz5kLbHsU5gBCSPxhvbeoWIeNhenxrvywn9OmUxpjCN1uupX81wSZXQMSZEfc1qStaythhdodDp95LXkNW59tz8h0jbXF43+XREpBynQzelRtMitCxPYctXX0Zz/amuwj/cjbujtoq7hoFEfkUAGk8367g6A7OhealC+yUJNW1qgEFkXPtE8ZCiPAbPXSCHPKhPggCdMQmUWThKeEhvpNzJC2runIHOB75xPzaFBTyTB2PvFIDkssIKgfYsu/OIpsdBja/vquqcP++qoluW6nrmvuks+6d5u/Fd334+t3N7L4n3dPcBVNqqeua8W5d3cEZqOf66O49yi6Y3M2InfpOT81qpeOXXrCzMzNJWGxTPp8DanKm9Q8DDruL+F6s/yikeppdT69e/HiBZ9kr64h86Kgy4DT6ZH2HSOw3AzEpUrMuOIqgaCPRIriiorIJsLlutFtTFvMI12a++S4zpAXaZRKqKoo4kJVv4lphOh8seIFSEXwz9Nwuxp+/etf+8vPJiQ+MvFMSGGRpENsOUjvBdYx13IW0ZmtQLVIdPk1nrMhOYAeTML5VopzL/+6nh5CAJljvFJxiMJM4erAGV9n9dLha0glztd8voZ+tFFzP/K8OYN7Tdnyqs3Eqe7b8/nQIHI54rv9FUtJQWdBqW0Z7TtFPJ0BlLuUi3YZ1FfcgMwLDEPbe/h9Q1vlLVKMfUmXoCoqZFXHA4xSHT0NfzIxqar5xAyb6JouGveL7NqVvAkrn1zpBbEFBNdDbHlM72Vxqdv2ZnbxXztP6taI/MI6vkcpnkvlj6ewSYvFPXUBs1kToAZUwl5yRzfvAGTWbsIrlme62Xv9xAWEJFG3V57pV/QusjtkuO8MRY+qfwq6auiqX9S+k4EO9kbntBhA8ccSZowQy96RqdA9ivTeyNmbeh1vBNZYdNr80RsGFFGh09fsUrS1yi8KOUV2bUXJLeqZX+kFxuKYzg91sQshWx7Te6ut19jh5gduPIWsj3ViXHGMB/eFcL5dkqoZZjD9xuaKRopdEIyVq5gdAQSdmaOG7B05U3JmZpuZNjDvekgEwXee/Q7dG9UXWf8Mp4XvCroQjTFp7Tu7OCM+IXgQORzpqNvCaLx4YvHH2qMOozqNeq9v+vPPP2fUMssggh8Tc/AnWz15ZxKQnX+9yK7511d6ehdBZQEH1TG2PHQCvo4jsRAfauU5hTkTUgfp9vaUy0FjXwm9+qz47vDM5YQ1JCCzjblxXODWCg/XVHdCeKpIHBVB6qZY77fOf72gq3gRAl6Rrl7ZLLBX0BO9wjy1NLRSmVarsaCLeGnAz0ftO0Y84WdL6AEyScWmvD2EwmJrJCwqFgpFu+vJ+Y0ganHAz92OhJkAOICMYhPXyjA3ElQmGa/igOYLhBy4m/bdPODvrb4nYx7j9y4WF2aGnvdDZBQ3wkO1NSlMhA/GSxiLHYKdxkUfNal5nkqKgYt2c/I8nboXJTjTIkv8vehvSC2HxKbdWbFzz2xCZp5OC11DDgmrIhC0iddX0IWojklr34lwdtfF5WPl0IrRjZFJKjbl7RaTP9wbkRf+hIB8zDPHfatF67Chkemi/NnVJjuyp9VtEd685aLq2nq/uMZtQXa2/Kkd0OrAwqdJGHZIq1eH4gDbaWhbkvlTvUO0paR5bcXTOBbzc3OqHlUhgnuTM72oZETFMIn4Y9QI3XT/Rqs/cXTYcZCu+BfREysVE7baVtVjpLBns7pORZLvJrv+tLRBJLyEcj6VaAJccKZjSxdO7NjPcR3/5gV9j3wqgeqLJkCvUwWM+YLOCFSTYtp3QhhBAz9K0RBAYDP3S0XreVhPPh0tCyclWGKembmZM1+ovtCDMp+nap6nrFH5Icg/nacjnShBcqhWlzqRlKl2Zgt1huztowNsmXcc+6dswNtmjDm+EiUiBBgnI4ZRMWSgqCr97I1AKmbGDw27Y28aRtaf6u+FMfbV8wW1FkmIHlXEvG0xZ/Zhwj9p5mgY3ka/GJRqcDwDh4ltr+tyZqaNHqEHNocuhLGYhovgJeN63oTxmkwBQVc3HSreSq3DnrUW23cyEKHK+l5nEkzqTCWWR9FaSruWt/JligHPxkUg38qYp2ymGfx5RIExlORbSc2d3jIMQ5nHZ6qnkwxWfigtT+1s+RNLdZRBSqsbqucsykYkfbEzpgTe9fUoMQaBfLQSs6P3Yjqmm76Vq/YMT0CUMAo90TLFUthPngCiSEKKWs/8bKj3RkBlftodF5lKOj2amTa6bCcvM+jhI6zs8E8dmGcYD46ta7T6LUFXDR0vPm3fSWFV1BuZXPD2ebPOVjBrtYPkNwtMYHeR64p7MVM+NY4j86+SYe6l9zYx64wc1lRbdra0nu+t9to33/NC0eHW6eq5wepZHcBza8SuJb4YupPf1a4lfoHWi4ta1EfkRcQIjk71C7znDA/n2IuCaUSYfj4cAQRcBDIiNi3fU9nFyjEeppOKoAPWsfOhzrtUDch8IHTad4gaZQ0viqCImqzGFad5I76Ngpx52moHSalhjgBioe9yFU5R1KkWbqOx0M8BCKwU55yHy7OlVe/drgX5BvxT6b0eiihRDekybBoBMvlPyR8XDhC3g9gPN7LmYPXnVNUY8xANVYfDXAipmr4EAawkyPHVGm9IMwcCWZQqdli2Hpg2rOoW6WdC9/B9B/MQWlbxCgN4o8m1bUyESDCrmF+p2YT+nA/FpGl2utTr8+QX9V77Zj1PpxpSwkCnfJIT5t/XDBoNmZ0tTXrvmQWllaks6uECP6Pl1d6j4oeq7FWppB2B4tZbnHX2tlQyQiBzKUhU0glA563+UbX5n2ggR93R+Qr1dD0E8FVy8rCtwollh925gvc+/fRTnGN3AfnJ0D1530HpRdopKlGs+Q2nVSSYNdR7mW7FqYpijF1s8olpEXVutLxMjrbIMyJgZ0uT3hstBEYiKNZ2ybC3e4uSxf0s1Qv5e1PI9Mu3bEXuCtZ+NDy5ZuMS1FYAOgQ4H1jSxDyE2KMKsyUTZNXJsg7v5UMod6G+UVDlY6F78r6DQcdi4keTbKj0AnjkYG8rxGKoYpPanY8uEyUfm1SmwAyPLIFUEYwzkC0a1kbAzpZ99V4Jgik+O+NC7yQ8pUhVPghYFnGLtUlgViCA1d/yFgJKQwHI0mJUpmjLj8rr50MQcEpv1xgEAqdxJh/CE8Pr/B8OfTh0j913EJD47FaRn1lyMfoUi9kLRAZWAg2aRywW1VqCm+Z3loJMHlUL6+Zr0FMhcBQBI1ua9N5qz2RbU9lRCGYuHy2vdlJlSrBj1bDk9o7HbeUWa9P2LeUUEfC3EeRLXn7IFoNUcdnNd0FP10PAaW4DFgfY76jXtyiCXzscgu6Z+45R6SUkuK3SC7dHgpnF4Xx0jrAUFAXjyScmXS5Gt0nvPcoYKn8eASNblvXeM57JHqvGeWhmqKF4OWGKyOKKmXpR+WcQ0CJ+Br2T71rAxx7U1Z9m7IKmpxGo5xTDDTtA6XV44vU9ZP0hqPLaEIk8Gwg6y9KXx/B2T4nusXh6WWl7RCtEem+n9bz4TSbkQ0uI+4WDi00q3/oDWTcPiJ4OQMDIlmW9t9rZCwXD9vsBgDZsYnuGxF55p4XYTsAzSxYX8eJ8eyZuTXpdBJ9WJpkXsvQ1GfFlKkFzG2yO4Yq1olQdwotnaU4JW9AxTMWlb7F9B1a0rOT0+ow/JuT/ML0VzA5NpbCqfNpytN5+lWO+rU5Pi5FNxdvIOhGmap+MgJEty3pvZACzY6qI3BRWR6PRfD0Mqg73ejRGJoqLeHG+jaT2gW0V41vGYGIXQycheAwsz2yFOMxLlms+hWLnQ4ZmwnPpgs5NmaftO9gNLV3GJtJjSYlkXfb0TkYrHELFGTrhrAwxL+5fRZNNWJvSQqAJAka2LOu9xsN1W6Ll+thi4nIU5JxCZtr84iJenG/Tdm0NwooDNKabRWnGkyFDiYdiyQTj2yMO04jVoWjn2TxLgs6PcnFZW2nfwUhU7C/IwK6d1NFI77V4nv1IHU0UK0f/N17oeLTpJuWL+5flaHoTSlSJEPAIGNmyoPcS+FE0v/kmo4T8vREg/me0vPr8YsISHlOsRAUqECgu4sX5VtGoXnEIWGS76jnVFmS73msv2ZZC1TYGgWvdNagQ9hBNtvgLVfTtcAg6j8lz9h1uqLKs4QQCcIjd49M2ERFQVE3PtG4Rj6sDA88QZny3uClXKw5GAlRMCGwRMLJlQe+tdvZCkPy921EhhyC03XxLZr8V39L6k8sUF/HifHsyeif7blERcRT0OPF1lHJLABt1YiXp5LI4SrDK90CA8eWcbY+a7XUe8uIeKmynoaKkoAtBe8i+g2Pziy++CDu+m2Yj6Geg2R7u7ar3Wja16sDAXfTaZloM/UDatlHVJgTyCBjZsqD3WsJOdumgeV1qtYtMtQ3Pbr/fbVeZZxB4jt39DEqd3rWYxmmaaIgZNto3b94UcZj/MxXFLqhABgG8UpmnYx6x/1pY0RHD7ZWTBFUKupA9HrLvGAPZqmWnENJUOnL2IsF2NU1a9F7E7xl2tF3ELIb+Ivfu1qxMIVCNgJEte+m9llld3bdbv1htwzPuDbcGZ1rii3b3aSlfgDBj5AhjRMnLBQUcfXnZnafNPzu5wCiv1IVJ7BqHyOiqVNgH9xDN9mqPljxERj/onrDvEMVm8a+wbL58+fLoONrLR3pvV2cvVBmV6jMRl/a+V5S0ONaewL0V0OmVfggY2bKX3msUVfv1f86aq4OcGU4FOc85po4qi51pZvpnpg3PldHli/yExe3ygGeC8bhxlACN0PxHGtENOaZfqN7Mg/gc2hjoSWKdICNvggkHpdogG1ZyMi3ojgJ4930HicjCeMg/vU99D9Z7jQNd/RlRY/3VxSyMJ39vNbx6sQ4BI1v20ntDga+uA0u+VX2MSs7eC/nB4kK02Jku7MLdm7bzPzbmV69eYST67rvvLuw1Fwsh0kHDj3/6I43G29VlcWF/1bRHYKoDKXa9F5vRtVMGAAWd5yIST9h3jPyJ0tvVlgTUkc+5t7+X8bXIDPL3hjNCaSGQR8AypxARe+m9Rv9Mvg+LPWVtjWyK9g4atwd7hSppR8BitrTYmewtqmSEwFH+x4fw4sULtN/Lfb9RR/RzeQSminXCzmK3QVs8b12HT9CF8C6/73DcwxIKCwP3viUuEsyQno1xyOF49UhH2niPJlSnEHgaAgW917Iq7UJm32t3X18ys/oUEEYEuYkuZInqWXAhzYs1jbHffkmP7ztyPL5f3kVskgLsYVGiKwKz7X12m9HlziVBF3Lm2vsObgDLHc4A0jvCmSYivXeAszcc6Ez61nqvxXCT6bseCYEeCMCWBb23utVJrGXV9Pd4sTrI+dAdGz0oV51C4HIEPv/8c0sQy5ZOxEemHgrwe++9h/0IJwM6sCWGcFuVcoRAEYHZlDe7EB9J/8WeNi8g6JpDOm2FRnMMLDHgZpOI8+1T5gy8FruGpcwZGqrftQS4TUt8da/14uQIGNkyp/dWn/apE08nB/QkeXwlou6KAsAcsO6f7J1eF88P4IHqiAlPG3MQJwM6MOujU4OZXGjU0oQ9REoshgC2HuPqhJxavekvBprrzvzQGUd2ttFBHDIG1Q9w9l5yuHe2ERE9QuA5COT03moULDp3deU3fbHa2Ws0i94UlluQrXCdSYaJy6LaikGowYhfxFM4TZiIaJrAIeyupJqk1yLjXgh0vYCnDgq7/6rOOFtH1fYtQRdisvC+Y1zGL3H2YkpQuGLIh0oLgcUQ+GmmP9VRCrNFK2X6OOYRBsVqvVdBzmPGSK3cAgGUUo48Vc+mfB9Z8Qh4C2PeWMo4Xc+/3LhDQvJQHkA9nRMBuNfoXrv1ecIe4Au65qgiDhm5seJOhwpqwwWf1+1Gooq2/Ct3D6ywmKgWNtz4cVRiKgSMbJnTe6v7I703gq5aTGfdtwxk1Jx+CoGFEeBrQJjkjXeinMQBNSDSBJwmjDSMeKTb5k7Cq9fHIGAX5SNuH0PezK0IuuajY3T20q7983VniLxE79VEOzNkelcInEGgi9570zMnZ3DMv1ut98rZmwdWT5+JACdy0TzHSEURwn/Ug7//3vsrcAIjGUOJdOAIKP2cBwG7JfryK53nAc1RIuiaj4hRHOJjzgOM/lcd7mUTsQArWdqCksoIgUMI6HzvIbhqCnNW0LjGRbVzsnfAuh81qp9C4BYIcB8VYVR2b0ynTrmLslDCmar6WlInkFXtSQTs+0jdVnWSvJlfF3RtR4doHeMBujE3m0TO3mGHe40TTXfltGU/1SYEQCCn91abmqpfXHJI7FE9UferX4zq0U8hsCQCiKTcw8wlz3afTD8cEObwY7jPBXMI+e7Ht/oBpZovQcA4R4w6ySVduKpRQdcQeR8pk68TGZIrBvNlmjyN9N5hhlSj3itZuskoqxIhECKQ03vDcofSslF5uJDL627I1Mlej6ESQiCDAI5flMwvv/zSKJ5mqmryCM2Bs8cvXrxAbuNzHU3qVCVC4CQCk8yOk7245HVB1xD2SM9M1TzsDEtEzzC91ygWEkmUgkj5QkAI1CGQ03ur1VfZqPxg1N2+A4CcYPSVKCEEhEAeAWKM0X7fvn07THDJ08NTJCqkFmm/RaBUYAAC2pSrQRZ01dBFL3LmK8pJ/eRwb+pRw/yrDvdu2011ivsjUo+uzacLRQKqNYhizSogBHYRMLJlTu+1n2zZpUCZeHsia6IRE0U4G4EaU8yyfCs+cMxY5FtBySTCgnO/zKBJJAan/eKUtqzI+d7pqRAYgIAYtRrkttCtt+9wJsWI7SVBzhg4xnypzn57nPy9RoZRMSFgRyCn99prUcldBOpuYyaqCufVboXKFAJCoIgABjtO2GJ1QgEm/hnXweUeG061Ma/t7o5iH1VACBxCwKJEuQr11c0IWEEXAVL903i4d4yzl15EbolhsUJRuxk8b/2ZgMu33QywevRYBGDLgt4rxq1mjmpnr90mWk2bXjyEgGbBIbjmKYwCjAkJbRM/zLt375wOfNVpPSICOLQmk9Y87PEoSuzarF3NewiAV0G32L5jv+rvKv3zqnZT8+iqrSpFT5hvnxThW0oLga4IGNmy8P1eJp7x/H3YGcV8gkbdLfxYOm9t4QvZYJm0RRA0zrdlMLldRwhg48+pnajBRJqxsrl/jVdrNukydz7TKPZ+nSJpgqcqMSJg35TFmRGkV0G32L5jlyTH6J/o4dHKP6Zddh8jFGPoibi94U8LAzdsTlUJAQsCsGUXvdfS9tpl6q5xxr5r/KT72ujdsXd22eiOvVuMZiR7zo+FR8iQgZwajCREIpKH2naf+jm1hfYrBaMtsKpNCDwNgRvtO6x4xtHBQGkseaZYpHwifY1p1x7kPCzeuwJGC+MtFrBQgZJeGYyAkS3Lem8F3fJ9vX79ugI3lF6JwhW49X5Fg9Ib4cvr/6Mv+Je/5PYpT4nzBoTKsH90PoFeLdX3PIyqwY5AV1OOnYw7lrwKusX2nUjPTHHCsPsII/1zmHPVeJANpTG0zKbguirfIuTL33vV6Dy2XSNbdtF7LTr3wgPz1VdfVeyULLuh2L0wPkt2zTLfluz4qp1ymnAoeaAJIyohvfFvxQSPgKIGprw+8BvBop+dEDBy7MxHCjshU6x2ZuhutO8Y/b1X6Z/D2o307RT7DfuCcYqA8/ny957HUDU0RwC2LNxrVXeLunGfaN6fGSrk8EbdNc5GK+AMfXwgDcUV/OG2niewBJowx4OxaqEAI24yYTnDX2SMDDKo0Nw7nSmgR3dEgC1gNrLtJF2r99rpHIawnaQe0BWXlxvtO0ZSe8C45RbW8IieMXovlyxG7W5pczkzBzlDoaUX8vemBlf5nRAwsmVB7627Y+lGNsjm6KP0WqCP2kWGXiyoKerg3X8WN+Mn8/zdB7eCfmYr0RnowIjF+DGqFeAvvvhCLt8K/Gd+ZcKlwOhqA9XiQtcVeUEXwVscjgkRi7pw9Gexy0cr3C0fOV2xL2DW3C3ZNtN4gQv0hKFGbWloUpuF8STTNoFaldgRMLJlQe+lvYrjFo/19yLCGte1cCARmhXhHAIyYbpouawwdkzYTZFUgQDGQacA852kCqGt7uL3Cjr1yhgEJtz+jEcrwadiu2+IqqCLwFxm37nWbR6hys9I7x3j7AWEqN0tYS6nLmYwVVuPfAk8PVBVnScRMLJlWe+tCHWecPc6iabx9QoRFkEZodlYv4pdhUAx3sxiZ7qK+GXaJTjt888/x0iEqskfFnH3ed5JOggxUEjsRpFbQoLRSbj+PcxR+tYITLj9GaVtYK8w3DQcLEEXgVlcSe6y79jpHON3jWbEGL3X7hSpkCQjzun9szig164kvbuv+udEwMiWZb23YkUw6txzAldNFRK53azuW9GxXg/FzIniIv5Mnh85ZGiVL168wBD+zTffMNH4Q3ZBkuD+D0QlFM6RxGTaQi3Hrn9IcJnfup/prx5FCMCZUc7lPyMpP0NPhZk7U9vRR4IuQmyZfce4Pxb1/Aifup9XHe797LPPLASzd8wfIVwc0DFDacFTZZ6DgJEtu+i9oPy0Q2uspBXCK4GRuK2ew5T37Wkx3qxoZ7pv32egHKU3YyzHTfTq1asZ6PQ0EMTB7PY/8wnE/Xn09jypelpEwH6YtlhVkwL2aAK0rGsFbkEXjfjT9p1ifyN86n5GZiA0tAFOZvuNVm/evKnr18i3iqEZRZPNSGrV1kMQMLJlWe9lI6zg4Nk2sN6jXnHpPFY9pPnehKn+JggUp0DRztSEjGdWgvs0o/Q6TFjvZjsvwOy2R3PgxH7m4K7X69mclsW544egIrbLv9skIegiGJfZd4zeP2OxCKWjPyO9dwzbG/0iiIUDlPCjiG3LFw39Y0wYW8KU82QEjGxZ1nsBseJG9dk2sK6sUBHhzPUhs4npXSG6e+VF+YMO2q/uuDsag+k3ao92+X4Y/cQ8G433xj4Oo3x8Q8UdazxJ1S3aXazVTdhfjKT8zItjFIAMATwSdCE+2ndCNFqloxlR4bQ4SgnO3qInytVpjIU+SkDz8kVDv4V1m1OlCh+OgJEtTXrvobNqDvfn+HuJ6DZa8jxHYtSMVl7/SIk5EbAs4saNbc4OzkyV0YhGsQlNDxjFLE4MYx9nHqaTtBV3rJP1j3x9Hu891lU7sDPovYIuZNRl9h2jD3OAk/CSw71GERGl99qDBiHv5dNFacfCuvkm9FQIHEXAyJYmvZc16ygTzymDHgWxWB45u8JYiFHgLqtbEYGHFLCMV3HKPQSr5t20ewLn9JoahZ6HH/G1j3JzBmte4Tx8yAeijb1D6bWscsbaqosJuhA6y4jcZd+xmP/CvndKRy4HJFsLyGeIwfZkGSMo+eSTT840NNW7R1WGqYgXMasi4NjSpPcCQUWoc7S+LIkjnnDLihb2/e3bt0bbZ/iW0pcjUFzHVxLcL0e7joAJQ53piHHxPLqS1EE051sYEO1uyTm7EFJFX4hsDHMuSRMzbGeqiqiuHp0SdBGqy+w7xY7Q8QF7aCSX9o5xYGUz2j3t9yBGHDL+p8VEaxnu8ZSrxYURsLOlVe+t2BSj9WU9uIlgPBqUhTGbj46uB8UTelRcx+0i5hPguqSPhJlY1r7BtGHnsvg6VlL8jiK83rmYGUwwr1+/tg8EZ9HthbuWFHQhvMvsO8WOhL3ul47k0t56L0qvZWFHwL6RZGgRdXp70ftxiGq+KQJ2trTqvYhuRq+Fh2yegCVPUsNExbFe7HnzyBYNoXhIVcVt2zLrHoLVhd20B3aOJHLAubWR3Wne1nrHmxGvrzXBGKMr3VBW2LWb84CvUNB5KEgss+9YNEyLihiCczTNlIyasFB1tBVfnuYsRhyG+F63nBZFHe5t9SAoIQTGIGBnS6veC93GaA3fQ9aXqe5m9ISdTxC7cnS55MYCfbXoPPIX1lBcyouz7kLin9M0cgbTc7b+Wvy9s9E8kp4ljaRHd8yGgNujK12jxlvHSxFN8AAAHblJREFUG1KYr0rQeXyW2Xc++OAD36lUovceGjl7UTi7uiWNl7/cbvWLbAfb0Swaa7avKEcInETAzpYH9N6XL18Wl+CI7qNhwNHr0/5E6S1CHBKPVLHSjQVh156TLi7lvffs50B9sqcTfgrCwhuP1Y1R0tbz98LDbH9XuXzx39p3KLaz2a6cEHR+DVxm30GA9J3KJLpOmUjvPeq9yJC9fYTIZ1nW2K2MyGybuCqnuJ1ZbBxXEa92V0XAzpYH9F7AOmqFvZ0dy8IQxCpbljNfFUovJ4H9TyVuikBxKbcLmjdF4C5kE+o8lcsXYiy8MSAWek7VekI7RStWP3TCtlWjxEwesjjPib+gc/yw0r5jOStXFF7PTJNhei/n4CwnbgDkjh6R4nUMRWPNmUHUu0JgFwE7Wx7Te1H5Drl8kfbudW5hF80wk0XqkEghpTdE79ZpAqKKakNXW/Wt0RtM/FTnFY3mv6ms/sMMBzRkERAH80+r5pCzB1/sjMB9SGPE5TUV43nkBZ2DYqV9xxL3e8ip4LnFkmB3juyP/fy9lp4iSw9eHCwoWcoUbROH1ARLiyojBIoI2NnymN5Lw5Zj+iF9K8k0uG0PdQc7ujy9ITPcPV20Yvbbs+8O3WD6MU7NI1JY1swiazUB0O5SHvBBEdejozFETXAYWQkmmJFGhKOi/MxfTxF0jlGLi8Nd9h3LvZ6RS7bhVI1qBtVOh3u5mbkogmNDj+hp2NPeVUXmg21zs52b2FKonPUQsLPlYb0X27AlWMVjyvxf43YrNNhDIhryxB0jWPzAKbFFoBhyVtzttnUqpxMCCM0zuN9Rvy1S6RgDeTFgwY/FGE5ma7AYBTxVd0ywGVucP+e7hnbNAlXc+8OGmCMzS6iCzg3WSvsOLBdy4DbdTxuMaj5qIdqSupvD9aVRQ7vFiMnspHXvNtcwk4iSfG1j9rI8DXr6NAQOseVhvRc0j0oqh9TFOUeLaO1DvSCyUbc3zzmUZ6gq7pTFAwZnWte7hxBAaH716tUwV9subSjeRTnPvThGNSo6jnwvLLq6L1yXYGjG9LqOvIZvIQf3toE6pfeQtQIjyJwne0PkBR1orLTvWG4O7+QpidTRIqohHxrTCIoW8fjt27cz25vynS0uMkUzTb5+PRUCFQgcYssavRcz1aH9EhHq1qd88fTaT0whTKD8WOJ5KoZWr1yLQNGQWZx719L/tNYZDoSbq1Rf2kXxNvrfxqwYdonEeCa5mqOcnmYEp7qVeV7kgEy/My+YurFoHF18ENBv4XESdCvtO+h7RYXTojoendoDDveirlsERZReAqGP0j9P+eI6U2TXefoiSpZB4Bhb/lj7V1y8QkDRBmvbufg9i3nS9xTh4927dxdTrOZ7IuDHOpXo2fjQulOaD8cchtLx44+HDlZsx4VtmNOqg2lmHbA7V4dBeujULva7TqAdAmc7oJ2oyld7aL/b0uxysBfnW6l4WndAdxjL0SNBVzGs0SspjvL5UfmZf1qiopqv2NE0YXFuCxHarB+LTKLfotq2O5naitvxPDLwPDJMBk89aoLAIbas8fe6WQ1L2U+LYdfvHeiVWWuqH+GEsV9kxe6OTfG+4SvVKD3qxaItc4YzpY8akWJniTdByukUO7fbOuEtL168KBog/buHzlD4tyoS+Pfs2ninIGQOPB8Cp6Kb077CQDc8/4LPHMeRxcUUAQIPzHPrW0Rb6ufDoVtp37HcEXMoojDFM2F+1yBnNhdCe8LmdtMovXPenb5LbSqzeARGMnAKOuX3Q+AQW9brvYhQKWvKbt9QIEeKnrs02DMRKVih7J8swi18o97ZcVDJCIGi76I4/aIK9XMAAu6sLyoH87prcywCrBuHVBE4aqQwVGRgjw96e9t4PExCVNhJnfZkT54ghpPhPm8dI2qa27kjad7Y90Mbt7HOAcWeDF1x2t5r3ylGMiMutl2ro5lSxNPOzxal1x1/G7nO2+k/WjJvz20I7FHCVP7JCBxiy3q9F4gRYg6Z5ZB42q5lnYbZHZcybiSsaIS49Du71amPqrYOgeKybgniqmtab51EAGELVYHAk+arEBXi40WswepvXDd8X6IAPJ/fKVEMBwrbRVjEeH/eoseKSuwMbt5I+gzbek4aDgGKOj6E09hrMDpXxwiwW91X/n4sdIvtOzBwcd0z3ghoWTcwM0VXCRTxtFRLGZb9oqcXXz1C+X0nXQjFoVtzwxeVFgL9EDjMludDqw8tTyw351vsWkNxOQ4H75Kjg127r8rzCBRPSM7P4fkO+qcpp9DIk4GOmEOqWjg9M2nqpIMnT5FxkAnD3xkRijgRD/iwhP18igeQhY6F8Shc2IDooD2y2jeXT1Bt5o9BOUqnBfkzo5zpDrsnfbEQgL56fiIwiJa22pYRdOfxXHLfKTIGPH8eOmqIhDpWpCbVWkTf8dtlk66lKomQ3K5srYYsRcCh/HlkmENkq/BRBI6y5U+3jHs0B4sXi7IxJBh7P4b/OQ8XYUpnITN2BJQQee94aPno+Kp8iIA7IZmJqUCKDcsrPScCTHM309HouOWYfxGG8AbzL0Mc0uycwyxxDDpOA/7lj1E+6tcN63RpGr0kTgRX4VFvIZ0leJs/8HFYObhQoQHNdQeI2uKzRczlWG6lhjCkapboyQ+bEYPAn6OWfoGqg9SByb8g34TZgA4bRMPTxanRGZb/KOiW3HdQS2D4yBMb8g8Rgiy20YIcFjCmozCTor5drJZNAdqiardvrSciFne9tkdjtpAqRwhsETjMlkcV61R5hKEtNamcS7wcKcpdPmYqBI4UwVE+i7XRSJ9vVE/viEDRyjvPfYZn4J3HVnrezRXN3xl+stpcyCf2tW4GrM7Q0MrDeV5WPtOL8+8igp9ZDc68K+jOoOffXXLfKZqJESw9AtWJaLlja6uuihctsuKqIiL9yqxFTQbrzNBE784jw0SE6WdbBI6y5anzveEEIMDavr1xacE8nlJMd1jB7V/aRGnnuMgapzXCEVTaiECRz4vGJ2NDKrYwAvgKLnRFogUtjG3YNXzU5y+RCiu8Y3o9v9OwUZgHuiX3HeQo1MjMaLKZnnQhtj3ca5EVsVAsKSIiKuN+zwzWw+8szCCjR/0QqGDLZnovveL6k6JJ0nce1ZeAZ//zqgQR15gKiJiyEIA1CxfNJaGJFvJUZgwCRfmjGP40hk61Mi0CiHrXGs6Q3g5F6EyLpIUw9hpLsVZlUk6GVvUfrQd65rEy54kXdBl8Vt13UGvz485+ema1jLZj5L26wGnkW17My4o4llnbOfqXGcf7Pio654sset++i/JpEahgy5Z6L7gw4XGHGgHifB3LGcq6sXzbYjioaR0DVeZ4iW+R5Yx4OV650EXjiVHiWgTY/PI6Q3EeXku/Wr8QAVYS2OOkB6MJ/YiDUfhfk2onrCQSfHtTiD0378LqTYCvHxEfZpvBvuxJyicEXQafhfed4rjj9UX0qgvciKZ/hW6G4MeKXQwJxOuDO3SGtT3DRWceRUhGVbGbnDFPRLXppxAwIlDBlo31XgjFHZq33oWdYTljbx58zRWrJ+ssl4gY41HdcrbSjSDhEChdgUA+nsfIVxXt6pUMAvNrcZhLEIwmEQ4Qo/MbRgbq5o8Yu37Dx+1QzQnOV4jsS2RQvx7lW3dPke9ReidhNgvBroygy2C18L5THHdWTr7+VeFKjVa5Q3ovsiKEIStGlURjRJ3Md2hjUY0erfSzCMJKnVVf7oJABVu213sBC62SVSDvE/OY4m5lNeeVOmOer8eSwG5HQ6ye7irX4itcqPOE5ayIgwpECBRvWjr/ydOoRf0sIkAEGoI+drRiyUsKcFCQ9WcqwQilCMSuVc8YC6RGhNpD8uglI3ioUdxTV3WKAcX07MIyD9E8SWFBlxqItfcdy7hzXJ9Vi4U0BVGUj1QZBfQZ1xmmj5MV81I12w3BHRSG+Kjp9X7mDfp5o8x6aKhHkyBQw5Ztr9WKarPHPDsEKY9tPqqkyU/kAKMe7ihhcUQibNK0KlkSgby2QIzA3XuditpA9hrcNcutAQyHp+rostN7+XbmM0/ebAm7jbI5UIyav2+536ix8p/H3CguA1HU1uArxGC2Tnto1C/7T0Fnx6pYcvl9BwSKX+NklsFUKJxFuKKqUFPzr7AYshDlQXbLIKsKW2S+tpWeIg/n1//Zlh3An0eGWYkTpupLHVvGm3TzLkHWIYWTqcXO3UrnZGWktvx0jZ42bL05mKpwHgTyylhxf52nIylK5tkzItklmrDuJ9pF2BHEl6MTf7fak5k3Mp/1UztTGNJiKCoVN7BUPcX8iDdCPrGnq5U3mhhjWZiW2QSdnc2KJZffdxwCrAyWBZx9lmUkIy5GlaTs0QiK1GOUVOFni8pdHMp7FchvEGAyYXfmkWEmBGcNkurYsrve68CF/ywmtFCCcStaxfqCkIGgbN9rfaOsiby7BjeoF70RKIrpoUzfm5ge9c+zZzAr/STdTbC27CLAi5Hcs/t680zoYTm+3WIyBi4Hzu7sMMqdh8aL5nbb2mWYTKZ9Q0lVwoRiUztEvLEwtGVE/xQ9w/IFXUOol993QqzorHFNYJrDZli4mGW85ac8+eEk4in185QySIl2XZdKqAoRkRdDCp+Tzg8EYE4IxTwyzITgrEFSHVsO0nsdxKxK0TIULkmZNH1DfnWLGpowS4//4yfMzSOWpDwEqfqRRXjdL5RrcIN6MQCBPDO7LXYAGZ2amGrPyKuveesYU5sJ3knlCFcVJxjdfdzRfllL87wd9tqeRjDNg8NItR0mesFO0WSCnFfeHBkgYK8qj+1ddi57f/Mj9UDodgHJz838FNutcPJMpnB+/c9Pk/Bp3fJC6/ktZnIAz5PHyhzCuE3PKT8zF7akksOAnsdENVyOQDVbDtV7HUzwYt3qs8vB1ZlOSG0lFV3OASJgPAKoBxn2u/vaOtWekdGI7JZmNDoXCZIXHDNjun3EUsZAo1evt5Ig6uEPOblWAzX4ALtdMDo/RjSKrsWgNFwTWilvjiRYEfLqDLW8dS9+E3QN+ZCq1t53UlixgFRPme26XcxxC9d6RoQUvPn8lDDgYGSC51+/6mmK7LvLZlfhOVu7qfEtsuV79KS4BPQowA143L9qvFe5IQFOJGLn4Hr6htWqqgciwK2SfOEg0/GrJleGJPsjvi62e0Mje8bgD495mt030rgmlys6mciAjyRU96UW7vnkGkCq8n/IVdHNn65dGnr//fdJk0AJJM2/7q+uad+dGyVgdRR7jxVAbeFyQDmUGBogQkNb5ppT9ov8za5+NA/Nej5fD7DUHGLrqgJJEp7fABNU78hygs7zRpPE2vtOESKmDPIuU8Yt4MXy9gJuyUKL42+Zhcve/UxJrrbOyOoMBwUyr1/1aEIZ5ioolmy3mi0v03v9MIxRgBEaWMuQ4+8oN3islJgNAffphRRVeMzua17RnpEaVuU/EIFOytsTkBR0zUd54X3nEFbObORtRiR2TXK+Tm9L8ka69Sx0vrMNE3x+b9co7Jo4ZOlrSFWxKskwRYhuXaCaLX96ebfZFPmDDOdSwIzHX2aOGQlmXWNFQ9dF43X1G19UMSFgRwDn5xdffJEqj4lUvJcCR/lCQAgIASFQgYD2HQcagm9qhyWi58WLFyG206pnIZETpnFNZQRyWHFCmkXS8gicYcvr9V4/PHhi+fv444/JwYyH6S6KrCM/Cq5z1juiU1wwmNN1XQgiC6KvWQkh0AkBAuYzei/xP1999VWnplWtEBACQkAIPBAB7TvFQcd9EpbB/xH+VNqOQCbCmUryp83traikEDiEwBm2nEjvDfuM1urU4DBTaSEwGwLEmxFTEG2xnkispEQxwMk+RwkhIASEgBAQAmcQ0L5TRC/alNmmi6+owC4CmduDcDKl/O27VSlTCLRC4Axb/kUrIlSPEHgmAnl7Z2ZyPhMu9VoICAEhIAROIqB9Jw+g9N48Psan+WjSPBMam1AxIXAUgZNsKb33KOAqLwT+DAHulHPx9n+W+6cfXFr+p6T+FwJCQAgIASHQAAHtOxkQOdwbHUmVWzIDV+bRmWjSTLV6JATOIHCSLaX3ngFf7wqBPyKQsXqy+2KaEkxCQAgIASEgBBoioH0nBWbk7NXh3hRQxfyM4Z4brXSNThFAFeiBwEm2lN7bY1BU57MQ+PTTTzMdzkzRzFt6JASEgBAQAkIghYD2nRQyfNo3fKTDvSEa9jTfAcoUzrNf5kU9EgJnEDjPltJ7z+Cvd4XAHxHA6pm5zZ+QDO4nF1JCQAgIASEgBFohoH0nhWTk75XemwIqn//ZZ5+lCuBC14WdKXCU3xWB82wpvbfrAKnypyCQmYpAoNutnsIH6qcQEAJCYBQC2ne2SLuvYIb5OtwbomFMc0Y6cpuHL8rZG6Kh9DAEmrCl9N5h46WGVkbAfVgi1UOFOqeQUb4QEAJCQAjUIaB9Z4tb5OzV4d4tRJacjNDC54u4Vs1SicoIgbYINGFL6b1tB0W1PReBjOkduykf8n0uNOq5EBACQkAIdEBA+04EaqT3Ksg5wsf4M6NgvHnzxliJigmBtgg0YUvpvW0HRbU9FwGOu2S22Ix08lzI1HMhIASEgBA4gYD2nQi8b7/9NszJbMphMaVDBLg6KPoQlH+Ks/fjjz/2P5UQAsMQaMWW0nuHDZkaWh+BjHKr263WH371UAgIASEwHAHtOyHk0alUHe4NwTGmM8d35ew1YqhizRFoxZbSe5sPjSp8LgIyvT937NVzISAEhMAVCGjf8aj/7ne/82kSOtwbomFMg+H333+/W/hnP/uZnL27yCizNwIN2VJ6b+/BUv3PQuDLL79MdThzMiH1ivKFgBAQAkJACOQR0L7j8NHh3jyfWJ5+8cUXqWKSYVLIKL83Ag3ZUnpv78FS/c9CgAs2U9/y5cDMV1999Sw41FshIASEgBDojID2HQew9N6TjMYFnBGGvkKc57rG2aOhxEgE2rKl9N6RY6e2HoFAxiaaOZ/wCGjUSSEgBISAEOiAgPYdQNXh3pOclTkrnnl0slG9LgTyCGR4L/MoVaf03hQyyhcClQj8/Oc/T01FuXwrMdVrQkAICAEhkEZA+070sUAd7k0zy/6T7777jgs4d59xLbZuCNtFRpm9EWjOltJ7ew+Z6n8iAp988gk3QOz2XC7fXViUKQSEgBAQAmcQePi+EwXo6gtGR3np9evXqVcyB8hTryhfCDRBoDlbSu9tMi6qRAjECKSiznD5fv7553Fp/RYCQkAICAEhcA6BJ+870nvP8E7mCCXfLuIA+ZnK9a4QqEOgB1tK760bC70lBAoIcANEyt6cioIu1KjHQkAICAEhIATSCDx534n0XsXlptlk58lHH320k/uTnxC5Jkv9LjLKHIBAD7aU3jtg4NTEQxFIhQbh8iUg7aGgqNtCQAgIASHQDYFn7jvR4d6U0bkb6veumI+jRleC+f6kIgh8ASWEQCcEOrGl9N5O46VqhcBPCA1KuXb5FhmH9YWREBACQkAICIGGCDxz3/ntb38bYii9N0SjmE4doQRGfbuoiJ4KdEKgE1tK7+00XqpWCPwRAfy6qVsldcGVWEQICAEhIASaI/DAfScKcpbea2cqwpi///77bXkinCNrwraMcoRAJwT6saX03k5DpmqFwP8hkNo5+GAAURyCSQgIASEgBIRAWwSetu9EYbovX75si+eqtf3hD39ImeCJcObjWKt2XP2aGYGubCm9d+ahF20rIJCJOktFcazQbfVBCAgBISAELkLgUftOZEGWs9fOdKl7gz788ENFONthVMm2CHRlS+m9bQdLtQmBHQSIOtvdiQku0k2JO3gpSwgIASEgBM4h8Jx9R0HOdZyCvYC4s+27RDjrOqstLMoZg0BvtpTeO2Yc1crTESDqjL1kiwIhRrrgaguLcoSAEBACQuAkAg/Zd6T31vFJKuIMtlGEcx2keus8Ar3ZUnrv+TFSDUKgjAC7SOrA1W9+85vy+yohBISAEBACQuAIAg/Zd3S49whT/F/Zjz/+ePc6qzdv3ujTxxV46pUmCAxgy582IVSVCAEhUESAvYQdhS8YRSXZswlIU8BzBIt+CoFhCLiYCz6sfb7F6DuiYYUu4uP9999fyZci6MIhnjC9/L6jw70VXAdou5HMfH5CokgFnnqlCQJj2FJ6b5PBUiVCwIQAOwoRWZFxmjdRhvH66gpKE4gqJAQaIcB8RPjbdXpUt/DBBx8U30UB5sA/ZxzuO+UFXXGU5ymw9r4TBTmnPhw4z3BcTgmX5e5GmbEuRWBeTqoIeA4Cw9hScc7PYSr1dAoE2Fd2D/ru7kNTUCwihMByCLDFcuEtmmdbpdeIE45lrpNBQ/7qq6+Mr8xTTNDNMxZ2ShbedyJVbfcKSTtQTyjJZbm7sS0guVIoyhOGcqU+DmNL6b0rsY36cgME2FeifdoRjfytzwbcYPxE4hIIIBxfovFG4HGBx+2utRN00SDe4ufC+04UP6WzqXmGxNa2e4fzl19+ed/wk3yX9XR+BEaypfTe+flBFK6GALvL7h1X7EZ39P+sNjzqz+oIcAQ3kpUv7PH2wP+FxBSbFnRFiKYtsOS+Ex3uVZBznv2Yv7uX5eJq4z6h/Lt6KgQ6ITCYLaX3dhpHVSsEcgjg2uWOq20J9iSWgG2+coSAEGiFwG7ARavKj9YzFTFF4qeidipiitDNUGC9fSfiAcvp+hkG4hIaOKGwGwROpgzul4yIGgWB8WwpvVeMJwSuQYC7Rj788MNt22xCLATbfOUIASHQBIEffvihST1NKpkh3NreEUFnx2rOkovtO1Hgxu6WOudAjKeKO0S2x3p/8YtfRD7z8YSpxScjMJ4tpfc+md/U94sR+Prrr7f2V3ambebFhKp5ISAEhIAQWAKBlfadb7/9NhwTHe4N0QjThDFHvnGeovRGAIavKC0EeiNwCVtK7+09rKpfCOQQwNS6PZKEDVt3XOVQ0zMhcAIBvqB74u3GryJ6Nq6xZ3WCrie64+pect+RvTjFQFg6tl/r5bsSb9++1QXOKdCU3xuBq9hSem/vkVX9QqCAAFbYrezLHVe6Z6IAnB4LgSoEpgqGvJewLuiqOG7Gl9bYd1Dn3HcB2UO5kXhGoK+mCRvH9iuJ7lO9fMvtaurU/kMRuJAtpfc+lOfU7XkQwOBKrNFW9WVH/+STT+ahU5QIgTUQQNqbR9v87LPPboSqoLvRYOVJXWPfITCK6zB+/PFHvgcmLW474lyT+erVqyjfKb36alEEi34OQ+BatpTeO2yg1ZAQSCKQEkH4xgnXkCRf0wMhIASqEMDYfLnqe9M4Q0FXxXEzvqR9Z8ZRaUcTtoDtKieltx3AqqkGgcvZUnpvzbDpHSHQHAEngmzP+n766aeXfGOA3bF5H1WhEJgHAfQ3jrcRuLsNtehKJDMLYRQ3Lzc53/QaHkHXlUNGVj7bvjOy72u3hRucrzpFFziz+BBc9hBPr2SYCTl8Brb86YS4iCQh8EwEEEEI/0AUju5d5KO+XCejm66eyRXqdT8EmGv89at/4ZoF3TKDq31nmaH0HdnVLjDwYelTNLhHSYnBCEzClvL3Dh53NScECgjgS9leHsO9FOQX3mz6OHVxayq/aeOqTAgIASEgBMYhMMm+M67D67bktIvow+CEkuHpfZTSm5JVUvnrcsQUPZuHLaX3TsEQIkIIhAhwvfv2thtup8AbHBbrmk4Ff6byuxKjyoWAEBACQqArAjPsO107+ITKd7ULLOkIDzj2n4CA72NKVknl+xeVaI7AVGwpvbf5+KpCIdAAAW5yJiQpquijjz6Kcvr9ZI/c3R6292T0o0E1CwEhIASEwDAELt93hvV01YbcxQFh78jBohHmPCQtGWaegZ6KLaX3zsMYokQI/BkCnKB79+5deNNVdEfFn5Xu8GP7OUSIeciVGB3gVJVCQAgIgdkRuHzfmR2guekLhQQs18Q2P/lriJJhJuHWqdjy//3zP//zJLiIDCEgBCIEOIjy8ccf//Vf//V//ud//uVf/uW//Mu//O3f/m1Upt9PzgLRHAEqnBTiasR//Md//Ld/+7e/+qu/6teiahYCQkAICIFrEbh237m273dv/e/+7u84qv0///M///RP//Tv//7vf/M3f3P3Hp2hXzLMGfQavjsVW/5/vLH73GTpNCMAAAAASUVORK5CYII="/>
  <p:tag name="POWERPOINTLATEX_PIXELSPEREMHEIGHT#4F5E2A287C5C6D61746874747B737570707D285C706869297C5E3229" val="200"/>
  <p:tag name="POWERPOINTLATEX_BASELINEOFFSET#4F5E2A287C5C6D61746874747B737570707D285C706869297C5E3229" val="50"/>
  <p:tag name="POWERPOINTLATEX_REFCOUNTER#4F5E2A287C5C6D61746874747B737570707D285C706869297C5E3229" val="2"/>
  <p:tag name="POWERPOINTLATEX_REFCOUNTER#5C7661727068693D435F315C77656467655C6C646F74735C77656467652C6D" val="1"/>
  <p:tag name="POWERPOINTLATEX_CACHECONTENT#5C7661727068693D435F315C77656467655C6C646F74735C776564676520435F6D" val="iVBORw0KGgoAAAANSUhEUgAABB4AAAB7CAIAAABcstSeAAAgAElEQVR4Ae2d65UWN9ZG6VkOYNwhDEQwJoQxERhCsDuCgRAMEYBDACLoJgRMBEAImAz49ljrO5YllV6VLnV9+kcvvVW6HG1dj46kuvr27ds9/YmACOyWwKdPnz58+PD+/fvPnz9//fqV/1++fMFhGfrnP//5r///+89//vPw4cPvv//e3rY4nj9//uzZs19//fXp06ct8SisCIiACIiACPQioGGxF8m6eK6kWtSBUygRWJHA3d3duz//UCoqxEDB+Omnn548edKiYzi9gtT//e9///777xViKIgIiIAIiIAIdCGgYbELxi6RSLXoglGRiMASBN68efP69eu3b9/2Suznn3/G5lChYLx69erm5saJQST87CWS4hEBERABERCBQgIaFgtBLentH0smprREQAQqCLAY8/jx46urK+wMHfUKJPntt9+ur6/nbmeiKze9gkiwgVRkSkFEQAREQAREoI6AhsU6bsuEktViGc5KRQRqCGANePHiBccnSgJznoK9SRylwMH5CnQG/hOQcxecviAS/thFldxDhU/sIT/++OPFhNj7RBK+NyKvsHv4McgtAiIgAiIgAiUENCyWUFrXj1SLdfkrdRFIEPjjjz/Yp4RSkXj390doEZyawG5QohVYUMwO2CtQM+yJc1w8kM3ZuAcPHvihEICH/hO5RUAEREAERKAvAQ2LfXmOjY1j3PoTARHYDgHm9xfbPEaG//73vx8/fmwRm+DxXiYUlak48e/MIL54HLSY8q/nIiACIiACItBOQMNiO8MlY7i3ZGJKSwREIEPg5cuX8dzdn8fjRhlg51Imkrmvbm9vg0ST2gW7njBQBMLws68wc4WXfxEQAREQgQMT0LC4x8LVhqh4sqQnIrA0AQ4wsPyfPAVhoqBUsHLzww8/2JNeDgzNRO6nHl/6RLq+B0taBy0MhRwiIAIiIAK9CGhY7EVy+Xh0Q9TyzJWiCPyNABc0cTA6OXF3/jiczRfxuBBjhF5BEhzCphPHWGFicRKDz1bYTw5yJMXDjqED3EZJDhEQAREQgS4ENCx2wbhWJFIt1iKvdEXgHhP6+/fvZ45rs1UJczDeBikVfhlwtts/esFntkkXD9x7Gx/4dgF9/35UcouACIiACIhABQENixXQthZEqsXWSkTynIUAZgGMFVwIO5VhzAi8/eWXX6Y8dH+OYcQ/UMFnNEg98yUNqRbdi0ARioAIiMBpCWhYPEbR66zFMcpRudgTAc42MGufMgW4nHA8GnPB8rlixSj4bEVGBh20yMDRKxEQAREQgUICGhYLQe3Cm6wWuygmCXkcAnwFgrl7Rq/gZAXXvK6iV0CZnVdca1uCWwctSijJjwiIgAiIQJ6AhsU8n929lWqxuyKTwDsmwI4jPjmX3wTldpqumElM0sF1tElhUIGSz/VwSQLUKA7JsOC3ZKJKSwREICagxhgzKXmiYbGE0r78SLXYV3lJ2h0TePXq1aNHjzIZwFzANDHjYbFXnOG+mJYOWlxENNoDN3dRo9hchwVJ30QfTVvxi0CGgBpjBk7mlYbFDJz9vtJZi/2WnSTfEwGu0svcBEVOuAlqyRPbF9lxq+zXr18z3ti1xfVWGQ96NZQAWihKhSWBEcnd6GVP5BABEViGgBpjHWcNi3Xcth9KVovtl5Ek3D0BdIZ96RUQ96etcQGwY0p6RYxlySd8P9FPjg+PsK/AfyK3CIjAMgTUGCs4a1isgLaXIFIt9lJSknOvBOhA+QJdRvqt2SucqHyQOyOzdkNl4CzwCgNF/BHDvPq6gFRKQgROSECNsaLQNSxWQNtREKkWOyosibo/Ahc7UJa78LPBjHFVVOYwt1SLdYssWCV1wnDtmE5crFsuSv2EBNQY5xa6hsW5xHbnX6rF7opMAu+GABtJ8/YKLAP42Wx+MvpD5tVms3MYwbgPauo7hjJcHKaUlZFdEFBjnFtMGhbnEtujf6kWeyw1ybwDAlx8kZ/nce4WP1vOyZT+oIMW65ZacpXUiYQqq4to1y0dpX4qAmqMs4pbw+IsXPv1LNViv2UnybdLgAtDbm5uMvIxO898NS8TcMlXU6rF1PMlZTtzWnmVNW8oOzM35V0EuhNQYyxHqmGxnNXefUq12HsJSv7NEWC/e/56JSR+/fo1t7tuTvS/CzR1B5RUi79zWvQXHzTMp5dZRs0H1FsREIFZBNQYy3FpWCxndQCfUi0OUIjKwoYIsB0l/108ZOXTeHxfaUNCT4vCt9jil1ItYiaLPQmMEhQQ1clPna+RsDroP5FbBERgBAE1xkKqGhYLQR3Gmz6Zd5iiVEY2QQCdIb/TaV8fTo6zw1Yu7eZfq6oFX+ZCDG4uxkR2fX3ti7SvOuZLLrcI7IWAGmN5ScXjSBB2X11WnB0Ni0GBymoRANFPEagngH08r1cQNVuh6hNYPCQ9ZpCmTBYBkCV/xpuduMaRnXXBR0g+f/6sz+ctWS5K64QE1BgLC13DYiGoI3mTanGk0lRe1iTAh5OePXuWl4ApIN+LyPvZ1NtgORzZpFqsVUDxl7lsK5Q5TLb86VLzJocIiEAFATXGQmgaFgtBHcybVIuDFaiysxqBi0e3sQDEC12riVuWsKwWZZyW8BVXHlNlOXAfqHz6fN4SRaI0zkpAjbGw5DUsFoI6mDepFgcrUGVnHQJ8BohdKPm0GY22fytUPgtoGlPXRuUD6m0jAe5XCT6T99NPP/nVSYaLRsIKLgKFBNQYC0FpWCwEdTxvUi2OV6bK0dIEsPle3H/CMTW2xS8tWXN6wYaohw8fNkepCGoIBHfREIWZLFx0nCykjvlRE0QH7n0gcotAFwJqjCUYNSyWUDqqH6kWRy1Z5Ws5AsEh2mTCsQE96W1rD798+eKLFOy68V/JPZRAoLvyKff40E5suIjnQEOFVOQicAYCaowlpaxhsYTSUf1ItThqySpfCxF49erVhw8f8omxnPz48eO8n128lWqxSjHFX+YKTBZOKsxiwdmYnSq0q0BWoiJQQkCNsYSShsUSSgf2I9XiwIWrrC1BIDnJCxLe7wyP76/5eYlXyv23cg8iENSfjKYarBTq83mDSkTRnpaAGmNJ0WtYLKF0YD9SLQ5cuMracAIcUwsm33GSmYlg7HlrT/wNUTJZrFI6fJkrqGOB/uBLFY/owUzI9yy3CIjALAJqjCW4NCyWUDq2n72qFpwQwi7JyUXuq+GalKs//3CwqsrOE9q/zi8eu+JuIXfUsWDTbVKqeAd80ts2H/rXXkm1WKWMYt2AkXtKEvpAbo7y37Jbj97SfyK3CIhAHQE1xovcNCxeRHQKD99q/z5+/Egzu729rY2gJhxrqEzUgv3EU+XE2h7+a5JRGBEoIFCoMxTEtF0vflujyW9X0INK9v79+6B/o9bl8xoHQdnIB9FbERCBiwTilqXGGEPTsBgzOeGTe3V5RqOwAW+Z6btTKizRcsfLly/r8qhQIpAhQIUsqYTot5lItv/KxglMFtuX9ngSBiYIqlyJghfbl0pCHY+eciQCHQmoMV6EqWHxIqKTeKhRLXy9gn3kC5AiRX/1tGRK5/vRot0CZXS2JGLLuF/lzK0p3dkqRsf8UnmsIjlHYVfmd9Eu4N5V3I5UFZUIVBBQYyyBpmGxhNIZ/FyRyWD0yv9kIx3qhB0rpL2N/jovG4tLdrTnxWZI5gBG3o/eikA5ATa1WyuYCsXHB7TNfQqOnl8kwGWywYcp2JJReEkX3bJ/Toa05nb1F8WTBxE4DwE1xpKy1rBYQukMfmYf437y5InNqFgbG61XcFC7Xa+gIN++fRtfR32GAlYeRxCI7wlJpkJjST7XQxG4SIBFnECvSH4mbyoe28lmHtQBGgo5RGAWATXGElwaFksoncTPPKsFn0G5ublxaBi6Ro9VrM9d/BjZrHJawMYySx553ikBNN53795dFJ6Np6ziXPQmDyIQE6B3DW6Sff369awPLwYriOwpZYYUJ6QnIiACeQJqjHk+7q2GxRJKJ/EzQ7VgWLq+vnZcFtjpUVJNGSwRyR3DwJYSbACIi5DTjXd3d/FzPRGBcgJ+Q8iEUmXLwNGriwTaFYN4K+lc5eSikPIgAmcgoMZ4sZQ1LF5EdCoPMzZE+d9pYogaionFualVYRQJJGEvFkvC1OZPnz6xnZ0/HGwm5jnmFKdsxBISJz7j53oiAuUEgm0qUwHj60SmfOq5CAQE4q0FgQUj8J/8GQcpPGSZjE0PReCcBNQYS8pdw2IJpfP4KbVaMCN/+PCh4zJ6K1RsfHTpcnycpDlNVVI88YqdC7Xx89woSH33gJWw2ogfyrfwiOq6Ahfu09Puu3WLadepx3Ws7hA2azQcM/NRlB8E90PJLQKnJaDGWFL0MaVkKA2LSSwHfMiIVfJnF6VjECjxX+0nvjbRQa/4PAWDaNJ8US3b6IBsMztgDZuTJbQLjFGjObfEX3hvNxlpSUVhz0wg/jJX9dWxcVSF19eemb/yLgJGIG5BaowGxxwaFg2FHI5A0YYoTBa2PanQ7DVnPvmXXzY4xZfqoNVQcQuNFX/Fde8eanRSu9jmcQuOyJ/WXmGlxmmZje/ZKNwKqN1QVqZyzCUQNwGstXMjcf7pA21VyD3BiEE3WxebQonA2QioMZaUuIbFEkqn8lOkWtieXdZiZ11RMhcl6wF2s60Ly5iKJlB9zQ5345pSZMLET+zVio6LZ9BXlG3JpDfOobDyBPO5JQEqrV0TYEtksIUJNbXlju9YLYlnS7smJuFFYBABNcZCsBoWC0GdyNtF8w174wwHuulF/9Ue4q1QvZJDY7Es4GDaVy3kuIBx9n2Zz+Ou2Pk2rlDimJNb7OLSiQPqiQiUEAg6K6oWpteSgBk/LAkFVTTjWa9EQAQcATXGwpqgYbEQ1Hm8/e8Trfk/a12jt48H4x9T7bxg5W+DjYCjj4uUCxb4ZFYdQAgmBMf+Sd5ZTw2YbOqnr2ZnyoIzM5sSW8LshUDQU1HHutQlOpagum5cgd9LeUnOAxNQYywsXA2LhaBO5e3Chih25drhitiwHgxXLT+5FcrfCYO9gu9atEToh2U/lb/3Pdhz5ftc1815EneF7qmqoGWWvHOv17pFkE+98DCM3aWWj01vRSAgYJ2tPbfNqPakwkHHEiwrvnjxoiIeBRGB8xBQYywsaw2LhaBO5e2CauG3roqD1IUoUWD8EZSl6+4nOsz24kTSQcbCopE3n0B8W4j/1tw6aGEoyh0sLvB38s/OBKcg0Ad69YRBB8g6Drf1l5eOfIrA2QioMRaWuIbFQlCn8laqWgQjU19Gvl6BeWHE0nVHG0jfvCu2HREoXJ7RJcJzy5TmSSfA35kNPl2+zDVFHrbBq2DmFLzVTxE4MwE1xvLS17BYzuo8PnOfzPM/k4diyj2GI7iwDebBgwcuZnbb83NEKsTJLSu250rfbRkE+djR+lUok1O2eGXe6pVPgPb+6NEja5i8Yotz9Y1wfsy7c8ffnOqLQp/P212VkMBrEVBjLCevYbGc1Xl85qwWthuKGf8gvQLQ/q7fwtuR64rHX0u+vr6ui0ShzkzAnwFPcfCr2ZQfPXcEsE+yrBBQjU9PngEX6zjB4h+G4r4qlgwXZ6hIymM7ATXGWQyDDjwZVsNiEsuBH+ZUC5vo+2eg+7Lwj4ljoB+nwCC2r070HbP7MlFs2yRQeD7nzFt6CgsOkhyroA36ywqFYY/qLZ73d782g941GOD1+byjViflq4WAGmM5PQ2L5axO5XNStUBxt5uU4i9k92Jk+30xjIw4YtFLTsUjAiVrM1CiJotVkgB7n/jkPMcqUPIZvK17SXo+1UPIBN+cavxM3hS9eM5kPfBUED0XgVMRUGOcVdwaFmfhOo/n76ayaiYLbikZZExA37Vly/jm9SnBqp/bRgtN/qoZnjmg1Z88hGBhOO/5kG85AelYoTzgYOzhL9jtc8iMV2fKukGLIdYB7FWLg+MW9H4Uh0XCrlcsSPZTDhE4OQE1xlkVQMPiLFzn8TypWmArdxTGmSzsLAeXdS5wg5Otkkq1OE/9Xj6nql0cErC2NsUfSvwFS/VTno/9nBUW6wldTtFOB63mED/7rG5ubgwpJYUpadzF4paQHCKwfQJqjIPKiN5+UMyKdpsE0huiaGC2sjXukn6zxS9gsoC+5UjrytusixuX6uJ02cnvH+nZeI6WFw8TKFt9bm9v2XUw7gTX8vlqSTHQK4hqkMnCCRlrEfEybUt2FFYE9ktAjXFu2WlYnEvsJP7TqoW/mjhItbi7u3OVctCu4rj8TLXQQdsYjp70IrD3GwKY9NM2u9BAkWCxig4EOwbLB1xgzZoF26UWMFF2kX+ZSGyFxSXX8TN5U/IHB8TpGHuV+FSKei4CuyCgxjiomDQsDgK72WjTqoV9XpGZwaA6YUtlQ5fojLs/dg5SliwtOU5LgHnhrvPO5Q3cBsuHJlpm/+gPfNmDPxxOUXFbbsZt8tkv86Ff5prCEne51htPBdFzETg8ATXGQUWsYXEQ2C1Hm1YtzGoxaO+QXcLALH+ZCYcdHRmnLG25mCXbMgT2vhvK9gMUHs5bhuqBUwlWSckpFp7R+WW1KNiNRodPnzw6XcUvAlsmoMY4qHQ0LA4Cu+Vo06rF6L1DNoMJTPPjSNmFV8GYOi5FxXwwAiVLLyV+tozFmoksewsUE6bU4OKs7p/Jm8qFDBdTZPT8nATUGOvKvWTIK/FTl/oyoTQsVnBOqBZsY7CjOYOsFk61oMK17Lsozy29huVo3IVX5fLI5x4JlNxxsevlGb+ZSLVYoIrG25AWW2rBVhz07fTJ9PwL5FpJiMAGCagx1hWKhsU6bocPlVAtzGRB5kvqzVxGNoNZwPTvZDMjCcrMMvuv5jKR/+0T2LXaUILXbybL6PwlUh3Vj20KtQyizt2/f99+jnbEhot4Q8hoGRS/CGyBgBpjdSloWKxGd+yACdXC32Y9ot7YDGYZ1YJeww5aLJPisWvMaXNXcp+B33b2BYoVa2smsuwtUHYrrpK63LnP5/k5tZ7Zfyi3CByegBpjdRFrWKxGd+yACdXC9g4NyrmbwWAPWWaJzl+c892DcqdoD0wg2EMS53R024lT7PXEn1ZKA+9FdSoeFDkfON6oWstbioL9V9Re7vKaklnPReCQBNQYG4tVw2IjwEMGT6gWfj67r8Jyv5uLf5nj1FymaWuxpFiiYfvZl1sEfAIH/iKKzXQZJ7Rp0C/0EW6jbZGvsuqhz+cZfzlOS0CNsbHoNSw2Ajxk8AuqhX/uokv+rRkvs+nCT0U7ibuU4Jkjubg80729LEMbhd8kX2WOu0w2t5NK0BdxBoztSauIFxguqAachVtFEiUqAqsQUGNsxK5hsRHgIYN/F+fKvymMuxE7mumxPLovZixznPrp06c2YcJkscz+q5jnrCecDAnuo5wVfNee2SO38fXyknuTqOS7M46ZOkERrDXH3XXVnSX8Kl/mmpKQog82mvOzY58/la6ei8AWCKgxtpeChsV2hgeMwX031///8eNHyyeVxn/V6H758qWLmYl+Y1QXg9sHxV2KZOpikNU9XNT+rVyO6mBqyx681QsiI4CveCdLgYqXCb7BV9YqyQ4XeC8moZ+uT3IXTbWFEpXczy/udet8vDf18EXQUnwKeyQCaoxdSlPDYheMR4oksSHKX93HyMAqbDAQVv+0Yw8lam51KgREZj8JjP5+plpiHheWA5SntVcYVaxMgXnaXm3E4derpEiBTpv0s6mHZrJAs5XJYnTRsN3ITKkuLQ7Nr2vmsgpgeQ/sGPZcDhE4EgE1xl6lqWGxF8nDxJNQLcibr8rb6YjGPNtuKOIZfe6Him539aBPP3/+vFH4BYIHE44FUtxmEhvn4J/eSQJ0W/6Srzb4kIO81lJ6tfQNZnM7IsWz9uC0w/Ki6vN5yzNXilsgoMbYqxQ0LJaQZA7MLn2Wua/+/GNFia2nzE7nLt9zOxGhCGtRER+x0ZOzOMgi9dwIEZ4gbA5kPkAkROUk5D9JkBBik2hJHv/ykzTB+LdPMjVP+pn70N//MDfsLP+BAn17ezsr+FqekfOvUjmxi3qyVhEUpps3/vZqL4XCtHjzDSw0+ZaoKsL6HYJf3w+8G4es+TnFTWdVga57EDbCBYJhPOyeiiIUge0QUGPsWxYaFvM8p8Y71/Ey/l7cFosHuuU8Z+vG2eZaOJIyDYj3xFo8vgOTQ/mW6XtJHMFI02WYsRk/8iUT7fLQUnFEFjjU0UVsFwmVz7cX+YV6Bjd571LTOpZIMipf8U6WS2GTTka+5EOrbPRWF/u17oJNdbV7oVcBJK4521n4CEYsflZkUEFEYC8E1Bj7llTMMxgc99KxjxgWmdgYDeJnXhrMVHlLl5tB5MfgosI/kRCViy3owJ2fvCZAcrEYiGfRJk//8rZktpBWLahzBsI5MnkuqaCIYhECoiRIhZ8AE4wqIlEQEcgToC1YZU46dqEg0QxN+FUmuGdTLfw+0JHfVAcVD135YSnfRvRWBLZMQI2xe+loWJxC6m9I8TtVf9eAGxFQD+JZO2D9KT6jBn11ckIe9+FEyzibFCwYf5kP+LJZEBIK5tXEiQyxnBbEOSZVi0AHLYkriNr/idCOHf9HTLzIp0/fpUXJ+TLILQK9CMSNzao3jk1NGZNZ9rsVWnrSz+iHvgw+vWSnOVqYBeKP+/1kV76AJFNJ+KWAmx51yqeei8CuCagxjig+DYtJqmZPiJfw4oN2MPQj8dUS4pnSEyyIP9O2/jweUv2FRVKMPViEzhHPrgM5A//8nFQtSMwkc46WkcbPScw3FmvWE1QIKzyTeWvD9qwcyfPGCcTrDVbxnGPLaq3fW7U06sYyOptqEfRR/GwE2D14PM5176u7y6wIRaCCgBpjBbSLQTQsxoisU00u4fljsU0hbPLg6wlMoS8aClzqF9UAXwMsnCcn5cyPDpOqBVL6ErhsI3Rh9gLERg1HXQxBhPYzXn4giRGGEUtRDhGAgK8t+9XbuS/q9Gsx9JcMGF8vLleMk/NUqkWc2Q32UX7d2Hg1zldLhhjy0negyafY+FYCNwKcFVyNcRauWZ41LPq4aNc2N0h2R3GXi3+nhPh6xazBIjkltoHeZvVzR/9AG0fO/CQnp1oks00CplT5EDNunxHBMz5nvUK8WD+zgpkVlTyLwFwCydZh/QiOuc1krgAV/pHZ7yDWlTAe4B09hKzI2saDsEfOrxu4kyPN6rmIZwb7Kg6GVR81bqrZ6lQzAkjgDJxBr/wa4lqlGmMv1BoWfZJ5kwU+k7ionwzNNl7M7cGSFgannFj3ThJz63xysu1nNnDnVAu8GhrLp3PwPIgo89PyQ9i8opOJJHg1JRhpBT71UwQGEUguD1hLoSkOSrcuWnoxX68otITWpVUS6jyqRdzXJ43jJdBG+/GHNFeTNytqgILqHU8ZXRaqje1BEn1/SuC+PAtjU2MsBFXtTcOiobMBd2oVL66NrsuygE4lsAhLHHEfTpxMjG3OTORz9QrS9afxTkj+04lNiXRBtSDYVH/N88LZiWFClFk6SVJoZiR+hJZJHHsZBZP50sM9Ekiq8lYnK/qFQRCC7mbuQsgIqc6jWpgN2ipGpkcegXpWnHGVrhiHZqXY7hkJpwYFx5zRqj2VjjFI4I4wZ0WlxjgLV53nuA+xrg/HSYZFUxvomqYwTg2CDlfdQnkw1ruo/O5xSs+ZEtI9T6oW5HEq1GXVglHQF8uvIrgvKhjG1wUs1EaS4lIMU3oOkbcrLclE9VAEMgTyrYNqWdeMMylWvAr6L35WRNI9SCCV6x/4v+VpdwUEsmNZc45eltsKYUqC+PtXncDbmQpMyR/PFwPm/NzUwpMEnirKoc/VGIfitcg1LILC5uKZnodXcU/lnlSvhiRVC0ulevRPdllNqgWM8rIiNLoHM/vknMCsMC5vST9WI5MOghBJRr0h5u0Pfsms6eEBCATKs7Vh56DerrvoG3ReLbp938I6iWoR8KdWZLrjvoSrYws6W35WR7VAQAaIoNFN/Vy3JRoKCWwoFnaoMS4GXMOi9aKZDj+zVl69KBmvDVl/WGcGcXUmKWoma5etFi7efEUx0UkeNcBPLxCovGZDlqiC4JaQOSg/P7ny+OVTBHoRmJolu1pKHV5lTsMMJmg+29ErID8FDbF7lcvq8VDu1lNZZVhdqosCsFITiL2pmhPIH0sbCG8/N5ILCRyU4DI/1RiX4WypTPXw1hMeeFj0l+MNSOCIK6T1VC1r5cFqvsXJVLkFuMXjOzKDdalqAZRC7cISZlpjJiH3kB14AVz/J1LS9cMlaXmxaH0HEWby5kcutwgMJZCfLiyvXQTy0K1Ur4IM4jY18BypRQelQN9Frgfx7BhtPOblu+6OSVdEFS9F+2OE724ZsCsEmwoigafIDH2uxjgUbzLymLnfHg88LFrGMz3n1IwaLEmYhQ+n5s8tCyu+puSXYEakGaoFsTDqk20/6rluQAd/RGiWo1mxoYRkMqZXIrAwAetNktV4MfMaHVbQSGlxLcsVgzCeQbUIejZ+DoLZPdp4+rs11dSyHIuabIA8pIVaqBUdEngV+GqMq2A/57BobTzT50yZFxp72mTvxxygpfSTg3VeBZqnWjjhjFoyDws8BFMj/RbKCisCUwSSLdBvEUP1YTT/eMUi07VN5WKZ51OsDmO1iDO42bKIS5xS8Ost7pZ9unH8HZ/EnAPJ7edGts5K4I6lXxhVzFyNsRBdu7cYvjVJ5zjesMhaHrnmL0OPeWzAgZ+NOsCUeaGx6wv2Hzmx8yNCjWoBrHhlNGY04gkLD/nSyhSkXonAAgRo28HyWNAQ0PUb23mcCxKNGz8JbVkDpyEHZNzPw6gWge2I3G3QdhTXJXsS16htFk28fStZr3hoWVvXIYGX56/GuDxzP0UNiz4N3FOdQOP8NjmqtlvLk1OavKhNvS16fzLJqZ698flQ1TYoeP0UgeM+TugAAAjtSURBVGoC9Bqx9SCo/Ax1LXsfTTYiSS5+bH9NLtkJQmmb81cDXuhAewxKHGNvYdiNeGM2EGRhsz1wiSF9Uy1CAi9ZydUYl6Q9lZaGRZ9MXCddZwsl39tcd7weRLR588LFJOKBwImaH6mbVAsnE1OEeEkgGJNafqK9bGpUuFgS8iACEGDSX6J4M8mYa8Sg96HRJTsR14/k2/xGSufYqkWsW+6iUIK6EWutgYft/MyPQY3bDEZkUwKPoJqMU40xiWWVhxoWHXaWaeJZcXs3lZxyMNS2lDXT71hUuq98nB1UC5cA0yMmScmMxWIVPmHyNHfWlc+t3orAkgTQAZI9SLL+063QgmjGdL6sEzATdX+4aQU8JCpaRKaJMYLieckMtqR1YNWCgguKmKJpYbVWWGpdkJHNrvLQ1mJFyAnfuGg3CL4EHgQ2iFaNMQCy+k8NixRBsrNqNAvHVd11gDxvKfSkqMxV8nF2Uy0sGSY3AMovyQTDlf+TmRMjAUOaRSiHCOyaAD0p7dCv5N3dxN/YfSxP+MCqRVzc+10iCVRZfi5fVcpTZOBAi3Myu6Fk4+QlcHnh1vlUY6zjNjrUyYfF5BygsbNKDqmNPTbFVCdqf9XC1UjUg0AglI1Y3yDbqER4Rhuhk93d9Gh081P8RyJAy08uAAQtpfwnsREnjX+PlJL9IHk/QCcQ9H70e3ssICdzbA3fb14k+QkJqDFuvNBPOCyiQiRH+caSCqq6S4KHLdHG/T/Rlqgro1QL0g7YHWDG0FJCCisCjgANgeYab/8N2svUT1oWYferUVg1OLBqwSqJX3yNa1FGbC2HvyS0051da6FTuqsTUGNcvQhKBDjVsMhKuj9AODcLhSWgMn7iWTcxM85mglx8lVwMxRJ4MeAVPuJMNj65u7t79OhREMmIhIIk9FME9kXg999/ZwPh58+fP3z4gPEBx9evX/0s0Fn8z9j359/Dhw9p5/fv3/c97Nf96tWrm5ubWH7GmAPk8fnz57/99hu5YxT55Zdf4mzu6MmnT58oKSoqegWZ+v7773ckvEQVATXGfdWBww+LP/7447t374JCYaSgogYPy3/SSz948CD23zKeTsXJYhlZiNPynwxRLRhK3bBqKTElorrYTzlEQAROTuDYqsXJC1fZFwEREAERSBK4urqKn5fM1+NQ9iQ5nrI0+ccff5ifuQ5UnWfPngWhCuP8RxCsy8/ABEmcLLh2iVmRiIAIiIAIiIAIiIAIiMDuCEwtsl+0A+RzGptB8P/kyZN8qPzbwELgPMf3IiQj+S75tOUh4IJNHcSW3LDVkorCioAIiIAIiIAIiIAIiMBeCCR1gOqzl5br7tEyk2eHtsVvjrxq8ebNG7Z2o9L0Vy1ikwUyyWphBSOHCIiACIiACIiACIjA2Qh01wEAyKGIeEGf5y0aS9JkkT/tiV7h7CScHe2/Iert27dxXfnhhx/ih3oiAiIgAiIgAiIgAiIgAmcgkFQtGvf1JOPkUETLlRtJI0HeZGHaCEl3Vi1QnmIbCtfbnKHGKI8iIAIiIAIiIAIiIAIiEBNY8qBFi8kC+0PSDJK/7dA0HJLurFokTRaNCllcPHoiAiIgAiIgAiIgAiIgAnshYJNvX+D2GXIy2hbVwuwPvpzJT/KZB66ocm5MFhxJ76xaJG0oOmhh9OUQAREQAREQAREQARE4G4HuOgAAux+04L7apJzxRbR+8Zk24jZN9VQtEIjTG35izt2uk8Vx6okIiIAIiIAIiIAIiIAI7IJAcsreYl4g18k4MR1Uf3k2aSEgwsyRaTZ62eTfaSA9VYukQORcVotdVHoJKQIiIAIiIAIiIAIi0J3AXg5axOelQZH/RIYd7+ab4u7seE/VInnQAl2n5ZR699JVhCIgAiIgAiIgAiIgAiKwGIGkeaF9U08y2kZLSMwkIydnvp3Jgtm+bZrqplpMbc+SySIuJD0RAREw+2mAIrlkEvjRTxEQAREQARHYEYEROkD3gxbwTN7pmnyIZ2b+ZrL49ddfzZDQTbVIUiPhjK6zozohUUVABDoSuLu7s1NfQbQ3Nzd0l8FD/RQBERABERCB/RJITpIbzQvJOFsOWoC3XCT0CowH7ppaQvlX03b7GrcOWuy3xktyEehLIN5U+uXLFzog/mOseP/+/ZTJAjGwWjx48IB+ilUJVkrcYsn19XUgYeZIWeBTP0VABERABERgRQKspiVT557W5PPCh0nVolw3SKbC+W9iCGKOP3OBXoE3t8uAYTrI4NW3b9+Ssc99eHV1lQzy8ePH6oPqyQj1UAREYMsE0CsW2AbZq+PaMknJJgIiIAIicAACT58+ffHiRZARpubBjDzwcPEnG5DiST8L/Y8fP74YNuOBjQMs8PkeAlH5igXHKlzS6BUsF9pWKBeqj9UiQ0d6hV88couACIiACIiACIiACJycQP4jdNVwGvUK0mXefnt7++jRI5MBIwY7BVg0xEyBImH6DJsLeBXoFYTqc9YieTcUseughRWMHCIgAiIgAiIgAiIgAmcjEF/eih3AP5xQBySO9uXLl3VRBaHYqYUK4c/h2cbMCUkUCdMrOLfNJoVYryCqPhuikkYZYufkuH39O5BbP0VABERABERABERABETg8AS4pJVNRKz6s4OIuTFbpLpkGf2EHVBM91EDmOs3Ht6IRWJTEhoFeoU7VsEZcWwX6EVkIalUuBg6qBaZrdXoT+1qWZxVPREBERABERABERABERABEdgagQ4boqbuhiKrC5zm3BpQySMCIiACIiACIiACIiAC5yTQwWrBgQ9nKIkJ6haXmImeiIAIiIAIiIAIiIAIiMAhCbRaLbjadkqv8M9/HJKdMiUCIiACIiACIiACIiACImAEWlWLzDEO+/q3JSaHCIiACIiACIiACIiACIjAUQm0qhZw4ah4TKfLvVpxtHoiAiIgAiIgAiIgAiIgAiKwTQIdVAuOcXOXlp897BWZj+j5PuUWAREQAREQAREQAREQARE4BoEOx7gdCHQJLr7lylvsFfoC9zEqh3IhAiIgAiIgAiIgAiIgAuUE/g+9GQ0Rt/UrFgAAAABJRU5ErkJggg=="/>
  <p:tag name="POWERPOINTLATEX_PIXELSPEREMHEIGHT#5C7661727068693D435F315C77656467655C6C646F74735C776564676520435F6D" val="133,3333"/>
  <p:tag name="POWERPOINTLATEX_BASELINEOFFSET#5C7661727068693D435F315C77656467655C6C646F74735C776564676520435F6D" val="29"/>
  <p:tag name="POWERPOINTLATEX_REFCOUNTER#5C7661727068695F693D435F315C77656467655C6C646F74735C77656467652C435F69" val="1"/>
  <p:tag name="POWERPOINTLATEX_CACHECONTENT#5C7661727068695F693D435F315C77656467655C6C646F74735C7765646765435F69" val="iVBORw0KGgoAAAANSUhEUgAAAx8AAAB7CAIAAACaS6ojAAAgAElEQVR4Ae2d/ZXWtraHD3edAhJKOKGChBKSqQAoIZkKQkoIVAApAahgSAlABZOUQNIB97nRuXtpbcmybMu2bP/mj1l6/crS1qOvra0tvQ++fPnyL/2JgAiIwAICf/zxx6dPnz58+PDnn3/+/fff/P/8+TMBS/Krr776z///ff/9948fP/7666/t2yWBFy9e/PLLL7/++uvz58+XpKN3RUAERKAhgQfSrhrSVFIicB0C79+///2fP/SqGaVGx3ry5MmzZ8+WqFlBtSL3b7/99uPHjzPE0CsiIAIisAYBaVdrUFWaInBaAm/fvn3z5s27d+9alfDHH3/E8jRDx3r9+vXt7W0Qg0T42EokpSMCIiACCwn8z8L39boIiMAVCGCpevr06YMHD7A2NVStQPfbb789fPhw6r4eSp6pViSCJewKtaAyioAIHIWAbFdHqSnJKQL7EMAm9PLlS1yparLHt4pNOtyqCOBrhdrEf17EBwtPLBLhj+3E7GYiMbGK/fDDD6MZsQlIFnE0Ep9h/YpTUFgEREAEGhKQdtUQppISgfMQ+Ouvv9iwQ68aLRKKFB5UWI9qFCNLDeMTVis0LXsSAqP+6XjQP3r0KH4LAXgYP1FYBERABPYlIO1qX/7KXQR6JGDe4gXhMDXh7cTfN998U4hW/gqtiA0+p2Ohq6F7ZV8kPlar+DQi0ZBBTldZXHooAiKwFwH5Xe1FXvmKQI8EUFPYYuOOg4JwmKnYwsO4hRK2RLUiC17Ho+vu7i5sIIZM8evCxysVgBxvbm6cakU0OV2lrPREBERgXwKyXe3LX7mLQC8EcGbCCJT1iDIR0WPYufvuu+/sSasAmhOJx7mnFinyjSNY1nK6MhQKiIAIdEJAtqtOKkJiiMCeBDiyx45bVncJYuGrzmWh2JnWUK3IAoMZ6h17gkYBryxsY/YRp66seDhdyZ/dKCkgAiLQCQFpV51UhMQQgX0IoNOwPVfwXmfP7tWrV0RbSa+Ki427VbzNxwYl+RKBjULnm2VvxfHtoQIiIAIisC8BaVf78lfuIrAnAYxDmKy4JWFICIxJfPvTTz8NRWj+HPMY5ihLluu1yL1ww5a0K2OlgAiIQD8E5HfVT11IEhHYjgB+TiguQwahIAeu61nv8rWlxF7lrrMq5CinqwIcfSUCIrAXAdmu9iKvfEVgNwLhXoOCaoWX1f39/S6qFVDYgvz5559r6MjpqoaS4oiACGxPQNrV9syVowjsSYCtN27jLO8GBmesHaVkyzK+o2FIErTAoa/0fDMCtCgc5rCGbpajMhKB/glIu+q/jiShCDQjwHVWXBlVSA6j0dBNnoW31viqfOdWyFFOV2uQn5QmZzlpUewy68b8SdwU+fQE5Hd1+ipWAUXgvwS4dqFwNpBInA3c0oF9tGK4aiG9OzR+i+3LhdeZxqkpPJUAijh6lb2FKTGc8bQnCojAZQnIdnXZqlfBr0UAtelYqhXVE8/caW2xdSjVKsWy5ROulo2z40IydgnjJwqLwGUJSLu6bNWr4BcigGrF5ZyFAvdmtQqicl17QWZtCxbgbPAVZqr0fteyBr+BVMpCBDohIO2qk4qQGCKwFoFR1QoLRFcbggaCw4MF33ZpVwZql4AzXAUZOIjKidRd5FGmItAVAWlXXVWHhBGBxgTwtSpbrbAPEadxru2SK6hQha/a5a+U8gQ4ITh0xavMV3lkenoxAtKuLlbhKu6VCHBCsDzV4YZMnJ6RDKlQcrrat9ayhqsgEtq8bmfYt3aUew8EpF31UAuSQQTaE+A81+3tbSFdFJTChaKFF7f8aki7Gnq+pWxXzqustZfNpVfmprJfh4C0q+vUtUp6IQL4vpQP3MGCH7rhyoPOoQydCpR2tWPFcddrOfeCZav8or4VgdMQkHZ1mqpUQUTgvwTYlylfGUo8bg3lHshDIIt/1NkElnZlKLYPONMUFeR+uYhbyjq5k3Z7OMpRBAIB3SaqliACZyOA2lTe8jvWtdppcdjTlGfPXq3W3SCKGFzngaH04cOHsUjHamOx5AqLQBMCsl01wahERKAXAuzalFUrBGVPsBdxK+RIL2WQ4aoC21pR0l0/rvNgi9ldTsYPWepm0bXqQOkegYC0qyPUkmQUgToCXPA4+vN8zILcI1WXXhexnFEEmaRd7VUx6Q2itidoAZOt7Plu0RQQgVMSkHZ1ympVoS5KYNSTHTtQanvoHJZsV/1UUNp4TJvn/IHTenWzaD8VJ0m2JyDtanvmylEEViHApaBsx5STZnbs/5xguQgoW0MHCcsv6tuFBDiI6m4QffLkSdycZL5aSFivn4mAtKsz1abKcl0CbNmMbsTgaNznL96Uq83tDD5+/LgcX9+uRMAdFSQXM1yFHDl/QBuLc9fNojENhS9FQNrVpapbhT0tAedTnC1nuq2Tjdbbw8+fP8ciue2n+CuFVyXg1Hcu+k8d+FLzVaqTrSqkEheBTghIu+qkIiSGCMwnwK/ZfPr0qfw+RoWnT5+W4xziW2lXu1RTeoOoM1wFqTCOOj+5g+r0u0BWpmciIO3qTLWpslyUQHaecyyOO8lxNWVcltReEn+r8EoEXPspKOvOjKqbRVeqESXbOQFpV51XkMQTgRECOLM7/SN9oTAXppF7exLvDMpwtUvtcIOoa2NOhYqlSnV9p5nFkRUWgbMSOKp2hQ8vlmqcKDk9xKGVB//8EWBdy/YHY4Gucj5rk1W5YgK0c+cNE39r4dQbxr7qPxAfhJR2tUt9peoROv2QJIzDnCWMv2XbmhE7fqKwCJyewPxfwgmnc3FsRMXZDBNzCf0cN0m3kMoKwOqKyPGB4Ww0PRSB4xJgkqvRrr58+XLcMtKFrb/f39/rOoaNqxLFyJ3TRFlP3bBiqdJX0Lf0y4MxIoXPT4Bhd8bf3d2docFuPyOFqa+Qy7z1N7+BNTUvxReBQxCIt8ysP6YBlhmHKM6QkNbxMVwNxdHz9Qg4QxQNDB13NLvUyljz1miyiiACRyEwx3bFr0fd3NyEQRx/DoxY6YDe9gk5cgm1rV+nJq5l01Riin8IAtgPUh+XVHLZe1ImelJJgOH90aNHceTK4TSeJsLraPkcbo2TUlgETkxgsnbF3hwalSk6GwzclXsf5UqqHBHKiehbEeiKQLxlNiQYe/dyeRmCo+ejBLhhwV1Y9eHDh8pjm+zhxj5z5IXVYTRHRRCBcxCY7NUe25DYH1zbBwKnrhq3ktHK4Accyo4Coykoggh0RSA9xpUVb/SXB7Nv6aEIQIC1tFOtsjeIDrGyLV2LoEHYUChwegLTbFfYdW9vbwOUUcfG5exYIY3ekTgplw0sbZPkUWQRmE2AhQe/kjv6Or5ZOtgxSkkRsgTSrec3b95MupPWmVe5aBSNLZuXHorAyQhM0K7oFfaDXxtsN9RMHvRVRApXA7NZ6azQaVXhaIk3QPpcT0TgWATizliQXA2+AEdfjRJYrhulfh1T9bNRIRVBBPokMGFnML4+jh6yanlYHg2ty9GlkIRNSRblzDE4XeJWwh8BNvV5jlEt6FuphKRJzPS5nojAsQi4/Zoh4dPTXkMx9VwEHIF067nmCIVLJH0lvTrLvaKPInAOArW2K5QSu/Jk7T3B1BwdWONNT9Z4WdagT9dM4S25t4/SQ09tuyE7mmM/EWhjlR67+8pcuWmurfB9q+nQuadtbJ5POktl3F5jFPV+8fFbCovAwQhUXh1hl5dgFqp8ZV60+CatGOWMa6vow1kj1jzBLvIWe74x9guGUbAwi/Zc3ZXXXFGQnksh2XomwODp+v7sW9PSpFji9lx2ySYCTQhU7QxiuLJ9usotCdczKz+y05cecUKxYzqpNFnFGbH2yipYcr2KKcVhTi1c1mplHPDe63zzonJfXtuCVqcKTCWQdgH2DaYmEuIzDtviPDzBlMVQPy81vSUCRyFQpV3Z3jmr4UkHRqZSYHlkN2mFd+nSKEOzDz1xYYTphSZM+sS+unhg9FjARfh0zqGyAbsp7SJ1p2IuJ4BvgNvLQ1NfcvlOqpml2ttysZWCCPRFYNQChuuGScyieTT+7AjpnmCr7GJ/fMrCrDNbyHO/mFaBVf2lAjO2obdsGNn97rSCthRJeZ2JgBswaVpsAiwsICtz10QXJqjXRaBzAv93eW75z3ra2m4crvsx05cFq//W+ams7TpWL1iHMVEsXEW4MfHcHyk7q+oO68VEilc7hbrAf85eUUAE6gm40ZI21qQtMbC45tr5GqaemGKKQJbAyM4gu+PmaJVad11vWfKRc4LxdgxWK+67WpJg/C4bi7EPitt8jGMqjH9buNsi21xO/5Cyc9q052ZQ6RhnJ3x7Lotk65CADfgmm3mG2JMZAQYWZ3Nt8iMcMyTRKyKwDYER7SruaTP8yivLgA4Xd2CMB829u8wCF0SST2Vl1ShabwTSE1hZCeV0lcVSfsgaj7+LX4nnPKJQiVqNxm4QZjnNlVrlGtG3InBcAv8ui27alesY5bemfhurVhiZ1jAeNLSEFUrHuIzVjVEDywHEZjvjF7LQVxcnUGm70s0aU9tJ/OMQ2Ginvn6O+E1uEB1CwTjv7FVrLKSHctdzEViDQGnSL+z1xKvk5V6NQxnFfiSrunbF7kRkOiTP7OdOAWXNtx602ULqxaMTiJtxYbA4ejG3lJ/RwFHF92hLAfrJK1XK26KIPTRC69Ug2U/tS5KpBMqTfmln0AxXDD3cWVIYypd8Fa9mMPwsSar8bjxw2A8mll+p/xbjueEKb+Hd5dDXp6aYIjBEIHZPHIoTN/WhOHoeCGApf/TokaOaenZfARercGcZbW6Aj7cpAlK3EXkFzirjOQiMTvol7cp0nXTB0YpO7DVPN1tPh0PgWKNqu2eHOd1dDxP4MFTJwatVU1E6EKhsTnJpH20tkMTFinEgXt2NvnXuCKnq0/wkEyO8U/11s+i5G9VZS1cz6Q9qV6xj7Gxden96K2S2cME8toa7VSs5y+k4q1Ucua0aF6es8AUJOBPLEAG3zzUU7YLPORPKDxLgYsVaC2XChrgLonBFhoy7pZZF9ZIbRF369jHV4WwWsDgKiEDnBGom/UGvdjNc4T+0kkmJ5aMtHNPbUJrDNWt/87nHUnYyu1Wa+1YfRWAqgaGW5tJRw2NlGVihPxFAK+XPbXs5aBf/aEOxcUjVIPtqSYD9FEZgqsMSYaLCjmgfFRCB/gkMDcXx2DuoXdlW13qGK9P+OD2+wZk+W6c2165IMDtwWwH7byuS8EwEmrfww8HBYcj6+5DwUOLPGWyGIp/7OQtdN1gxSay0qIYkG463t7eGlJrCoLjejT+WkQIi0IoAQ8fopJ/fGaSz2dpivYtzzCC8geEKplaiWLtswtoKEqdGodYbnuKMFL4OgVGNIaCIXQyvA6eypBjj2fPipyDYC1vPo7RSmE6iOdUKqVYyXIXypopUajnrhIzEEIEsgZpJP69dxeu5lbQrfps5TBUr7e6nREy7au7zi3cC54pNaYMYH9MRJBVJT0RgDQJH9/ZD72F8aEIGXYpVJl0SaxYLHjomS0f2DTcwljeRf5tE3FQBtFY3iA7J7/zlGZxb1fhQjnouAg0J1Ez6+Z1BxqAgBwPTSiO1LVZWXSQZzbjrrqEvYqbiHIBlp4AI7EWAqXGvrJvkSz8K6x/6adxtJyWOCjUp/pUjo2s6m+gGYzJZ2BQQ4PNRKu+V2+Hhyj466Y/Yrswe07bkdj6FAXSb7TNzI1tPX2yLSKmJwDwCR98WtF2qIb/ReVj01hABZ7gi2gYX9bFod9uybJgwLwwJqecicDgCee1qvU20AMgGUGcfXg+fHYF0XXq9HJWyCDQnUGOXqonTXLCGCVpXXcPG3FDOcySFddA55za/QXQIVGohc9asoRf1XAQOQSCjXWFUN0PxSraroF0xDWxjCmYEsRKtdwTyEPUtIQ9NAMvrqPyHtl3FXVXa1WhdL4+QKjSbrXjZtXDzC/OCtnSX16lS6IRARrsywxUi1ozmU0tiA+gG9ucgm5nK0Oe22YicykTxRaCGwKE1p5oCxl11m6VXjVRnjWMeGlZANNo1bhC19F0gNV+l25TuFX0UgaMQyGhXsbvDGqO5DaDbaFeMIOZ0tU2OR6l7yXk4AjVHTOL+e6wCYrewriob8wZ1t6PhKpQu3Cwal9Rmh/ihwiJwRAIZ7co20VYqTxhAsYpts0iKl0dxeKXSKVkRWJWA20xJ81q7/6Y5tnoSz6xaCLWiOpQOumwMnGg0re3thW4jktbLzaJDMuu5CByIQEa7iqVvvg7m9G9Ifxvvck5322qYHGuW/nHxFRaB3gg0v62tnwLaZM80rx38tevFaFtGuyw+03sBU4uaSaiACByIwIh2FftgNSmVdeltLP9xLtrRb1KDSmRfAqO2q+Z9dpvysu4yyXeZ5rcpZj+5uPEQn9S1bxAdKrszX9EM8M0diqznInAUApnbROMT3RzWbWgrxhYdboHfxrv8+fPnNl5juNpmI/IoFV+QE081d0i7EPlkX7Fh3bnVpOYkHR3tcGZa06iogr2m+ZM15kJxdrlBdEgeqt7Zq/jYcN4ZylfPRWBdAl+Sv/v7e8uSoTz5fv4D+z1BdJ35qdS9adfNh7JQqLr3rh5r1DRibeOsAWZ3NsR7bgfx+idbCzT+nuVPZbORgeJw31UaYaUncb4xydMPFzTyuLyE923zqaPI6atgpSatZPshkNkZjG08mJpYB7t+OPujuUDVrL9n58KLyBxngeU5LtSSlM/9Lv6kl7VaWc1i73SbJvZVJ4G4bWdFckuLbJyuHprhCuVehqu1q4Z9NzPqh7w4Q7CvsdMagJXdWbPsuQIicBQCGe0K0eOVjXlKLSySbQuSztqeuUw/dnKKhf6LFy8WCm+vo38w+jMSPfjnD6WNj+aqb9EOGnBj7kFLsVzszjnE3oTZwsa/wp6N0NVD/Jqtt7YabboqYG/CpIqL83zaXmDdLLo9c+VYSWD+pJ81o8XHodFOsnGmPoyN8FPfnRTfrezv7u4mvT4UGfkLOzLoo4fbjklLCqvKBnfuaNR1CqerJ4WmSNW06rMbFDk2szHsbJBjnEU8KMVN+sTbUhQtLilhBsyYyV5h+wUkEw8T8l7CKF8RgMDCSf9fWYiuoTdp5ab0oIhkM23y0HIJXbSVg5dLlo+knLoobeky0gRXmgjtKbZc2kh3kQBlb9LaU7Btn8Trn2zVHEU/sMaGRri9688Ftau05bRafy5v4W7NcKBFwvKyK4XeCCyf9PPaFeV0Q/bCwTq+N6uVxpNWhsPRRI1D8liLclNvOlSdwIKVgtWT3gikFgjXYV1D7U3+IE/sy7zLHH817Soeh0ODaTJItmpdNFrXjE+wXm0FR+lsRqDVpD+oXTm9gU5IlrOLFxvD1hj3HY7QRZsoOqZasZBKVcx4X6PD0Wp2fenF/gm4tYSblrqaNbMwY82G0SYbZ+2HsQwxwLSnry3JNun3r77EtUCY4XcbMspFBIxAq0l/ULtKF8dLGvqqi1RUHGdSpls2WfSYiplVraiMlBJZ77IKt5ahwEUIpJq9m5marC5Wghl7+C0ZWBaKdzXtyo2TfFwIsPnrqX+9htPmkJVggUDDST9/ZpBhmtNwbnHMWX1Odsy7oMHuYiDltgcGOQ9IgnbmKEwwLNGWn+vmJKCdYOIQVv2dDsc6seWmZH08CgE6Y7xoScVOT7mncXZ5wnW1Nzc3IWsm+NiwvYs8F8mUo09unOywhdjcZpWSnnC0rzoPMFfS1OfNmLsUTQI3nvQLSlzWMMNoOHVNHI+eDVdLiGcWvLgtttplQNSQLMupIUrxEtxkWM+xbEgMPb8mgWwPtXZIYGpX3QAjMlvP2l3CS9mu2CyO2wbhJc4e6zWVdM1Am1kvuzVSZnkf0yZMS1sjo1ZpSuBA0oamJpP+4M5gyCy104b+Wcg7re+4t2APSyPMeDIkWCvNxtIv+6+kfgzwaSXDDCx65WoEsi3QJtEdN92yFeFUqybb99mMKh9eR7tK14GtVqGVqOujpVve3YqaFooWHutV1hMJ0Bk7VGclsFVi80l/RLsi46G2wvPKwdH0QVrYJLXMih0HGBDjBOPm26oT0gcs2XIZs8YzJrxYYIVFYFUC2UZoDbif1uhmzR5W89fRrpybB82jZ4NQ2qQ71EvSTo2QQ3NT6I/ltXqa4NpPJLARXmPSH9eu3HLTRm1rLmX9w62ZypGtqNkAQ+GQqocwy/U2y9TsAXQVe5gGIONohI8dbsekwuvJaQiUeyhtsocG6fSYHlQrGoCTyrpzz5rHjHabjlSt9hBmCFPzCtOE1UUI9LNIKMifqrCuFHxsZQIoiFH/lQQ2VmtM+uPaFdm7RWfaYtBCUG6yQ5JZ28Jb2ThWwmyAV0ikvCZo2/dMhysn64oWClhWyLIF1EMRWEjArWFcD6VN7rv0Z0aJRVqyxFoIyr1+Ee3K8acuaDAORW8f3YDf/7iaqrBxm4/D+3ZGq2gJbCgIrDHpV2lX5F0evq3pICI6R9x1TegQJy5POYxKR1LudcvIAvS6OLtymjXfxqpkuRu4/h9EQuaaXBRHBNoSGFIUQrOkH5Ubc1thLDVGcNeF+1GtEHIIGmJbEY4eoN5ttLTG0H+hzJZgwnfVclKAqcAmuQt0UhAJbJW40qQ/eCODaxA//PBDjYLFz99ygJbj1vzGcfiF4/gHcdPd9DgXDq9yHvL58+fkxevcs0BS8etx5BAmQbgQP/1q9hO7T4HEC78bj6jueHPIMV0mzpZEL4pAPQF+C7kwXNKP6FAbHw7ntpRHjx5ZF2Y1Qm9dflVKPRPFhIBdK2M0skZ3+7aTQDqQFpp3DzJbOx8Vpj7maFJLItSLUR9ziTyj79aLUR8zZLrSpP/v0SJZBJQYlnRoTpWiE83FDDdmWYIhgI7C6iqrqbiY7iNjBMO3e7j8o8n87NmzQmrpmEVktrHrr8UqJK6vRGAGAVYmvDV0iRENGzMS6+a2q5GsnO/fv7+9vbWuRBzWKgxhheVKNh09XE7AKSXouCjiy5NdOwWaCgpWPMwyfXz8+JFr3tbOWulfjYCNVI0nfTOO1QfSVcXGlRFMVvUCT4qJqsd+AX+Ft4Z2rDsx+RYk11enJ0DTLffHVTev6RqpqywTfJ/Yh1idZmcwLWC3dZG2kHSY7fmymxT1UDds68qScqt8IoEN1EqTfq3flckRArQP504x1JLaPmfhRZtwwmz/MWtaR7btJVGOIpASYAOO1ljoenTe5kM8mcY324XcyYjnqYSdPBmaYE6jXaWjNBNJJ/BrxEhbVLdVA9hCj4u/qin4BnEk8CTIMyb9mdpVEItlUHkQj5vU8vCqa+5JoLOlxqQ3KRFFFoH1CDB0pjYk1weZeptYW0kEc7JLnI/9m0nOrV2lnrKHG6NQzV276mcWSDtvza5OV51CAqeVOPRkxqS/SLsKcjBCpSsk1yWWfKRUXbXIdMwKpet5jT7UYvT83ATQe7KDguuPDLJTTVlob3T81LQQUuZ5tzaGuMbPrV2l6vUhKiWuIMKp4u4idPWxPBVSlq6kRRgJXFMj8yb9BtpVEI7sGaNrhnI3shc+MkZPHfRrSC2Mk51ROuw2C4up189BADUoa9PO9juaMb2YxQxqGasFJuPwR5ieyEOSov0Xujkz+oGWGSfWrqg4V8VUzRGbNK3OFaSrxbZDSndL1cEgPx3HRe7howSuqYV5k34z7cpEZGxlCC5rxK63xB8ZuCkJPcoS7CpAW4yltTDDdFdyShgRiAnQbmt2Aaw9zwiQPjN6nGn/4RNrV2l1d7hSrWwhTpvnY+WLe0Vj/kKXDWKHGa1z+BK40FRmT/rttasgZarroW+lKhctD02fyChkVHD/ozPLpuzEQwUUqkdfiUAnBNAnhtbW2YY9+pDUSPOg7f/E2pUbgRl7O2mBM8RIR90ZiegVEZhHIG1+YVQcHfTW0q6C2h4Pzf1rTjXoUwWRMjKQ1byrOCLQCQE6I0NG6pcTd9hCmN7Nu8dVqqwWTqxdsViNa7Bz24nVyFAgHngPusU5VDQ975xA3PasT9VM+g8omL3QKsBdglw66lJbIyOXxdofucuOC6/TXNgM1R13KRY9OQQBWjUNmPv0uK2R1RgBd7UvuhTjS/ij/WOsOs2Vua9fv+bW07Sa0D5PUEYuWw63cbIzcIgbRNOKsCf8kgc1RUNFtaJQupbWyCiwKoElk/6Eu9rry/Du3TsXue1mhEt8s49ZCyGzjlSrzapAGTUnQOtVA25OtYcEubs/XN/fgzALZUDZZdG+MBG9LgJTCSyZ9Gt/Z3CSTM4ozbtZk8+kNHePzG+0pVojUrEu3F02CSACIiACIiACItCQwMJJv712hSXN7SxQ2hPYrlKVMdRi2eTO1gN/DetbSYmACIiACIiACKxNYOGk335nMCvQCWxX8e+JWqWmx57tKwL4PYSf1EXdPI2JPi6gwiIgAiIgAiJwSgILJ/32tqvs9tnRHTswyOHzmzagsnZldZOeoEyT0hMREAEREAEREIEeCCyf9BtrV5zs4MyRQ4Pft3tyuI+mJ8WSl/3ZYxTPnj2LX1RYBERABERABESgWwLLJ/3G2lXWcHVWp6tKwxXF1/nhbruQBBMBERABERABRyDr4zRp0m+sXWUFOrrTFSeBUz99aqISdHC9cjWnjyIgAiIgAiIgAh0SaDLpt9SuOL6YdU46uu3q999/T6ufS+0KFinOCQaFDI+rp0+fpq/riQiIgAiIgAiIQIcEmkz6LbWrrOEKcEe3XaWeZBTK/YyXax9mr8reReYi66MIiIAIiIAIiEAnBJpM+i21q6zTFcabgo2nE5QzxCiojFy+EAxXuL2Xb8Oaka9eEQEREAEREAER2JjA1Em/mXbFtmDWmFYQaGM0s7PLnnnMPiQLjnG+fPky5DVkzJstiV4UARFoSCDryUD62ZVrw3yVlAiIQM8EsuF7lbEAAAJnSURBVPN79iGlGJr0m2lXWdWKjI/udEURcLGqbAfcwmCR+YWco9/yVVlqRROBIxLAcTV76Jqy8IPB9OUjFkoyi4AILCdg8/hoUoVJ/8GXL19G36+JgO92dmcQ+80J3Lr5DVG3nOXX2p3yhAJLlYQ9QQL6zdGaZqM4IrASAfqjS/nz5890T/5jsqL/Dhmu7C16MYtDFqxhzfrw4UP7KgTcCOC+1UcREIHjEmgw6aNdNfkbgnh/f98k/X0Tubu7cwXkOoZYpNh7nRE5/kphERCBjQmgPLkOu8bHjQul7ERABDYjsHzSb2O7wk5zc3OTHb9gkX1+uIdcssB+QSw2WhReZdi04l1RzhK+ffs2jqawCIjAxgQwXG3g8XmawW3j2lF2InAIAgsn/TbaFSfjsh4M6B+pff4QWLNCokSiYLktQovJ6UgsWDokaEAUEIG9CEi72ou88hWBMxFYMum30a64cyH4GzmsbJ+h/bmHR/+IaQpnMpw2gpqFUoV/Bn/Sq45es5JfBERABERABByBeZN+A+2qsEx89eqVdA5XT/ooAiIgAiIgAiJwbgINbmQo3Oq0gevDuatHpRMBERABERABETgcgQa2q/TgolGQ16ehUEAEREAEREAEROAiBJbarriifcjLG5f2i0BUMUVABERABERABETACCzVrgq/IYhLu2WjgAiIgAiIgAiIgAhchMBS7QpMHJdLYekMXcpET0RABERABERABK5AoIF2hVd7+KUI44XVSr8DYzQUEAEREAEREAERuBSBBl7tgRfqFFdAhcuf8HO/FEQVVgREQAREQAREQASMwP8CMcSSsZPXb8wAAAAASUVORK5CYII="/>
  <p:tag name="POWERPOINTLATEX_PIXELSPEREMHEIGHT#5C7661727068695F693D435F315C77656467655C6C646F74735C7765646765435F69" val="133,3333"/>
  <p:tag name="POWERPOINTLATEX_BASELINEOFFSET#5C7661727068695F693D435F315C77656467655C6C646F74735C7765646765435F69" val="29"/>
  <p:tag name="POWERPOINTLATEX_REFCOUNTER#5C7661727068695F693D435F315C77656467655C6C646F74735C7765646765435F69" val="1"/>
  <p:tag name="POWERPOINTLATEX_CACHECONTENT#5C7661727068695F693D435F315C77656467655C6C646F74735C776564676520435F69" val="iVBORw0KGgoAAAANSUhEUgAABBEAAAB7CAIAAACtuY8TAAAgAElEQVR4Ae2d7ZXWttaGM2elgGRKCFQQKCGHCgIlhKkAKAGoAFICoQKgBKACoASgA879xuvdS2tLlmVb8iPb1/yYpUeWpa1LH1tbX7768ePHT/xBAAIQWEHg8+fPHz9+fP/+/ZcvX75//67/X79+lcOi/OWXX377/78//vjj7t27v/76qz1d43j27NmTJ0+ePn36+PHjNfHwLgQgAAEIQKAWgUOqxStshlr1g3ggcCoCb9++fffvn6yFBRmX5fDnn38+ePBgjfEwGAxK/ffff//w4cMCMXgFAhCAAAQgUIXA4dUiNkOVekIkEDgLgX/++efVq1evX7+uleG//vpLqwQLLIeXL1/e3NwMYigS/awlEvFAAAIQgAAECgmcRy3+p5AIwSAAgTMT0PTJ/fv3r66utDJQ0WAQ0r///vv6+nruziL10WYwKBKtWpy5dMg7BCAAAQhsTOCEapF1ho3rGMlBYGcENH///PlzHVEokVtnFrRNSMcV5NAZBhkD+q8XdbZBJxwUif60oSm5nUkhtYLx3//+dzIhbUNSEmEwRb5gpSKMATcEIAABCECghMBp1SI2Q0n1IAwETkfg27dv2jIka2Ey5zIPdDJBM/0lw32LTQsFWmGQ/WA+g2PyNLMOlt2+fTt8SwLIM/TBDQEIQAACEKhLALX4k85A8wcBCEAgJKCB+2RXq2WBR48effr0KXxxrluvx9uKZIGMxaPww8JFKJ4OM4yFxx8CEIAABCCwngBqUQyxGdZXJGKAwHEIvHjxIh6UhwN0uTXK1yaiinl+8+aNSzRpNmgDkpYUnDD6WVeYivkiKghAAAIQ2DsB1KKVIHuT4hEIPhA4IwEdEtCEffKkgeGQtaC5ljt37phPLYfWfBV5mHp8FZLSDQNY0hxmMBQ4IAABCECgFgHUoiPJvUkOCD8hcEYCurZIp4qTI/IBh04265NtuiaihcGgJHSCWb2zlheMvk476PML9lOHJZLiaeWB089GCQcEIAABCFQhgFqMMWIzxEzwgcCJCGikfuvWrcxZZ+0a0sqsgjWyFkLWOhgdHm/QB56VrgLomtf4tPTwYhg+jAo3BCAAAQhAYAEB1OIYNGyGMTL4Q+D4BDSRr+UF3X86llVN/Ovpw4cPxwJU99dSRnhoQZ+DUOqZL0JgM1QvAiKEAAQgcFoCqMVM0XOeIQOHRxA4LAGdH9BwfGzyfsi2zhZrgn97BJrjcZ9fyMjAYYYMHB5BAAIQgEAhAdTiJCjWGSYREQACRyOgrxloUJ4xGHR6QbeaXsRgEGttgtItriXQOcxQQokwEIAABCCQJ4BazPMZnmIzlFAiDASOQ0Cbf/RNtPx+pGE35wXzrNVhd/tqUhjZNkl/PLckoBqlgyiaotsyUdKCAARiAjTGmEmJD2qxhJLCYDMUgiIYBI5AQF+8v3fvXiYnmuDX+C8TYLNHOgA9mRaHGSYRtQ6g+6xUo7TPTWs+fI27NW3ih0CGAI0xAyfzCLWYgeMecZ7BAeEnBA5LQDfHZe5HUrZ1P9KWx50nQesS1e/fv2eCaQOVLn3KBOBRUwIyL2UtWBJa9hnuuTIfHBCAwDYEaIzLOKMWZ3FjnWEWLgJDYK8EZAzsy2AQ6HA8GnPX5iUMhhjLlj76wF+YnD6goSX+0Ac3BCCwDQEa4wLOqMW50LAZ5hIjPAT2R0A9oz6RlpG7txWGQVR9CjojMxuTMnA2eKQlhfgre3m7dAOpSAICJyRAY1xQ6KjFBdCwGRZA4xUI7InAZM+oCSqF6TBLukApcxIam+GyRebmNQdhdBkXpxouWy6kfkICNMa5hY5anEtsCI/NsIwbb0FgHwS0WTO/wqC5fIXpNjMZwyDzqNvsHEYw3ZI09qE9lhoOU8pkZBcEaIxziwm1OJeYhcdmMBQ4IHA0AroOIj+A06FVhek522OGAYcZLltqyXnNQSTZqNy7etnSIfVTEaAxzipu1OIsXC4wNoMDwk8IHISArtG4ubnJZEbD7sxn3TIvbvlozGYY899StjOnlbdF80tbZ+ZG3iFQnQCNsRwparGcVTIkNkMSC54Q2DcB7SnPXzqk7L169UqXmXaez7GbkbAZLlhw+uJePvXMxGf+RZ5CAAKzCNAYy3GhFstZjYXEZhgjgz8E9kpAO0PyH25TxvTtNn0AaBc51MfCYjmxGWImm/m4ZQQVkKpTmLq+qqH5vNAHNwQg0IIAjbGQKmqxEFQ+GN90y/PhKQT2R0DGQH7T0b4+2RtnR7uq2DF/qXrpPh0lMXRRrxa1rq+vQ5H2VcdCyXFDYC8EaIzlJRXrEffuvrqsODvbqEXWGVy14ScE9k1AS9V5g0HZ066kHWVSXaGTlkUGB2TLn/G+I91aqE1u7mMaX7584ftuW5YLaZ2QAI2xsNBRi4WgJoNhM0wiIgAEdkNAX/Z58uRJXlyN7fTdg3yYrp66CWzJhs1wqQKKPx1lu5LMYbLlj2ZaMBwQgMACAjTGQmioxUJQJcGwGUooEQYC+yAwee5Zc/bx1FTneWOdoZ8CiiuP2ag6re5sOb7v1k/BIcnxCNAYC8sUtVgIqiQYNkMJJcJAYAcE9J0abQjJCyo10/9dSfksyIQYu0wp/yJPVxLQrSPuO25//vlnWJ1YalhJmNchUEiAxlgICrVYCKowGDZDISiCQaBrAlp+ndwKojNe2nredTZSwrm9SXfv3k2Fwq85AXdDi9KzRYYhbR3LUx0L5dArnFYPgeCGQBUCNMYSjKjFEkqzwmAzzMJFYAh0SsCdQE1KGa9lJ4P15vn169dQJLcBJnyEuykBZ5TqI+LxwZh4qSEe3DQVksghcAYCNMaSUkYtllCaFQabYRYuAkOgRwIvX778+PFjXjJNAN+/fz8fZhdPsRkuUkzxp6PcIsMglRay3PmTnVqqF4FMohAoIUBjLKGEWiyhNDcMNsNcYoSHQHcEkqM3J+V+h276QFiYl3huO3yKuxEBV38yJqib2+P7bo1KhGhPS4DGWFL0qMUSSnPDYDPMJUZ4CPRFQGe83Kg6li8zwosD9+YT7k1ikeEipaNPR7k65gyDUKpYVbshThgYNwQgMIsAjbEEF2qxhNKCMHu1GXS0RctzOnKnG1R0ccfVv39yaA5SGzDUqDh4t6A28MruCKieu42tySzEu8yTwfr0DC+Dwma4SBnFg36p5DFJ1A/rPqXwqTbOqccOfXBDAALLCNAYJ7mhFicRLQ/wY+nfp0+fVHffvHmzNIIl72nGUaMft192LPOaCVP4JcnwDgR2QqDQGNhJbtJihu1d3U46EL7NCLx//971sap1+dTiV2RF5F/hKQQgMEkgblk0xhgaajFmUsvnp2URyVQwLbLNuHywFizRcseLFy+W5ZG3INA5ATWKkoYg47nzjOTFMwWgRYZ8SJ62IOAWDVTlSiy3eEWo5K0W8hMnBA5DgMY4WZSoxUlEawIssRlCg0H7pNckX/iuUgznGkvGSWEYprgKORNsXwTiReqw2pubsdq+irUraVV5rCINjsLuNFQTw4t7t127KheEOSEBGmNJoaMWSygtDnOlN51KyP/URjHZCXYeTpW49TdZtXG2ZMd2XmzpOR1yyIfhKQT2RUAbx60ljkmuS/TZSj4GB/9JAro71X1gQbsjCq+ukmoIz6IorbnqZlI8AkDgPARojCVljVosobQ4zOwz0A8ePLBhimaSWhsMOuW83mAQndevX8dXGi+mxosQuDiB+PaMpEhqsEl/PCEwSUAzRM5gSH7HbSwe21RmAeiEDQUOCMwiQGMswYVaLKG0KsysFQqdDbDEJk/ezIo5GVj6yZKr4mCTRpIznnskEO8XT7aRbY4b7REgMk8SiFf5X716NflWGMDtKdXP8CluCECgkACNsQQUarGE0powM/Ymycy9vr4exiUbbHjQCsO7d++SwyDzlAaSSINa0uqHWwe3YOZQfXr79q39xAGBnRIIG2MmC1T4DBweTRJwq/zqaVXxJt8KA8Q7S2V1HON75GE2cUOgNQEa4yRh1OIkovUBZuxNCj/io35/fdqZGKRUxgwG6S1Jom1RmkBVFfn8+bO2a+tPDhlP8tcCyGBFxPErToWM/fGBwL4IuB0jY8LHl2yMhcQfAo5AvMoff6zNvRL/jF+Jp0vjt/CBAARCAjTGkMaYG7U4Rqaif+k6g4bad+/eHRLWoLzptlRFHmsaJa2z10pax4BK8h/Pbw1vcRh6kp6sL32DaTLYIQOojhWe77xs9iVkSRltcEXBZTmQejsCcR3TpMyC5DQBpONk4Yvlp6jDt3BD4LQEaIwlRR9TSr6FWkxiKfUs3Nhku8Q0hV/4yrJg8Q19Q04WfGZBmim54LBMsJO8Vf0MSWlF7CaczIbOzwAU3j+tjJyk0pLN6gTiT0ctvik1jqrwttbqmSJCCOyRQNyCaIxxOaIWYyYtfIr2JmmRwXYKFa7+LBsBaq9RfM2LzBXVhsLlhTBdGZ1Js4EjDSGl0P3y5cuS2evwleO5dSqm8+0ThTsD2Zh0vMq5WY7iJqA13mWpqx+2KachBi07zD0XsSxp3oLAAQjQGEsKEbVYQml9mCKbwXYKaeay6fE1Wc92keuQNykqDfF1+mdZVnUVrFk7FkPsY49O7pg8RH4SPp1zKKzAbqB2krIjm+sJaHei200k+3PNtdqxvREPg9aLTQwQOB4BGmNhmaIWC0GtDTa5eKG9X5aGLLnJ8IsDxLuSaiUnU8SyIIfGUouFPPaLcRGE3M7jXrARbsuKkdxxF5fOliKR1pEIuA5TVUsLtiszqPkmV0VXRsjrEDgDARpjYSmjFgtBrQz2fx/mzP9ZlW29PdopFY1f84KVP3Ub3VofySgXrMOQGi67gnCa/tg/lXfNgHZYLiZSaMNnykLnUuwVHBAoJ+B6S9WxKnUp/LbPUG87t8zLiRESAo0I0BgLwaIWC0GtDzaxN0m7Tu0AQ7y+nBmyzH2ku5LCDSFaYdD3GeZGMhZeW5vCvd1u+9PYW+f017mR4dba9XVrjzEo77pxq+eiLzxwYrec9ZwXZOuQgHX4JpvtTTWfBQ51LG4i8Pnz5wvi4RUInIcAjbGwrFGLhaDWB5uwGcIqu+AUcqF8skxCtaSJ3uqnJmy1ZBCJE3iFRUOw3gjEd2gkJeQwQxJL3lMzF/o7+Sdc3EkDDfRr9cauE9YkkW6dz5cITyFwZgI0xsLSRy0WglofrNRmcN39+oTDGEKDQQsCLSZ6K65ahJI7t0YbEl4qViMPzBIHh59VCBROqHBn7lza6iLUEenvzEs0VT4dNUZebN0jNyRyT/kJgTMToDGWlz5qsZxVScjcUDazgSQ03dafgRtLKNyI1vTIRLhNX4mOybPY35lVmp9rB22xkLy4dwJhNc40/r1nc0v51Rs4qtpGvKUA/aQVm5p1UYR7RIfaSyfZT+kjSVcEaIzlxeE68DHNWB7hmUPmh7K5dQbbmKTy0B3bY8Ww0j/c1Vp4w+6yFMMWeH19vSySsbe0tmC4hjA6NeHQj72LPwTKCYTHfsbeCqv6WBj8BwJaGLx9+7ajGh89PAMuzS256Tr1YIvvuU4SY6khiQVPCDgCNEYHJP/TdeDJwKjFJBbnOTmUzdkMNoKPJ4dcMot/hmestU7dzjKRhKGdUFcRag3RXWc+AJECZofS4rrBizGBwup05t01MbSkj0hqA6H6gXDOIhnyPJ7xgL76vRfq4Z3m5vtu56lg5LScAI2xnBVqsZxVPmTJUHbUZpCZa/cLxd9mzidc/tT2s2opo8UxhnJJ1oR0KwxhVHWNkzBm3CckUDKbIiyFC7UnBKh7sfSxcx1d0AyCtLJ1cSdE4bIsMu6jSJoqWvMdNxe//YwHQ6YFLAwOCJyZAI1xVumjFmfhygQuGcr+PPa+LTJoX36j6X9ZhzbJF9/ePSbYYn/bb1B9RGUxO9ncjJp7yk8IzCUwVtNcPFQ8zZcMrGQVyCGloj+38cZBO/lP64qNQzy4t0drHFr7Vg+s4rBIpKi05mM/cUDg5ARojLMqAGpxFq5M4DGS4Yhi1GawzTbtFhnMptG9kBvca2RzitVtBkWYHI5YBjOFxCMIVCdQvYZXl7B1hNqIb+19LC1R0p+bXB8LfGx/Td+4zkpKotFUkUhqy9PNzY0hVUlp8afdXd6WEA4I9E+AxtiojNTbN4r5MNEK0eRQNr03SbXW5oHaXfRuS9IbLDKoUC1Hoc1UpbAtI2FsylQ7pRsmhPs8BCbHwQOK8OjOeeAU5lQLp9p1o8/MawNAu5NahcJ0EswZDJKq0SLDkN/YPIgnVjshgxgQ2JgAjXEucNTiXGJj4UuGsmmbIZx7a2QzvH37dijpRrtmYyhmM1Q/Iapdv7ox0EwREdPPWC/GIuEDgRYE9n6KRqN59Q9VyMhC0NyJmqRWHmTGq2FqQkQ7lzZY2Kwi/zaROFUhaNpB1DRpd7panXOtEm8qNpFDoDUBGmMjwqjFSbBFQ9nkNbTWoUvdJgOs9zRTZJv7uTWtaLy0Z2u9/MQAge0J2Ckjq8yxQwO+7QWrmKI6hCFT6iIqRpuMamyFs8X3W5IC9OAZVyqNWloLFm+c3aC4W2eK+CGwkgCNcQHAGBpqcQHGwlcm1hls7jwugzU+di2A9MQ2G3jseIasoL2bm2vI8+7hCex9Y5ItzcfDysOX3UUy6OY1JcMGH5ZRJ+w2hmlxW3rhIgRIFAKdEKAxNioI1GItsGmbod02nkFuGxbYgkat/IzFY5aoU1Rj4fGHQIcEtIYwKVVJmMlILhjAmqotRV5QmMMnrR1B7tBb9e+4jTGMj0xwqmGMFf5nIEBjXFbKJSqvJMyy1Ld5qx+1mLAZtN/XzpQ0WmcYbAaV4ja7itUULUftroHapuqQypkJaJVsMvu7nlAJmyo2w2RZrw8QD9M3m8fRCrPTL9IL0j7rM0UMENgjARrjslJDLS7jtuythM1giwyKsaQw5iZsw4INVsAH2WxZQ1bKNluh5jIhPARKCOzaHijJYNhUt5lQKJHqqGFsj6hlUHZai++4WfzOES81xHsz3Cv8hMAhCdAYFxcranExugUvJmyGcBtxi8KwYcE2NoOaoh1m2CbFBcXAKxAoIVByFCdsvyVx9hNGc8zWVFkP3KBcLjivOeRu+L5bmFPTDqEnbggcngCNcXERoxYXo1vwYsJmsG08C6IreWUYFmgFY5sJrXAqK3SXiEoYCPRGwG3niMVr3X7jFGv5hONFzPtaVMfikYUWAlcwVa3t13bcVijVXn3fbUxm/CFwSAI0xpXFilpcCbD89YTNEL5cfc5SN6MP8W9zFvnDhw82c6kUS+zRMPu4IdAbgepfF+kngzaElQJgD2HrcjHaltBFplTi79jEE64mIQ4IHJIAjXFlsaIWVwIsf33CZgjPNpRHmglpbWObvQdhKuyUzZQLj/ZCYHJCpXqb3YaMZhNM8osMXrfJZj+puP5QZ71af8dtLO9uqUHVQGfexgLjD4HjEaAxrixT1OJKgOWv/xwHDS+l0jV8FVertQA3fGF6m7PIjx8/tlGIFhm22QoV89ydj06AuOsXd5eFxQJry1znM9wltwmpoe1uSc3sBBXBpQavi6vN7l6Uheb2sBn/7fOipN3agn5W1Dvb54gUIVBOgMZYzmosJGpxjEx9//jbb/oGqiWjkogDLPaxr65qBL84ksIX7WuyQ15O9WHXQkTJYJP2utWNozo0ZtWWvCScTjxDqz5ZCtt8W70iDesZlB1dRF0x5nxUYbohycN3F6rkYX7lvmydj7eqHr4I8jWTp+chQGOsUtaoxSoYJyNJ7E0K5+O1LKA5S6ddFv+0owUlRuHiVPSiZA6T0Np3mKk1MR/7XZ0+PO0Kg5Ws1qbcSrE96sQR1u2kSM5gTobpytMmuWWyssjQumi088cWYIe0dOL8sgtTVgEs727lwfxxQOBIBGiMtUoTtViLZD6ehM2gF0LD104g5COafGobkxSy9YEV1R5beZf1+ezZs0nxCgNoVK0xjfTr1b9/MkX00w52F0bSbTA3kuhWztaCdc4hPKWTRDHsAEw+6tBTp2CttdbqbTrMZj8ixcNxd6Jge1H5vtv2zEmxBwI0xlqlgFqcRXL5UDa5EhFedKgxdzLMXM9wG8Dcd2eFd+bmmzdvZr0+FljyZxa/ZGXtbkNInFOxmlXtjhpYZR3D6conUxVVKLXa7AZZDpdE1O1skGKYRNgphZX5wBtjlLUwp3KrwwyZXMqtPWlOMC33XUoY0oXABgRojHUhoxZLeK4cyv6UTMN131X6bhvKa3idTLSKp6UyqJ9aBydctPqpmOOt/1tuxa6CK45E9SlcZXJa/PA/lfcqtT0GW9cntOqThbKXUa9VNnX322+pP6HNENecWrMq62u4U/k7Mn3X550YTkiAxli30GOeTjmiFtcPZdM2gwqyLuvwOw+1xvFxbXM4qhgnkjy0DdyAMq6jB1htiMHi0xuBeILKNVhXUXuTf5AnPPl6kZHr2WyGsB8eKkyVTrJW7VKlddX4ALMwteAQz8EI0BirFyhqMYO01lB21GZwo2GpFiWZESj/KFy4aDGacTgGxVNl+G4Ggya9YiM13FnRoQ7OFwpPd03AWchusNXVWDDJORyvq7dJhmntGcoQAoxbemtJtom//0F5WApyq/vdhgypQGBjAjTGFsBRi2NUaw1lR22G2GJb0303nVDUwN0takvZVJmgMsMpaTCobGJKSvoiM6ZjFQX/oxKI7VU33qpiMzeiF56cWdOxrBTvbDaD6yf1cyXA6q/Hp7HpTqtDJsIeCNAYW5QCajFJteJQdtRmUMKxxSbtvmy1IRzNLIshCUKesbGutKosZYRrI2PDr6TNILU3Ji3+EKhIIDTFwyY2uNV+K6ZVMaqw1YxZ4xWTy0R1KpshzmyVfjKDd8GjsG50Xo0ncydNp+zU1XeTia4JgMBr6M16l8Y4C9eswKhFh6vuUDZnM8Tdtzpx6fixAbQT1H6GElec2ZJ4ttoSDphq7XOwaYCMDRBOl5oMqrKWdxwQaEcg2UKtHsoxt6m2E9VilszWsi4uYay5B3oS0gQ+jEPb1cK6IXefw9lY5e+uOGSMhbTlVk3ruSIh8MalE1aPoVXSGGsVAWrRkTSFW2Uom7MZlHC8UjzU70zaTlz9DHVArbnPMcFqjdctfrXtOEfmo67WqWH9rCWDpYIDAmMEkjXQ6uQFt/0kBXYGQ5UNhMmECj3PYzPEsxu15lYKUZcHi3cXdCtqnCnV8Hg4OLTHxav0cSoVfRC4IszCqGiMhaAWB0MtGrrqQ9kJm0EJj/WA8i9U+WblqOucZWxYtkOH1HwYoQ2P5KilWmTxW7T5PCYXOlRfQ4FxQ6ApgWQltArcT210Y8EeZl7PYzPEG001WGxaLddEHlfpPmdhXR4l5JhuGtpjfgbKxbbBTwTeAHKcBI0xZlLdJ+5DTCfKcRK12GIoO20zuKnBkLvck5aDM6nzQ/B8vZGCHzNgJMl6a8RSNyNVCsA8Y4fIOBrDzw43hMTC43MYAvkWqjrZQ4V0o/MeDAZVACeVNeeex9ML6m3cU9Va710gTMkrUhNWFoOjHx2fkT8eC7pc6Getia2MGOWPELicVa2QNMZaJPPxoBbFp8VQdtpmUMJugjDuBzW21pA9qWhtZWR4KxlmsuwVSX7+pq5GMcskH63L2pDBvJmRzylPIbCMgLPMXQtVnbzsNK3GSaFIayYOlvEZe+skNoPjr7JQhRlj0om/6/D771fjsWBY50P3ZRujlS8CG4otHTTGzWijFlsMZYtsBpVxnr51iBJRI+lQIZnQQ5jy6iJDRVG51y0hc0iXhMmVxz8WMjSQ8p2702qDSJJ5LGb8IdCOwNjwd6iWakf5ytxIMI1LXBPux2BQlsegLZjaaARwfbQqd+strTKsj7Z1DDZDZsJ3VXPi7McCm+TO0UlGEDguxNY+NMbWhF38Yz289YQHVouNhrKlNoNKotBssP5RY4Xw9LP8tcPMlWj4U3pananG3CULpkMqirC6dreeNC+tRLWcho7q8oSIcEMgQ8Cqblghzb292eDkkY2tXiwj//aPxjTKkVqxKwXVB+V6e9RzU4xHV/kOeW781cPH88fW9JxDJVI99QURIvACaCtfoTGuBLjg9Zh52B4PrBYt4/mec+5QdobNoNKSKnWzhiH9Erekd3+KMDlhPxlboxl960nzPXvSsJHngjrNKxCoRcC6iWTzqb4oNya25hdcR6FWf5EZnTEJB/8z2Ayud9XPPJN+nlpXbJW5N5szZBVLa2I7R16zhHE2dSNwU7zJyGmMSSytPc+pFq2B5zucuUPZeTbDULQmiusKN/up8Uc75aGRjUYS+svUY9lOycx2suickZxHhyegqpusnObZyNgewKppxH1Qvs+6YImMsTrMOkOcwW7LIq4GcTfb8zXWMWprcc5RdzNtzK3QB4ELQdUKFgOnMdZiOxlPDN+1yuOpxUZD2SU2g4onnkd0BdDop8x0lf1k/WgdQNUrzuCOJvBa8yH+yxKQRe0mtFx11SJA9YGLEnV7EZWoEmpn3q+HPKZIDmMzuNUelUiHqz2ZcoxrVLdFI7CulY39zOR3y0cIvCVtpUVj3Bi4Sw616IDo54Kh7EKbYUhbVnJ+aDLWaS7zb2oIxjQzPslca/kl8wqPILAlAQ0I4vl+1+6kw6qsjCkSLf25yPWz/1m0Y9sMMgtdoeyuj5Kad1noRwvEzblkBb6rRoHAcSE28qExNgI7K1rUosO1YCi7ymYYkpfejQ1o19Gv+alcddXPxo1/yF3P86muovDzJAQ0mk92Cq49augwd9lBna8afjwNPMQs/27ng8OiP7bNEBuNuyiUsIDkjs1RF6Crn3lVqLx0Ja2EQeBtSoTGuA3nklRQiwOlZUPZCjaDJa+RR8kAxY1XMj818pg7lCmpMSvDJMdJHSqDldnk9WMQ0OA+uf6YbPqJlTAAAAcBSURBVHeqxmrFMtHVq8oG1hBz+JNbLVGeikr1P9PMpRp3ZDwf2GZQwbkiVtHssUqr1rmMdDWF5JCqucVGziC/Go4L3MNPBN6gFGiMG0CelQRqUbiWDWWr2QxWYBoxaGCRn71wOiD8qeGIciI9YRF25VBVC6U1twYfXcmJMBAICajeluxDsPq8wKH4pRrDRPt3H9hmiIu7w/mXwhribFT9LHzxUsGkv2ShDWIPGq1z+AjctKrQGJviXRz5mdXi4qFsfZthKL/YgpEVERsS6k81K6PAMjPUbfU/5tAUV3I4pQJYXHF5EQKbEdAoeWweNFmxJz0Vm+Lcaf0/sM3gemD1vZvVseoJxb1u9SSIEALtCNAY27GtEvMJ1WLcqQ66flKVt7IZhimWcMDRvz1QUvlis0d5VI9Q8i5hINAJATVGdRnxFtuwwWbcat16d7+mgpXCgW0GTcGEJdj5PLeVyJgj7Hh3uslqLGv4H54AjXEXRXwqtRj2qKYpSoayVypLe6GW4+3bt/fu3XOxtUjIJdH654cPH+7evRunou1Yd+7cif3xgUD/BFSrVYG/fPny8eNHzTHI8f3791BsWQjqX4Y/1X8tLNy6dSsMsF/3y5cvb25uYvmlPA6Qx2fPnv3999/KnVZxHz58GGdzRz6fP39WSamiymBQpn799dcdCY+oEKAx7qsOHFstrhnKNrEZpJ8GXWW1ROMMSWk/d+q4f//+69evnfAaS0mfOU9+QgAC/RM4ts3QP38khAAEIACBjQmsGcr+p4WsbiVOSSSn51sk3S7Ob9++xQaDktMcXrtEiRkCEIAABCAAAQhAAALrCawcyta3GbSe4PY2KJN1j12up7YghtgQGiLJL/prIlN/C5LjFQhAAAIQgAAEIAABCNQisHIo+3MtOSyepEAHWGdwu62G/MZ3qBkHObSF8cmTJ3LIiHr8+HH4CDcEIAABCEAAAhCAAAQ2I7ByKFt/nSG5gWfvR4S1eKITonGh5m0GK5v4Fqk4KnwgAAEIQAACEIAABCDQgsD6oWxlm0GngXXvisuqTgk7n939tNF/KLnylbGFQhQPHjwIX8QNAQhAAAIQgAAEIACBzQisH8pWthmSiwxHPcxQuMig7HMz4GZNgoQgAAEIQAACEIAABByB5NmBWUPZyjZDUqC9H2bQ5ybiU90qiULQw5EGV3L8hAAEIAABCEAAAhCAwAYEqgxla9oMusIpuel/7+sM7969i4tTnxbKrB7orqTBzNBJBl2FG7+ODwQgAAEIQAACEIAABDYgUGUoW9NmSC4yCMTe1xniExrKlD6ynSljW1t4+vRpJhiPIAABCEAAAhCAAAQg0JRAlaFsTZsheZhBE+2Z+fimgJpGnjGEdK3qsMigQ9L5rzc0lZDIIQABCEAAAhCAAAQgkCQwdyhbzWbQxqTkwkdGoGQGOvRM3vuU9JTwusrq+fPnQy7GFl46zCMiQeCEBJJ7KcUhOR9zQj5kGQIQgAAEjkEgOWpNeiq/Y0PZajZD0mBQwns/zKAs6OhCYY3R/aoW+NGjR5mbWAsjJBgEINCIgA6EJS+eU3I3Nzdqy43SJVoIQAACEIDAxgRsdDqZbmYoe/Xjx4/J90sC6KRvcm+S5toPcAj41q1bburx/fv3ziSQWaYiGXYlyaERSQk3wkAAAi0IqD26aL9+/armqf9aXlD7HVtksLfUijXloWmYYSbm+vraHg0O1wO4p/yEAAQgAAEI9ENg/VC2ms1wdXWV5PLp0ydJmXy0I08ZAPfu3QsF1kWruhzJfJ49e2bnnjXOiMcrFhIHBCDQmoAa4Aa7ImtNuLSmQfwQgAAEIACB9UPZOjZDLIeVzWHUqiwE7ViwfMkh20DjEq0/hPuydJ/SP//8EwbDDQEIbEwAm2Fj4CQHAQhAAAL9E1g5lK1jM+h2oOTO4IPNuMs0ktngNilZFdENUbpZlYuSDAgOCFyKADbDpciTLgQgAAEI9ExgzVC2js2g21SHffwOk9vA457u9KeWEXRIQ5uhB+NBpoL2PesPa2GnBYrYEIAABCAAAQhA4DwElg1lK9gMmSm9Fy9eMJI+TxUkpxCAAAQgAAEIQAAChyRQ4a7VzFcINjiGeMhSIVMQgAAEIAABCEAAAhDoh0CFdYb48ibL3mEOQFuOcEAAAhCAAAQgAAEIQOBsBNauM+jzz2NngnUA+mw0yS8EIAABCEAAAhCAAASOR2CtzaDTz2NQdAB67BH+EIAABCAAAQhAAAIQgMBeCKy1GZRPXRkU55Z7hGIm+EAAAhCAAAQgAAEIQGCPBCrYDDoD/dtvv4WZ1wqD7n8NfXBDAAIQgAAEIAABCEAAAjslUOEM9JBzGQn6ZMHwsQKdit4pDsSGAAQgAAEIQAACEIAABByB/wGcXDLje+YESgAAAABJRU5ErkJggg=="/>
  <p:tag name="POWERPOINTLATEX_PIXELSPEREMHEIGHT#5C7661727068695F693D435F315C77656467655C6C646F74735C776564676520435F69" val="133,3333"/>
  <p:tag name="POWERPOINTLATEX_BASELINEOFFSET#5C7661727068695F693D435F315C77656467655C6C646F74735C776564676520435F69" val="29"/>
  <p:tag name="POWERPOINTLATEX_CACHECONTENT#665F7B6A7D2858293D" val="iVBORw0KGgoAAAANSUhEUgAAAd4AAACMCAIAAABdzV/cAAAd+UlEQVR4Ae2d/7UdNQ7HeXu2AEgJkAogJZBUQCiBlwoIJZBUkFBCoAJCCYQKAiUAHbAf8K5Xx5J9feeOPbZH7493PHP9Q/palmVZ9tz99ddfH/jf6gi8fv365cuXX3zxxYsXL1bndT7+fv311ydPnnz66afffvvtJ598Mh8DTnEDBO5cNTdAdaAq//jjjy+//PKnn36Cpg8//JDHgYhzUv5BgInz2bNnAYw3b948ffrUgXEE/uUQLIwA5tjHH38c9DJsYpQtzOy8rN3f39NNgX7m0efPn8/Li1O+FwKumvdCcrh63r59+/Dhwz///DNQ9urVK1TAcFQ6Qf8g8PPPP0ftjOvJDWeXC1fNa8oAehn3ZeQNe9n1ckRjwMRHH30ktfMPP/zw+PHjAel0kroh4L7mblD3a+j7779nXRzb+/rrr333L6IxcoKdAGznuND5/PPPmWJHJthpa4eAq+Z22B5Tc2IvE5WBpj6GFG/1egTYHnj06JFr5+uRW63ETKoZFcOOFn+//fZb6AdCDpBjoo4wEj/77LPVOud6ft69ewcgsRzI8CY+emIKBJJO9Ml1il7bn0iC5wb/+/3337/66quLnLMSJPBocF6akvf+/XvmqggUaaBr2qJX3ggB9mxjP5JA/hs15NUOi8AHw1IWCLs23gv33Dn1EVzHLf4wqtlWGrxznbwCAok5grIuZPaf1kNgXIeGPCsRLQi0D5tauC/Y0eYlefBvYCyzoy3zoJVChvhy+QT+nF9++SWyeXioHKtylEt0PUXC9k08ePAAedgcfEKMmpQcSZtcf8j3Oh39wvInTIrbw5M5GSgB/PHHHz1sQ4K8eHrM2UbbgHQDTrcctazlsZdjV+FjzeVc8n1iYQHF4WzSBbE7Wie2McuM3o4wNPs2qmQppFpS6B4qCc7y6RHjmrGF2cuS9gICirrJRRoE21ku57EfOfwqxXrhNLB89913kUEGcFOlExsqJ5LuK2c+5FeWVu3axZy/vXKsZul0xjyX9sft9XsNQyMw4OSj5a9gLyQGY8QaTT0ga7uTlBhWsD/IXih+Bnotdke7BK6DbajiH2hH1Y69kKw/AHYbv15qLgSG8zVzOOKbb75JxozpucNYRolLB2tSCq/I8h7nxMUMIMMeUiBiF7sPW5Uuk2Z+0msXH1FVsMm6itmXv1u6GJIgBjlhxyLndK6hJ1CCpcxsRBrabqEqaREiOXAvX7rTWaKxbHqomUTbgAF3Bo+mUxvXSSctH6Kgw1cAUAM15ht2DpL+Kj+i9eDXlIRdGKTmixIVKUT/Yr12E7Cko4FiF5a9kpERGCt4zhwb5p5ezWq028g5pIP1NDbdUjdZqkfFpxMIRjulHLuPJnTTyRtmlEPkKvEO4ceLZHtiSQQGUs1IfDIMwqOpcWpsrolMyA2ylei1GS2pmvkVGTDn5g2I1RQxjYMgh/x0oETprV3Qq+HI80yKwEARGtrFHIdESMj/OAflo06jqhb+YATxJ4mTPVnzakAGfEOULp6Bi4TtEu1wsZWQITFO40s0I078AyWKEOxkMo6371ey5tkmQ2CQKUUvzyOO5ko2/ppLmLb2IMzeSAaAJBoEBXdjnUcVl8Fhua7kvSkDLWjWU0UfX0oNL3qRwXxcU9DzzIjAKA4NNKk5MnNKRw8hWRzN1W0w9+91HS+4Y6hWf3Zkx+XSfSZa7TTo02495onhDFwLy3k9LEvmHEU151RtbrujvH5f2A2nlxe52WsWedUzjVbQzLWt2dFrkQFtUm04F47ItkbM62+KwBCqWaubODgLt7qYOzaM4YX1MqKg9z+nNpnhqND7UQxItGYzEaeC4DUdkBcr10bMIREjF+n0DDciMIRqLpjAZbFj/MQlHokBzZwbuycproNYOpiTCQ0tHhO1KDVyTNO/LZoOdSYT3rB6GWqhLWISEqDXDhmv+SgEhlDNhZF5FC5jtptoEEbmGrORXqcn2ic8lufpzV2WeFTGh5T5OMGnETKbIfWCtyMwhGpO5Cw+NjWUbseucw3mwn+ZXSCtbqIYxERu4+GWjkhWbOPrZZjVe+ZuON8iA2OWPV4160V606E4ZjfUUKVNZt7UFJwiT6IiowwkiX2nosQ5MFo8Rq7jzEmal7n8/n5GBI4/clI4PBL9yMn4POEjdznp+3eSlfjUsFTycsu9SAk+XKYqT21AwCzfHefkix4aL1++TBj0x6kROF41F6xm+QXSqVG+nXitktipX+mbF1zVppcFGjeNg85T84ajfXwrJ+ak6bku+NYzGcgwf0eOPDE9Aoeb+joYKGJ6OG3jEKBdsbOsvusxLEzSUSRI3B4cmTQ0o6MWx47EJKSncJTXy8PJcx5sNTPP5z6HUVDZWijXfoOJpz9Ap+2m2UHg7mm9TtdM3bhy5/pjGRFEi8PecK15j2/MRcZeS4rYiicOROBg1ZzYLxKImlEq8y+c1sqIeevAq3baQZ274kq2yOYE6lW+qU9TEC9ZnOeAsbDVUV/tITmlQyYQgJUz4zRzCHrjN3qwak6uT5N4uaM5oMHCQquPGresBHOWNPeradeNJn6beQiST548iXqZhrAMdvwciaaz6Rtp+8eG9F5x/MkTcyFwsGp2q/miuOg7dyiiLaaL9cySocZRo5cRF7lDLzPZR+/Z7HoZfplU9Mpy26R1ET3P0B+Bg1WztgcjBG41Byj0YEOt4JaNQC2WqFHNsHxtQAU2ZtTLFEfwFvAImTN07sPzi8nJ8uwcqZoxZOLqMgEa7TPvSjPh5ZZHINI+H3Mle0srQ5VFY9YweJXhTJShhJEYjzXmNhMoc5k1VBc7MTUIHKmaC94MN5lD55nDzByQNZ09Sx59EFlTjgn87t07/V6/wX8tF2dAukw8OBMMRkzCsrubE0AmfTxSNUtDJoFPO9GSDCd5NIfZ8qq58sNUNWe77+/vJYYUQVOvJDymMHicxgJdfKRqdqv5ogBJcy9kxkpawEl6kfEawxmdi8OnUBUHr6WnnjqfP39eyD/jT6Zq1mIzI2snp/lI1exWc1n4TNvHHIrlemb8FWu3huyC4cw+oYySZndxlisyahiPeUzXn1woxJyemAuBI1Wz3DFPUDuDYZiwrB9N2+ckqhk0akI1pFEsAUyuLpruigzJSzlt7mcyssrriXKd/usICBymmgt7OO5oDpJh2j6mlTSCJO1OQ41PgwgfHSvGakNGlTGZ6Ty7U3tgheZ4Mef1A4n0pq9F4DDVXBCd82ifQm9h9ZirCtNKKtQz70+snEylk3CU+DSY8jnyF/NQg+kXihkWSJjjpTC+FmD5DCzsr5rRKeyw3136k37ABGhWqZdK//07gc+VHsmk/ikezT3Ss135VBCS2InsWMQVWHJ10dRXZEQGLybMCcxV80XcBs+wv2rGiukjFixmUeKr+tRMDM1BOLiE3ULeVVdqJFcXEcrC9HaGg0um1WwuuW7pCy/bGYH9VXNnmVh17JnhK+Yg7CwxnZurMZyZodHLK11ddBXIOR9XXExcVZtnHgSB/VWz3IFpzWTiZ2zdXM/63aER0K6J0yDnw4cPpU3AmuNUQT6mp8sUoZ4y7G3dgsC/bylslmURyucJ8DOYH2IIRRg58rNssh7inGoU7oMHD1a1l0EDG9C8XeRsDg2goJcRCTNYRYqNTKOScoakzLZSGtUsZ6bAGqNs4c2YlbrP5GV/1RyaYUTxZzbJy8JIY81+KnvHhMj0ZpDznMjg0ygITALgMlcXJXyVH02rWSvrciX+61AI7O/QqGGvsNQ6oWGoETMHlb7IRhdc8g0msKl6NLPo5WWuLtLcFd6Y+OQm+EI9/tM4CByjmgtCc8KdLi0Npmo2h58uu+SbmuMnMI6ba0n2LzKVk41V45cuArJAhlYOjTI0puqhCIZhwQ1SrnOlX81VRW74rcR4jhd8prg1TP+7LEKoxrVX7Mvi86ZzsoEgzbiMYK+lYL3N2001lNOVYafkANVciOlxkzl0njl15YZfTX8vkIdQjYvX57tqTjraFKQkz2iPKKbT6uXQF4x05tQDHBqmSRhockdzwME0D0+7Wg+YVEbRndNqzq01p1PNdN/J9TLSTq8RpXaAai5A71YzHcNqLiij5P/JrWaiU2pu3cNwTnA7yaO5Szydap6O4EbSBQ4HqGa3msvdmZNOc+yVq1rsVwKcL3LExF/wmF0sPm8Gc1FlLr9G5rFm9h2Z/r1oA4cDVHPBaj5n3G7SnbnhZI69pOzCjyjc3DGlhOtzGs7moio3zSeIjfPIpuWrV69MXsYhsikl8I43g33v3tuAudU63LqjOXR5bjid2WpGbOrtqXNuBpriUTiR21S/3FI5Wom/W2pYo2xvq7lgMrujOYhUbjid1momOFdeXVQz8E64GWiKR24FVoOh5zkWgd6qeWpHMx/LCFN605GfG065XfhjBah16+hl5uy4ksA2rFldXQyza032OPX7qZNx+uIqSno7NCa1mllQY7hFBQHErJobbTflrOar+nWZzPgxIuzoZaZ2HuV3TExOyUPvnOqSI9OhATiI0zkndVMwJno5kNU87EBKDLfQu8wxjb7QnLOaJ5KqvUhlU0jO5eGqT17m1JBst+b+Qpl/9rTp0IApF6dJe7arakbH5QRl5D1ZDjuYZL9586ZFr5tWc40yakHMgXVyuyy6OBIgr5SruV+fy+pOtZbPSYgpThFVTwyLQFfVPKmjOXcjZc5OGbazJyIMn76EnYAqeRdE5cnAc0bRTdTLTmoBga6qWS5OE5qGDc8oWF714VwJs+VH00I/1TSAp0hq1RDmKUHDeVpz/ORsPg0JkadnR6Crap7Ras5tobB+fP78+ezdPyD9RL9IfwXXgZo4yzw5Lpjk3r59m/v1JO/Nmf4kvE/NZlfVPKPVTO9q4wu9XJhmphaIY4knPFEe+cM0zu21smnsUXSys061rpKMr5ruqppjFFSCJnuAOeM0yXnII1ZbPDyKUsaOgxE/U757X2Dhym/+4i9CUxdaqTGc2UgsHEAtVO4/OQLHItBPNReigGvMn2NhYleKER4+R4sdN/JEcixQm1tHPGS0MiJx0RdBCEcuLEGSId3W8r2nHYGREeinmgsegGH3AEfuuZVoS67IYBUlw+YKnNaEapxENXuQXEFOZvypn2ouOJrHt5p7dq1pCS488MKJnrhbFfz4leuSGp8GNTc9WN9TNja0ZYrThnq8SGcE+qlmt5o7d+0Uzd2il2EQDV4TRXcSw3mKHnciKxHop5pzVjOzeqWJVMnS7NnMrfZoVM7OXUK/vCKDn8JR7CRP+bHGp4HsFbY6yvXP8mtOQkxxmoWpM9PZSTUXdsnd0ZzI33lWoMkVGfIodoJJ4ZFKak756wjIQp0z/pRzeZ1HnGbstQLNnVRzzmSGMnc0J91zEjMnuSKDC0nkUewEk/Ij4YzlDPx6tis1IiAnEafI7zKJTqrZHc31EpMzcwpHxusrHySnviIDTb2ZNmqrKbu2xznn0HBvYY1sDJink2p2q7m+73NmTm7FWl/zIDk5wiO1pL4iYwOdNR7ntX0ay4jHht5fskinq/QLVrMfq0sEK2c158yipPjgjxzYkZ8gyV2RcS0X1CPVvVkcADleeIt5blY7yEtTPGq88IPQL8lga6pgzMmc66Xpsv/eXM8Jt9Z/hfkcR3Pr1qern90wU+B4Px0vCcGcd5esYeomGW55rLkIkDy3NDFyWXPPZsbxZTIixWb5NNoZndnDoVEwmT08Q8tZztLJ3UCiaxjzDQevk6uL9j0JUrMZuPCVGqZ45GRpTAmBKkTitPZy7BS6EudbD9VcwHqcGTJ8khXvCtsmd//8saxgf+niTQ4R0L0SOV+zuWLdq9HW9SRXZFy8umgDPQR45HxBsjbpTpHvZ0+b4jGdajYnmNm7ZgP9f+PQYY1WOK+FQd2BgHITTFDlIY18d3YmmH257/K/jMm+vybLpnar7MqNvn25G6G2nM8QD9II5NXTkPPmmSNi4Zd/u/7qUducszB1b65zl4LIQaKU0RpMJPxpmlkv79JoTSXmYmJSP+n79+8lyO30MsDmNFQyhqdTWBdlJpn8Ir+dTYqLdNZkoHf06IscLZ+AdywMgOqhmnNoQkRNVzXKIy0sdAePDGzZFgo6oTxAJvM0SuumoaSpUmvECJDKYUY6AXn3dk3okn48VvB2Z5kKc8Ym82KL5rzODgg0V825+ZzRwijqwKHZhAyDhQxTX/AyGdI89vHA5Ha0TF6GfZnoZeY/E+d96S/Im+zNGc3JAlB/r3+tv0IR/2lwBJpvAxaGylHhGWzuxRhYDGE2AM0TU7yUFl+Q/JpbKK0xct27HDJzHQjEAxN3ddDLSIKJ83XQXMpd+WGqKACX6pvj94izJFdLr/zV04Mj0Fw1jxaeIb/WjK1hfhI09pkW7sor3mMN2xKmr5mqzBG4rYmmpZhCUJGy6zdcKbeZwprpc7ErNSTUEbecFMUMnhgZgeaqeSirmUi4OG6xlyvvXkj6r0M4Xe6E5BSqmaNcWP1SWSAD/z3glEDZ5rHyw1QIQJv2D6jVFIzc2usA+rzJ6xForprlEJXkscLtsLyVLWLKxa+C4l8u28uhoOluNgNIZUO7pE2TpzDP7dLo7ZUEvSw1BVfK9dTLgQW5l5BjaiWfhgQ88muKUPzVE4Mj0FY1D3VNM8M1aFVmhcphaUp8nx41TZ7cPNeHpIutBL0spy72Mw+5syKujQo0Q2f5i92FskP9lBtlmy9ZHYq70xLTVjUXVEnnKZ3TaLgXQzdjx9UY7Ei81DJRRLQDOv60Y4I9NF3byFYzCDOdSMSYAvHsay46vKF/a6Lo1vBpmKOsj5R26MrTNtFWNRdUiWkVtuuGuMJF5VVaE7kdvz7Lc3PqQvGNGaSB+ZnoZbryWMUXe7wgVCi1BT5MZY4yc2ovQOE/jYZAW9VszucBAlP1NEKHjbtISb2+MFVzN7LZCcTq1ICY41Bn6/aGqQKXRXTiy3aP1Q6VV2pUurYkX6Olo2xLwo4FX1Li6W0ItFXNBT2SC0LYxka5VBx+yGu9zWuq5p4Sb7ZljsMy++1+xVhm4Rw9RUlD0rmR/DTOI7Ix5kKkHqLDBbWeVM9Zj0BD1YzE5wanqXTqib42Z9zNqzeZc47mnpSbbZnj8FpAbs+PUmZyxVjOdTFNHEgqsofVXKBNIlDj+pD5h0qbDhnmy5rdlKEYcWJSBNqdVsyd64eCnlcFwSA3CaCUrzqbO8LJVzN0Dy9Huy67WDPLIPrO9LSkgvXPM/kv1rl7BvqunsJANuKxOxl9KjQFtfP46sPp2Vpp+AGqwtLbtAfNsb3LS+y7mihm2ZZp8XVzNAdKMHwwf6LJH15iCWLRt3YHYXUGZxTNQUD4MzGRoOk0e4NESmBcA107mgEECpE3aM55VzRt8g3BdsTtYD5DMGqdK7NnsTrNTuk8viSSnt4NgXZzUSF6qV2je9Vsml39jRFa1D3d2sRrN7DRfXt1UKin3kOlYbzqTWvMN8OiBZU3m2vzguMg0PDmuVxkJQbUOPyblOAAMcftVS4Rs+ZrXwbTNSEG1XltPfX5MR6T5vZ9rKekJue+tBVqQ5hr6OmcxxRUTKLOZHhzLRBotQ3Iipg1pinrnSOaTRrKL81FIkUqA6LLlV/1K/Ek2izKkXdVzbnMpoM7l/na95qXa2uQ+ZEx+dg0vS/le5Fqem+m3tXcC5kF6mnlazbNvYBXwdExCKCm7uvsaI5QMNL05+yI1G40T+AXJp4s7hMElYTvVScihUGbh3AI0jFBhpAOOakhRjHGsrckwpE/Uz3dUq0ui8m8L+W6iW1vtKACciPB2Eahl9qMQCvVHMe2pmx80dESDxftPLAaIvnGVM3oo0Ywou/MeCxJ0jjpNS7B2IYniwYtqObZn231e6ljEWjl0MhZzUfZnvUojxDRLKklsEGD1tojLAnw9JgIaL0Mne7NGLOzNlDVSjXnrObxZ3VT4kG2kZVa02d6vOEomMi2reHR81yLgPax4HipP+x6bXOevzMCrVRzbg/wKLdAPaymatZ2a32Ft+c05zM3nG8HduoatKDqKXxqBk9OfBPVnDPo2KMYf1bXEo+IHDuj4P/Vo04bTScX5VOx//r1a82vFhKdx9/MgkAT1ZxzNJvW31BIjeZojuDosyf4NDp8CisS4ImhENATM3p5lhOMQyE5LDFNVHPO0Txp2Bydd6CjOYgOm4Hactfjc1g5c8J2RAADQg8xPXnv2KJX1R+BJqrZ9AlMEXFpUn6soznKhB57hND1PHYRKfHEsQjoKRmjp90VJccye9rWm6hmcw9wfG8GQmCq5kEox3J3w/m0A1UyrlVzzbcQZQ2eHh+B/VVzzgE6/h7FsI7mKEb6Nh/9Jmb2xJIIsAEoz1jCIxP2+LvrS/ZFU6Yuq2YOXGGvscNwd3fHoonbNcuLaNPwnCLi0qQc9MeReyhJ/PWM0jOfiGs6NsasXJ/a9+l5zJ66larCnUnch2C6WdGz/JQraBYZ9k5FyUWi9QKymCQyz+FpfdkYgB9OlRPQBwEdzI7Q9mnaW+mMQPZSUJQvG3c5xV9QWGaRgirvzHChOZPfAScV7RpixBb48p+WQQCrKBlfTNXLcOeMSASyDg32vhKXlpQJ1v6mW8NcXE8RcTm+oznirxew+k3M7IllEGBwJRvsBO14YMYy/ZsyIvV0TBc+6xfLc64k5o8J0ycwhclsfmMNZiNrQyU0tW44D9VBLYhJTGYWeS1a8ToHQcC2mmvuwDWX/3onbQqTGRWsKeelDlaLM9Oxifv7+8Sn7+FTx/ZI69YJzEhMZu13bk2D198VAXOKSOZnkyBdUNvaqO8pTGZ4MWeaAR3NEXa9HzgytZFsT2xAQG/8+O7fBhjnKmJbzYiCqY7jS9NxYYb1THGufyJHc+wCnIyJixnD2dwAiEU8MSkC9Kzc+MGM0KdOJmXNyc4iYM4kpgkpq9COZm3ETRTUpV23gVkTnKFeJusbN6aG6p1diNGXhfm+wi7ADl6JbTUnA14qZdIYa/oUhvZ1TuQLm8vRLLsjcSKxSZA7jSlLeXoiBJJYSR6fPn06Ef1O6kYEzKlD36QTa8fA1EUSBUHmuSZ2c5Uwi+s2mQLhZRb/vhYkf5MgkIxEbKYkgz+uioAdHJb4mglUYK7OaVu9RzGLUgudql0xYR7STpthhSAxrNytMWxPXUWYdmX4AZOrAJw6s62aYUluMeE1zskE7xPvB/P8XIjM62iWOCexdObiRub39PgIJCMrZxuNz4hTuAGBrGqmriQMg0eEIy6WmdKl+g6W5lz2csArYTMwUjiJvgHlDkX02mUiq78DPtM1kYjljCNrOsyHIrikmiE0cXUFtWX+x8U56aw+taNZClPimXGnswRnrnRi9KCm56Lfqb0dgQuqmQYwvi4eisPXGa3p22nqWUOizuKsk3Pg9KRtQ1vJfux0tv8Gltcr4p24Xp9u4OiOMlEfFRIcyiAwiyAzTouGA6M4wvgLO4RTnCsxueP6aX1SBr7g18w//ksuwZGfZcHgMu+cGp+Rc1KI4D169CgeMGELIfd9+nPicx6ua1XzLIgQ1YtYI9CVN3IxqcRhEHlkD41LKuLjdIlEO+OVevHixXRcnJBgDnNiFkSBdL18Qhn4P8sbLO0xi2xwz+Ec/z8Q/0vhoh2TwauoSljzTaSr0DskMy5B9PL/xPAD9PKkTsJD0Fuv0cu+5il4TgJ7g3xfDOOTIyEOiUk3M3U3JdrZw+k0REO9QRdHIfRNgqG65hBiVlDNybZJlG80bwFTM/hksSHBFq6MP1lm1il066Q/Sb2MnTEpF072jgisoJrRp1Edy0TBNWFq8yWjzQg1icO+AMiOIuVVXYuAPPTki5tr0Vs1v329kVRw46fNy4kgO6ey2QSXMQyBQdQWNua8oSa5bmI7lC1+fM0wqLnOlfL3PRFAUOkdZlDm0an3n3uCtnxbK0Ro3N3dmf2Eafz48ePkJ/QUIyFugodfg16uDOpIKvRHR8ARcAR2R2AFqzku2CU6uJK1XuYrPjJoNOSnOJHarpclep52BByBYxFYQTXrq6Jx2CWRvIT6csf0s2fPErjR4NjR6/kxEjb90RFwBOZCYAWHBojjoZOf5MFBgXXMf37Cd2E6ozkmhwfWjeW55NWpdQROgsAiqpnewlmRfELN7EL0NcFJ/LlSNvHxl46AIzACAuuo5oAmjgtsZGItcB/HvT4CnHEoY0ezAag/nTVCNzgNjoAj4AhIBP4DapYFI/DjS1cAAAAASUVORK5CYII="/>
  <p:tag name="POWERPOINTLATEX_PIXELSPEREMHEIGHT#665F7B6A7D2858293D" val="133,3333"/>
  <p:tag name="POWERPOINTLATEX_BASELINEOFFSET#665F7B6A7D2858293D" val="39"/>
  <p:tag name="POWERPOINTLATEX_CACHECONTENT#58" val="iVBORw0KGgoAAAANSUhEUgAAAHEAAABbCAIAAADLK/3XAAAHhUlEQVR4Ad2d/VEnKRCGd68uAN0QzgzUENQI1BA0A2MwBDUEywjUENQI1BDUDLzX44rtevmYpoEB1z+2GIaP5qFpupmZ/f38/Pz80fTv8fHx5OTk9fW1aavc2K9fv87Ozk5PT/mG7vro6Ojm5iZadmNjI5ofZn58fISZ5+fnP8C07d/29nbYU6ccm+TX19ed5EGzmJK/mrfeW0PrBX54eKhvJNUCFlB7plj4+uWTkkyT/7XKTH97e3umeqpKkOonlo+qbEWhl5cXmB5ox9PT09XVlbklWBXg2N3d/ee/v83NTXNTEAnCvL293d/fpwzrYuOQx0kC3YQaIQ3ZvqSymaSaWoeHh4viygIQF5OP8dd0mqmLlvWaC3DYG6EfmQYHMIU0+n0Mo+1H03NBF3IWo2moQh6lb20M09vb26jclAn0XtDeiYyq4tbz87NegPZ7FHGJXu7v72MRRW/JTNgpedk1Hd1XkQnH6+7ubmtrq6B3Pf62JS8uLjRSrrDw3bjCOTabnTFr3w1DwxQbQtu5jLYWRgE1/Y5kCk92EStWX5RCw0wsBVr4cDNq2h/JFIZ/kSkKQIlqRrhYl3YnGKXFKvkCI5lCMhpPFHHX3Z+c5XqgGNRgpkqnSukY5tUnvEvGp3LJ+/YHM4UcZMuiqorBe4lbJUBQ9tUKKMQbz5TGJscp022dKvLkanb5cI7HM9XEhYDbUI/Ic2q+CMYzxTzTRiHV06fhk4caYcghC46uDY3kq0zBFFuQZ5dJAEd+MIt3qSN4HYtVDAWmYAq5NSdVlQjgDsv9sJ+LNgtTsnEpbS06H5IqRkBhSdpuerKvWZhCJqlEKaa2DRr45BEJOuoHFAOZiCl4pVDKfKkRmnQI1Kzsmu7mYoqhSnapdGn4SJa6U0gmcU+kpxBLE/4XOVXUYL3nINml0nMxJecxpapKXSO3t/f5lkc8F1OIJTeTFFONo97pfMSDyySmY0qReAprfuOmMwSbt5Chlr81HVOIm+Io8zOYaFaah/N5oF/yL5ZYvwAtW4nSp+FjRgWj2EFjJaLt1GTOyFTpVIV7Dm1xlbGsGeuMTDEYciq9esoEBex0PkJ3zYAMFSdlSktYopRp71StGc4vUp6UKeTWhP9u/yGgvcP5b8yU/CGpnjINoNKlBVDkLA67a4E13j+VCPTp9/d3w/tSsAY7Ozv6XnqUHPMOmmYkeDmWgsvFWjMA/RKy6yqobJy28jzTdc5HNCOamikGIG1lhuk8QCHzvGvfEVQeVBssb2aGam9plHlsGb1TNVZO3/vsegqV0YT/NZ+z1GplUP8PYYpxXV5eBqMbk/ENmOJdenoEEkU1j6p+A6YgqHFU8Q0ZPh+O4l4701vWaRN6L3X94+cotHljU6dc+IgRHxxGv+qOah8GGc1fM3PqtY+Q/+DgQA8U4KbYqaLaO0Nm+P6I5qC66Ol/p2HOG5tKgu4Ejx6NpJYz7G8nWMpmJ2VKzpPHpImphjzXk7hnZEqekzwfUR5U55/+y/H3SE/HlCJReuMMsFJLXuY3fPnfAH0upqSGUTSkxRKlT8NEGFi0qjIRU3p/JPWmiTIEkBajFSxlO7MwpYfP+X1GugReNykx6oUJcJ+CKTlJizhoAoimvxz1AHU8U1rLyvdHNE5Vynool7C52GCm9LoDoiClG6R5pjJqpxrJFPikuiGtBAoNUjpV5IqZVa+o4jCmgCKfiQJoqfnTOFVKS1KEbLHwMKa0d/voc1FiX4B2Nr81UcLQsu/ClhjDlMJ5sy8pNZ1Q+su8W2ajlq81gCmt2fDV3LzE8i6FCZ4jJfRmWjZuTq/NNB/OG4ZB+KKX0RjX0JeyyqpMyQFqMlSapCjTlZ2q9ZjS+UgrhxzeQpQjZdZYGKV6+mIrMSXD1/YBJ+14RNNdLsa7nkh9Yg2m5PQ034ip/ShTZJb6v2a43ZlSON9JX2Q8lmLadnFkiPdlSkD7RTVkrFNYMyAa3urIlM5H+gEFjqnC/15MKZzXHziZ9YVCiaiqQgxz+/qKXZgS0KIDJ73oVJLsTJQpMs1xMHWXuezCVJ6PGA6cMuLmb8l+U0ybex2hSI2ZQkNpYGseCymfqUDIEETDnJZMsSnRQdGaQB0UjVPVKoRLTUMzprTLY+mtGQ764dGRQtQCgLsv3yPRhmkItLcupFhgXUc5UmbX+W7AFAucVlxvRUgBdfkap6qrs1zLNLotDHmy5kErw/9+tt7OFKsspREwBX6EQxK0bmjhu8t+4b+RKdQzI3c/FVDOUEY2ybeTU1XMFDTJYZJSunSTA3wlPioGTJrjVCdnJ/9fyxSqh61cOf+QeIiqwo7rJew3/fwtDz71AA70h6898Mt67g8/BuYkKPoXWnB8fIwdtuxHbUr6wJc+kBBfm0Hmmp8rg23FF0OYD3xfXfPzaf/LLteOftWUDPyrbPMNQXlgWipnWN5gx36v/ahXFPZhzpGTV582i1Fa0XA8+PubM2UEUiqTK19q5vK9wEDlCzS8a5D8b989bB8+LYZtcjmuLdiXMOGruGlw39kh7RMoID++QwttP1p2//2M2YB6+RcTUFKD5P8C0Qn4FjjfiCQAAAAASUVORK5CYII="/>
  <p:tag name="POWERPOINTLATEX_PIXELSPEREMHEIGHT#58" val="133,3333"/>
  <p:tag name="POWERPOINTLATEX_CACHECONTENT#5C7661727068695F7B6A7D" val="iVBORw0KGgoAAAANSUhEUgAAAIAAAABiCAIAAAAX0EwVAAAKbklEQVR4Ae2d65HUOhCFl1s3ACAEyAAIATKgCAEygBQoIqAIAYgAbghABEAIQAbcb1ZVp5pWS5ZlyTvLjH9syRqpX6cfkmzDjd+/f19cw+vz58//XV7fv3//8ePHr1+/UOLmzZt3Lq8nT548fPjw1q1b10AzAOi7vn79+vLlyw8fPvRN75uFrZ8/f46hWyz79OlTxvcx2m3WRR8n7C4T7KNkMr2Ytjdev37dp+M+s3oAsNYn4ncQFI6NXh8C8/jx4x2E7GOxGgA80dqCRNTHuH0WOSc066rOo8VgNQAUN2m+QwGw7MS3r0HFakd9t5HrACCfSnkcc7aU9+7dE7shjR3ida1NVgBA8pEVMM1aTmvHt/h+WnciDBfVSOKVGtBcK8bs8SsAII1KsdmuZHmJaWpgdNaXZL9w9UV/fZ366dOn2TZdRb8VAOSWIWYnH5K1eNkGPt6+piyV7mOrxq0AKCHggKsQXjsYF7ZGV7vd9OKI09gFm0hpwDE0mgCw7v/27dt5crs1bjIZ2IfZpkUMUmWOwQ6LtxbZ0pgmAOT+s7ddeerfnu6s9yREt9Nst+/iyGUAcCIF71T3z5PPKHYUbalA46jWQssASPrZ7u/WkQMThV1AA8DsMrbo9XbAAgBW9I4yaDnV227lM8r3xdQlN/VfeWMBAGuXebJamPHQGWcGLr91V/XhRlgAQGmBRDSctwgqy2H9eet0iOu6KgCIbJTlUjqpAWDXD7Rlr7ENW+Snlhk5EzDM3snnJoKjFQAZOD5hWA0AgEouM9Uu4gKveTCjqi0DO0cA7PLtCPoeMnyOlXo0Z97CGckSxkkasZ7RsEjPoF+habGXvjQIgn/svW3z1Ds96aaTZ9z2p4FtFXmC7MWLFwMpHxWp9+/fh/Lcvn27CADlIs0hDu7fvx/O39j58+fPV69eJSIUpY3UFqcr2lwuXpy4cQBqligcjhhKgSMpidzSmI39cv99tqY6UNmHnTVOCEDaD8YAyFmYOXxPJMlUY/ZZk8il5pU0qeYacjUhge5J6xgA5R8mAIYjN+RWO6N5C38np5Sf51KOo70lxyYPwPR4gKwaA8CIJC5zLJWBbSWEqUtPCSy857mUeK1qxEWYl/4SAKyT5DgDG9++fUssgGFShXfSah2CSx3VK4sxALxwmRR48OCB02TI7Zs3bxIdhdoQshUiSqqlJXll7tyf8nixFXjgmbBllMovf23nvLbNP/tkvHZdggiQ+4O8Vg4DveDjx49pi2e3pgPp56QUcEC+T8bLZSj1BADYCGCrVprZ3S9z7AMA9UYFYB+O6yyTB4vSJYS0WsqHdfck+eatr5xgNunPUMexW3sbRIAF0EaD7e9uv3v3Ls21dummtjiREy25PxyPav2ThF8AwNaDRW1bBij/zDvgs2JYLvl21I68qnYAQFqiJIG+fPkyUDKOpdLyf59iyPGqHAj3v3v37kBdhpHKcxZnFKI+9txKR56YI+c7toflprSgsc9xU4cK8VGEFX1g4dLxg56IdkjcMgWZbRzvf/rWImQaEwNgl/+kznZylZG2ns/eDdkTFJCoSDXwJ1aPLHMxnbBHDHrqm9kYALteHqWA8g/hNVDtnJTiLMVxXf98ekcPPiqj2+ShNqiUxIhtYbcCUBkSBLLL1B2AuCTlZxcbzOpMj9fDlMtmkSRMmAljAPACoZcaG4uYzT8I1+FlLVOc9acijTx2XQsM3Lp6iabOjLkrFwGwWQgqKOOot1hEY2xI5UJoWHcD2WzeT2pPrTTWPhg6NA6dDgBunVRFAOxiNFFBw24DWV8oZcNu4qjk8gACA3k3wcWJ1vp1f8oTEWFq6RcBYJCLaLQCgxBqSzFsJwjT3z4KIVk60d8ST+26UUqkGvstx8X1dG5DJLSM/rixP9DOg4DJ+JoLIjcrv7X5h+n5gL4exMvTDhLinn0EW2YRvglj/rbAHAJgc0ANAAQqPbEKC3pJAZt/XACWpiz2lwSD1+Lc7gHErnJdI6PQRWx6XAAAWfMsllyAfkuoopWEZuIq5EKaRL0lKH+kMdX3EUaehACNiTQU1dptGQAiPaTSCIONWaZY3qF9K52YvuQNUN4ObYU1P5F4k8r8tTmkMivM4Uy3OXwZAMdbQtgGCKE//HJpXK4Ix+SzbA9TIFJxAiRpSceWZkdbyaQ9i9rNvzWX5d4EABOcI1tyto2HYizrIM5nLe96GzeBlJtueaU2wFh2dZrdv1r1rf/WCSplWbEB0s5qBYA5VghLsdTGdk4Cx9vKQRtPJ0Fh9HDlEHKBYEdIOb4tt1Kk3f0hG0YtClqOKwBgGtouumRoKXViMndBMBRUU0oNp4nVangbmZMY7e6PrULJXbyuAyApZveBIY/ZnZij3RBDwMCalBlnuzrllgIAhR4AmIYoG0OhDyRiBcXqmh/Jr8paVlNcx4nXCUCiglP0ZQ8rU3t7z5zjzNRxG1omV2ETAEms+vK83b6lkWiywyqzw8SVKY0FAAoDAEhykJSoDSHsJcsu9hPFq9JuxSI7/9RYAEYCIA0b1+8l6wMhdt+yYZYkV9hoLABI+G/JEN39vP3KxQs5eicnkUpF23VibvrTxavw1KgjfXtnpTn0gYWdF+9vJrlJnotIi5N4HRvZ9gKA5MGbcRa0vrZeQLfT/w7XthqV2qH7M/jRo0f5lCkA6H1Y8dNOUj1/cSMEoGSBKQBQQp19J33q5LgcyW0IQFwALi7GA2D/jQNZpIS/Bvw1Db4H0T/xYJXaD4Dc/ZHjdCIgdH8sEBYA+sdHQF4AYMPClL+ncIUAVBLAYAAIQLfSx+gs80/B9EnHEAD7nYgzxWAAQvev4O+kue63awsA+g4G4FwAQh+qZOCRAPAFUvhJ0+lEQJh/SuufBNVIAEL3h82JL4H2AyAsABwKHeHHoWGi2NjZUQDgOCwC9AWkU+PE3R9rVArASADC9AeDcwFwHuluh0XAuQCELlgvAAcwRh2mO2B1eyKPAUrPABZfnxkTATwAkMVd40QeA4TujynqBYABYwAI1z9QPxcA54757RgAzgUgjIDlAjAkAsIHAAnqE4mAvh1AMtGACCi5PwxOZBMQuj/qLxYAxgwAoFQAGiVg2HW/QgBa8g+KbwWADXD+ACAZ9ETyD8peJQCVc54rf4t9n8AqFYDw5bhApO0bsTDW6NxO+VpQ4IXn3Kw8BGwUfsBOmA823UPH2Z+LNurWN4zXgVlWtG/g83cAwaP9I4YBACQ9kZuXyGHcLnqfgebNQn7ry+SQRV7hChBIFidqwDAARPGaNsKKlX9P4bRzoZ/wAxU3rHJ7BuBgHMLX+r7a9VQeZv+1xe8MwAGAcB0BDJVkEmLG+MZ/wuDA9fI6A3Awg1zeNUplgDqX1156OurfGYAaALj5pZv+8Ycj/lHWP2D/B+1TvQk37WEFDj/+YvrazCNLnwE4mCJfTeYLeca04yT7LjZuMMIlvtO8ffbsmf5hcSxAkuEoN6UaXjcPT3uoEGwdtj7yW4TodAbg9Xlyz92RMWSnjnobWvIcAd7C/A8H+DuVllNefWrBhoD8Q0ywYG055fdEy/f/A2AwSv6GO3txAAAAAElFTkSuQmCC"/>
  <p:tag name="POWERPOINTLATEX_PIXELSPEREMHEIGHT#5C7661727068695F7B6A7D" val="133,3333"/>
  <p:tag name="POWERPOINTLATEX_BASELINEOFFSET#5C7661727068695F7B6A7D" val="39"/>
  <p:tag name="POWERPOINTLATEX_CACHECONTENT#675F7B6A7D2858293D" val="iVBORw0KGgoAAAANSUhEUgAAAdwAAACMCAIAAABZOI/hAAAfTElEQVR4Ae2dP9onpdKGne+cBaiZqboCNTXTWYG6BGdW4BgaOq5AXYK6AsfQUF2BmpqpO/C7j8xVIhQ0TUM30PUG70XTNFQ9wENR/Pk9+Ouvv16wv3UR+OKLLz777LP33nvv6dOn62o5sWa//PLLw4cP33jjjU8//fS1116bWBMTvRECD4yUGyE5XDZ//PHHBx988N133yHZiy++yONwIppAL7zAqPn48WOHxFdfffX+++8bKjdH4P9urv+q6mN/vfrqq46R0RErbFVNZ9fr0aNH1JTTgkH0yZMns2tk8h9EwEj5IIAjfv7s2bPXX3/9zz//dMJ9/vnn9PwRBTWZ/kbghx9+EF7G12TG8s3bhZHyag0ARsZHKVphIxsjCxpjBl566SWfl7/55pt33313TFFNqhMQMJ/yCSCfV8TXX3/NFFjK++ijj2x9T9AYPIDTH3tZ5jfvvPMO4+vgMpt4PRAwUu6B6jV5BjYyOy7g6GtEsVKrEGAl4K233jJergJvnY+MlBepyx9//JH+LMqwxYoYebTALAgE9Wgj6ywV11BO8yk3BPOyrLCwmO1K8WyAk30XEmmBKRB48803WZgVUfEv25KAoHGTwH8++eSTm6i6qpr4It9+++3ffvtNFPz+++9lNV8iLTALAsx4qE2Z6BB45ZVX/GnQLIqYnHUImPuiDreBvsK2+umnn0SgyzfAQSIffvjhr7/+KiL1CLz88sssY1ZbkWw7wwhVBWOeocbHkeL89V+x3aXJXmNO9/kYfvvtt7Ylw8d55TAn+uxvXgSgP7914sS4XBfc2b5IXcN1ynJwrp9UcHqdVMFXP//8sy8k2f7+++9BGntcEgHzKfstf7Iwmyu+/PJLEZp+25VupKB8wLfv8imvesum4H5FY8I3yRxL2XcuY5X7ywZNirBMxkTASHnMetmWisU9f0syH0DQHEPY/rJzCoz3cg/AEVmqz453ZbdqqWIocM740w6cVE0cI3FBFjMUAuZTHqo6dggTuJIhmmHPGjB+YOhhn0Irvmm/Q9u/k8JQqMmSF8uY/B0ZgRAJYXAIsE0l5VzeFA95nCRYx4xDhJHtiFRxicjJiXk/3pzLPhprhpd0yiyvVGyO4YKcRWv23u7qS/Ad+vbzqJJzue0M87LAyABzGtpBXYPGaUVbQZcg8MIlpVqhRxAIloAgOGjiSIbnf+vPyvMEDV32o2NRnCLyYvCWseRMLhbZCATuIBxE/lsLL4aAkfJ8FRow2oymE3PwTRIkAZqeVj0ZY5lX105E4vVbADwNGSvoZARsoa+EHAZKw53o/q5kJAumtwPJmhaFLbf4AdLvn79ptZNhsyASBNao+4RICBFn/bW/CcKu6mAklnvxS1SzNJMhcPIgYMUdQYBZdsAdUNuRDC/81t/vlekzJ/guHAjxIHGO56SwCuK5BYNx4beWbC4EzH0xU30FR0XgMuy4mRT4t6wZLpZX57jLY//AOeX+G4+Np8BYBqLTRqwNyex1UwSMlJvC2TOzeH1vXjPZ4RSPMcLFEjjBYx7PP8Y0QmNjmbXHni3O8r4GASPla3CvKDXeSTa1mQwC8TAjXOwHeqsZLPHhV6monXM+iX0sV20IOUffe5ZipDxHvdP3fJ4ifIIJeQI0ASEGOrrHrnswgqFuZEamOmJHPACeUE1WxJkIGCmfiXZ9WQF3wFZjTrH3ahhPyVVe7mQPBv6TKSANVnqBqxM4e6vS0rdCwEi5FZId81Gn+css8sQsE/Nyj+MSULBf0BSMTCNjBdIXm7AZyx373hVZGylfgfrOMmMzmZideYybPCDHgHHkse0gFPgBBtxrkaowdYQmMpXe4qdDwEh59CqDjISYJLDSgS5VQdFUAg0t2WADXA8zvGurivfGTadCV3xmz9xO9EmvHzQQX6vGEvxKP0LBtWrxVCCujBiHOE1JDMfz/CtPKZpDkiUfjpMmcIUjGODwq2DjSGiSHEHASPkIemd8G8/uSyjsDMnalfHxxx9vZsbd+cfvJuWnqh4+fChl4Y3lhwLkcZaAP6iIzK0GLcnQAlchYKR8FfJF5UJD8Q/BxYZSUV4DJ+Ju6HhKHsv72WefxZHlMdxN7O/Ao8TjLF9eesOU6tzCSLkhwtdmZaR8Lf4bpcc0hO/i2stxNiSufV1iLHMhPcRaVwIfcgO9jHDASG51WY3wVWwsN5lJjKCayWCkPG4bwEsYE8d6vgtXAVyEVrI3rs4eBEm8FsLIFMTe3rY/EXJyM/JNfim6+idUJAcLjICAkfIItaDLEGwScIliE0n/eMLYErdMPHXYVBRGxkaWn3NdgJFRmREldvjUjVibAFqCkxEwUj4Z8B3FxX0MQsH9uiOLqZKWkDIK7d0sgVEpjMznTD7W8P+ow/OM65ZTNdIzhDVSPgPlijKw74LL7MlEnbRWZD7mJ3BliYK7jGX2Dvowsr97mVFNxUqdXY1Z3SZVCgEj5RQyF8ervUvthxcL2rT4+AxxnD1mLzvb4vg4Bj+175QH0pX2dzO6xF54cyvHzWC6GCPlQatM7V3Lk3Lhz0TFe7fjWnz06JGPIZ/A0XGyqWPU9jDpPr+pK6Kt8EbKbfFslptv4rlMMYvWcIbmMSoxlmFb3DuZfJ4+fep75MnzyZMnmfSTvlJJOW45k2p3W7GNlEesetXYUXvgiNIfkwkLtySDjLHMSqC/65n1Qzi6JM/p0rCrJJbZnx/Eby1mfASMlEesI9XYuQkpUx8l2zB8Q9ivQrYf+L/0POPVFr46+bC6aInPPT+NyOdpby9HwEj58ipQBFCNHdUsUj6eP6rEg8FJkHj7FzMMf6MYw1icZn54/qVBvFuZ1+qg/q/P7GFgBM4jZc65Mq9kcsrwztb3B3//EeARf1/hevrASDYTDTPH31cr+apmkbxdKYDrXOWaQMfAgxFcNjTv1RaBmvlHdag2Us6DNvrb3nePclsunSf+wccYF3rRStcEVwOr/kISAFZnOOOH6o7AuM3ILyFxy7u/Pwy42l6KPyyGwW39DqK7tZZha6dOsI6X3NMrSpyDQU/DCZjRBMLib+3+pk7e87BkEJv3lU+yQSORRxoYCgaMzIdrtxC/ThmWBA0/4Kex8FwI9CJllVloNJjDjO3+r9fQqjCl/R6omjlBhq43zoV1obTqgh4QFX6+TLLAO+Ezjh+mLdFgJIaG5LeuZdDIKCK6+wGZQ2Q+tFdjItCelLFk/U4iDQU6zjcUvxMGvMy3ko8EVuUpf3wSZZnOj9mA+kmFtSvqlwfybayftBfmrHY3TJ8LRbKijyDQmJQDe1b6UiGBQujyCUTsFEvlSVs8ovmY32LlCQJ+4G7Wn6udvfeU3pCRAUqdWt3Q3zVmj66QqhkpY9eo9ix2366u4q/wQMeopFqOEBbxFQoP/omvvk/Kg4vdSTxajg9CPsyI3kmMwbNVV27EphlceBMvRqDNlji2u2G3+tdxuf7jGHnXXi4uKJBGxn1g7KKTu8mDPqnO2oI00z2qm+FSw9J02u0VmJZTWMsw8kqXDe0CSoUo7oy78rTEFyLQgJTZH8pmyZg6HSNXXNeAr0NoyD+dFcCkztqCNNM9qqSs9rrpVKsTOOW8CnJ7+eWXg5j7PKaah53rm7QN/Peg3I6R1UzYwV7ByGTFiRLuLvCvL1DzX5KU1Ql7qtepsCwWyWkjWkI85Adqcup67+X3QQ7zPqaaB21putkDc+7b2vjU43OnQuzRKI9h9UlM2qBNH9wtULLyXi7nRClVPJ1vfSIt2opaaCy3LXSi3FKdZboNGOqiVEAsaz/Cy9RmvfuCyZHqtQA1Vn4P3l2LsZxfeV+1/lST8M5zc5qTrDHkO+RtLWU6i4qM6gpTU44QSfXd1kYW/KkynLf1pIz3QGUQbL0mt8DkvRP5t6LkXAHmbqrAqfmpmni9SJxgJdWdujduPUBijdQJ1lykPJe0cRW0igGHSlLG05ca1lKbuvYKne+H+bd7yxokfapdql1uEJnPESM/bXIy0CBve62VOpdSbaZz6quilCV7dCUOFb6zDO2CbEWGqU8yKqU+mTo+Beyujd5TI6AKry5+qm1j4cP3KjISqTIaEyxJMEUAJ/idJ4Xo7g7Z7T48klpVcJ2kIX2kzrZR0Kob46kSlWvueZzP8UhmMVnFagr2aS6kOpNggtW8IMvwBAR2uy/8S8SDXsFwveucSPB58Ji5E1a1C4LPZ3xMDXjq5HRGBffKzGLyw4cPd03D77ncp7aQXbjtrRpL3w+BfaTMCl6GKwu3LhUqkynofFJGcdzo/HXt86lelFpeL0Ry0mRue4/42bH7SrbccAp0Un17iG3nR3qg2j3PXdZ4ZsWp+VwpU9YumQ8mZvoc+Ln6OU/USSgt4KAKk37uUzCNgYrw76vKdIyGPrRZoEvZQ3d2fM1Sd7GcOyxlfhI4ZcrRQwo3k2b6kv+KzWGpsvy+6n/SIxwYa64IVvk7/TpySuUeqg2eJ0fR/O097nQokZmhWjRKueYlwXoB1X2BmtaiZqzrHaScb+ttSXkQ3wVKqc06tU3iYAtQfcolNHSw3NE+5+SR3wAwkGWtYvPwPbrws7N3m7anGonaokarbpMnQKCUlPNmMtZr3TUXgTTy6PdJiXSBMx3K6q9KI0bKMAlEtccKBHDc+7CzTcq/wKFw7L/zQZIKzO2ToRAoJeW8mZzZklGnbYaU/S5al3nhVxlrq9PAoFrltxoAGPt9PqXVwdF+fW2ev3eJ883Vz9DChsBoCBSRMnsPVL4QZVIrVJJgV2AQh3JqzwNTxSdPnuzSyBKXIMDOFt87weKVirOfJpUtzfXZs2ept/eJz3fb++Awl6ZFpOwbL7F6bE5Y0neBprHBBSOXHzCLsbKYFAIM/P7d2QzzqdVU/Msli7232ht3q+lUqgktE79NysziM84EgGhrJpNhprhOfoNUdWKpydFP6BjbjW2zbUegVNG3iseq9T1g1DIcnUGgxFimFaUueMrkbK8MgcsR2CblvJmMAs2JMkPKpzmUpWLwadK32UvI4ITtlvJpSHoL7EWAW4Q4tidfYQVveh7YnpHabyD5ENhsun5iCxsCgyCwTcqb27/aEuUgDuVBqmd5Mahuf1DHFZYZkn00SrZh3IeUbeub3zZmD2+QMuahv4c/1tbvUfHbiphMn2xeVoV4XT9Rrb+F+xuty/+dBOevL5yLlHgwWObqeiy+a2NokrnaoprkbJn0Q2CDlDcXtZoT5Z1JuV81D5jzEUZGncK9cfcxlgesYhOpDoENUs5QpCvvTFJu6yepw6vrV+oa+qq7mmg5ctkQqNLS9q6glngwbnLzfaqRqC2qaxu2zI8jsEHKed8Fxcv51+OikMPNHcr3mWwyvvpNyz9IXd6QyCS4K0r9Nt7XqCabOjLl47pPi5q6+gLhN0g5774o2S4alJd/zBjmzU3yvCSXvL2JXRNcbcFKcvUcKHU7ml99N7wKQ9S/SYsSfdcIbJByalrklG9OlDcn5ZRdg/t1jdaGFvHVFkd++Dw4hJ1CaXnPcqqfFq6apnCz+EsQyJEyzoS8TCyd5xPsfZsh5Wpjaq8MF6ZP2TWpyemFotYVzWEcnx/jqy0qsi3xLC/vwVimhVQ0gPU++W9GpdTwK5+0dV/c3KEMqilLebMipEZGDnD0xj/6nLraYq8K5OMTvfo5AHJE8IhJrmY7TqTaQkoc7uOo4CSBBPzFhtHE6yoP9eWW6HKkvDn87l0uz6uUMZOb+0nyklz1NtWLNiviKoHLyw0uG8K8TV1tUZ6nS0kjpHlkGo9LBnEvTMpqC0mN8XsRPi09lHRbRnYgwwAs4+XcF/nKaGsmU1amX92clP2tY/lKGfMtx6aDy4banukoWe6jdW2648ZEr0QqtYWkxviSDM9PQ5O4OSODOfWIq62elJdxKDOxZb0Ig4tVkQd//zFiE7N5A0PzhpvyKauT0+ald8owuNqC8TV/2VCFGKw3lFiFvvOkopSRP1FbyFykrI4rI2PeSbb/4RD/bJ/E5H+nEkaXlMcD/MJjSklM8uP5qzmgQr4z06wBQf22U6QKApP9TsX1zjbYUtm1KlXogsje+l6Sv+q7QHEuOLxEnrpC82wT1OPCj9RajpSDHhUAwfbSOvTVr/4nSuKPyan6yZFIWkBAx/AFd5DyF9sXPQRICa86hbAuU+lHjmeg9UHux8iAkCKmoE3NxVOFlZvqpyfbE4XSZpJRO3HvC2pw4Ud0d5ZujpTzDZ2mkMF37yvYMAV387aF5lIWrMEjmvoCx8I4sPw0ncJx0Yjalc46KQKkfgcjHIDcvFwVOqloF0CM5uVenmHKxmRQvFw2E6ACgRwpk13Qpv3HtlXum1R+KYQrtMp84m9rpRurTEFkIAOPbQehlISpNatU+jHjA0amclWc2wqfMhiDqmw+xrfVoiK31CyzIiv7ZAQENhb61Nm0a+WpVamgD5Q8sqSmrlTwbUaAkpyDNCzfyZ5WjF9WnNQjT0T6Vp7LpOSuyKC4isfU8ulch/rwt8i6DYwMXao4V+CT+YTl2ZLWIg0gk9VcrwRqX+y4AftvLTwyAhuknOIIVFLNyTpVM3zXcDMcG2OlQ2JcqD/KKfLHbTqzY0++Oh5I0Yra8Y4X1zwHBo9gtym4td3PnpE505Dkq/WuwlB3kqUakuBggWER2CDlEj/dQd0wV9VW5bJtRcoY49JjsZEL70wIVDthk1yKv6YgZTYCM4r7tYmNDEcHMPZ75HhIxg8m5dIAJLxAQG0bGXNqAZXXVmGDlDM3TqhNYS9YGFa+kzf+vEnbohT5XU6GmbyN7GRQ5wEpH0ss9pEY1cYpdJgeKffgt46R/VbB/pwzGdnJn29OLo1MmA6qPMjnPuYiktqK5K0FRkZgg5QRPdXKfYOoWkMM4QzT0bCa+CJRwZWCGVXYIdWGXq3mrg/VcagJ2rvE2JXYMbJflaxYXnKsWeZDGfmRs/kBlkxxXV+ljilmzKmu8ljmxxGoJ+XjthudNs81TXwXnCjDjeiQwnYrYXkaus8vgnLsaJZXDQOq1sfRbihhkBUIM5D4iDH4tbraIihr85H6LfG5LePBUHvQOQ11sy4sQSUCJVtAVJqg45V8m0qTMsB9NZrsXpJ5HFqkhAnir91jlDrceMKusgCHkkfGOb/KXBgAS77tlCa1bzeQk3GukwBnZqvuoaRznSmDldUWgaJdwCkzrZo0S2wZutBxGvL7Z3knVMWD3NtCn8lNXa2qRjtT0JFX1I4KFBXXdg97hZAqgAEpr8FcqsHU9rRtBf72yREEikiZAtQBudz2FBHpyX4z8sNBn2lCgsIau0RVuzQIiBa9AyK2jwkz7t7lludPt1dRcgKXj3/lJe5KmZHNh/T4qL9Lqh6JfXUkvIBePbCaJc9tn7KraVyE4geQumcL6q5dYs75KBt+YRmVfVz+Gb4WATYDsl5X7kNMOZSbyLMpcEZ3wa0wk07JWCJj3x67WXwnclDWhaKy04Y1roxsvqglPjQ//WhhOlQsEg7lkoWT+EOLGQWB8tGD4TdeQMAkKZyrBra2cztmSLnJbB3ZoONdWV3rUHbVAdRx+wDq8spqnhLjlxostEAR/hJjmborl9AhPNT8Y2+tqW31zCndXoEtfQkCpe4Llxccp/JyvgfS7v2uQljS+/EBDV01BVPHiSa+lJL6kDQxzuBTOP5JJhUBYGcM4w8HBRWHLVk9RQBJMukqM5kjKnKqtRa0qNQjlQu70SbJ7apWV1FTfKJqDSB1udlXgyCwj5QRmlYb+zFo7vRevzWQjA4ZTw9pRtLu6QOZfnIVQOo4cb71EUwsHFC9zbpq/k3Vo8TTEtpWKFBI5l0DvTE/AkvcVok5kqF9OwICu0nZCV3RJTD9fNYmH3Xy5TrY+STo9EqNE4HkJ9QchlvMNZBmv6IZROMSG8a0lbyhYPmsaLdtJW+Vm9pWMXpa5W/5XIVA6UJf0HA5qYzBC3XGY3WQkkcsazo8C2jBKaPMclA/ky0Wz49JiRRI7n/SKcwB5RjblHhNZKBCm+SjZhLroiYrjGQ1rzDl8WRtJT8uj+QgR6IkhkA8N/XfWngKBB4wGhwUlA0YkAUnizDuZNUb+wIuhltZpk+tBbOIL7sjAhkgiNRXQcq2jxwyjNs6iqjL3G2LjnNj5It/Vg6bvdMIAdNRX3JCzJERF7TGARHV8birdMISIIG0BMLkwOn2tqeu1ZoSwVoFaMbYE+ff4FEiP80gGKTB+czhqkRIS1ODwFUmesYugwSvksoRUIDjUL6U5s7Zq6C2co8goHYfaxtHIB3n20r3RUBbFY/BIO/ncJXvYoQdyj4OzCQYn/wYwr09v0Fx9jgmAmr3Md/FmJW1Vyoj5X8QUxs6rzu5C/4pOB2KuxlugUt8KWkZ7c0FCMSXHeJpGdPNcgE6kxd5GSlnLD717soTcFZJObZVT5BEipBroCWGQAY6P5mFF0Ygbqvx+L2w+murdg0ppxwFYA0JXrLER9FxQyfyKl+Ka3ZAEXe22Epyie3/TRD44osvYk3jdhKnsZgpELiGlFX6c3hdRYKpceIqeaT1xKdI8GDsunJEsrLAGgjEozKMfJUpswakQ2lhpPy8OlLjxIUOZScZy33xwBB3y6FalQnTDwGsB9m2KKXEI7e8ssB0CAxHyuZQjttQ3OXW+0nmWGuLURGIx2NO8TFyq4ktckYELiDllKMA+EZzKKvrbOdXM9a6Gcvnwz5miTEpl/ws4Zi6mFQqAheQcnxkTiSLqUdedQ2kxomr5ImVjS8biWPiryxmMQRY4vOPSqIdTdR2wi1WyxeQcmZH11UryCmH8jjNHUmCexrpnMv8JPNinaqfOvGxexub+6F9Vc4KKXN8ngGZuwX44/qFtkcVyC1epnDK47u4yjWmkvI4ZrLDJ+5+ccxVzcjKPQEBxuDgrhjG6XHshhMQuEsRwYlv1VYlMkhW/ZhhuvOvxxQt1CsvoDxJMEggrh2mHYPIZmL0RoAzewErcXtn70It//MR+Nd9ypnTa00YCtoNWpU8QtbnK+9KVO+lRTD5eZSrBIvLja+hocriZBazHgKx0++qe7LWw3Y0jf4h5cBlKXQpgeOix0O9ZH7hmJ+6a/+4vj1yiKU1Y7kHzqPlGfQd5najSWjytELguU+ZE2KZTRGOOtmiIBxaEcA9HXjEJBOI5ipvMjJM4VAWrB49ehRMaGxHlICzaoA1nqDvxIbzqrrfUS/H7ptmMtAcMWYzjguKbjXC1OUzi0NZtIv9LU2cS5K/BYZCAJ9V0EQv7zJD4bOeMM/dF8HkSB2dqpWHRIJWJflf7hKNCc7JNqBD2cc/3ndB1/UTWHgZBILVXbqS1fUylasq8tx9EUyOhDQlELQMid8M4PTg5HSw4919BSO33W+3KUycQPVdkGzwnUb4goJxtLqCYkwsZhwE6CDBET4e7e6hcSqohyTKPmW1mPj6BTVZEEmTSjEy2y0uZ2SkVUk5s28vUPDCx8AjxJKAXR13YXV0KjoYa3nk9ECnsizbQRB4TsqB2RUIx6pCxUIcqxMpRobiB2GQeUmZGglWe7ipw343M2i6Uz8yH/JPWtFJ6VNTa2TCFyHgnBopQxgHVsWZDhy1KWOzLkPV83I8clKHsq94YEnZEpAPztRhVjWCDkxznVojE74QgecLffEKLw0Cpt67pEBLymzkgEH2ZlioRl2yeM+v6wZ1uV31VbBDDqWuksTKbYhAMHm13egNsR08q38Oj8QjMwyFwQs10yB4m+JTXpEAwk1tsXD5kGw0LNTxA5VHkzMvTzygDgh1XgV7GyAQtEzb8hjgs/bjP6SMnhm3gzMhK/5D1sNOu9RRZMYOEPhh0Cs1gq7dmtfQLtjvaC6pNaq1XIt/kbL7DDsrb/ZuUjOkQEsafMIVEJkoNewQkq/UYDPGdPZ+Xrv7vLV6vE9dpzR9wAvhoyDAFmMWf+FodjGz0Zj/2F/BjmNnbOL/cn9st8DFWbFVIyj6hEeWtuPbadHi4GnyEyRPFcHVjv5PpTAu2oXLKazGjA829Y+wkX9MoNaWKkfKc2nOHjsGjPIhgR34wQCDvqyScbnEXIr70ga8zHrA06dP/QQWHhYBtjNiE0ibNEYetqa6C5YyoSeKr/DB4VqJkcXqn0jrlKiBajO6yFOqLRzPHBRGljYJI9uqwMLVnVdN8SnnPxjtLe5vacoSwELMy+l3APlqcCd4XiP/bcDLtknOB2fMMCws7dDWA8aso9OkmpuUg1URadZwbgZBKFtSSmCxnsBKgHP3OwWXGW8y1TrvK5+RMTLmVcQkb4LA3KQMkwqr+oGMI0LlcdKvN1tkG4n09gwgTZqRZVKNgH+CyeY01TCu9GHphUQ+5Y0TVm+uQLwUWbO67e9PcIpAWNiV6928xR4YrnzCp4yCsdbjVOLNJaGtUkEMnwyiUy8y37weG6o/9+6LBw8eqFhgDr/77rvBKxiKDiCr2+6tY+Qp9vAF6tijIWAILInA3JayTM/9usFlHDOyemUdn7P52hjZR8/ChoAhcC0Cc5Ny/PN0eOWCnbls3eXG+sePHwdAw93Yzut5LQI17dEQMATmQmBu9wVY44bzf5oBdwSnCvnPKzwVqtOZo254Ws1AnqulmrSGwE0QmJ6UqSdcE5jMgbM4rj+Ymv1G/Bkdx+BYjCFgCAyCwAqk7KDETYFdLDd1uEg2LOM4xnZmiW/wn90bpEGYGIaAIXAtAv8P0IaShK4Y/YQAAAAASUVORK5CYII="/>
  <p:tag name="POWERPOINTLATEX_PIXELSPEREMHEIGHT#675F7B6A7D2858293D" val="133,3333"/>
  <p:tag name="POWERPOINTLATEX_BASELINEOFFSET#675F7B6A7D2858293D" val="39"/>
  <p:tag name="POWERPOINTLATEX_CACHECONTENT#675F7B692B317D285829" val="iVBORw0KGgoAAAANSUhEUgAAAcUAAACGCAIAAAAjGAalAAAe/UlEQVR4Ae2dMaLetNKGk/vfBUA6WjgrAFo6OCsAlgBZAaGkJFkBsARgBUBJCawAaOmAHfA/ucqdOxmNZNmW/cn2nCKRbVkavRq9mhnJ+h7+888/D+IvEAgEOiHw5ZdfPnv27P3333/69GmnIqOYbgj89ttv9/f3b7755ueff/7GG290K/e/BT0MPv0vFPF/ILAKgb/++uvDDz/84YcfKOWVV17hclVx8fIGCDDbPX78OBX89ddff/DBB30r+Vff4qK0QOCaCGD4vP7664lMQQDz55o4DN7qjz/+mG5KQjL5PXnypK/Awad98YzSrojA999/f3d39/fff6fGf/HFF4zbKwJxhDb/9NNPQqlEZvqaqMGnR1CBkHFgBCBTQnIiIJZpkKmgMWDi1Vdf1ZT67bffvvfee73kjPhpLySjnCsi8M033+A2Sss/+eSTWIYSNEZOEN3GShWX4t1332VeXC9w8Ol6DKOEiyJgLFPW9KHXi2JxwGYT8n777bf7Umrw6QEVIUQeAIGff/6Z0SiCsAWHO3IZiUMgYDpx/YwY8dND9HsIORYCmDZ4iCITu6NkZV9uRmJ8BN566y0WD0VOYqkrY9//99lnn0lxkQgEAoFJBAi9vfPOO3/88Yfk/PHHH2XJWG5G4hAI4GTQleJbkHjttde05zGrFeHvz4IrMgcCDzBqfvnlFwHi5rujoICPPvro999/F5G2SDx69IjVtsXmG9uSsP5cwbDu3fv5TYl16kdsqFi/jZRvpTSA33333cJFf76Pir9AIBBoRADm0oMZr7/xxe2yEbrVIm2aXtYKvkTaTiroeJlU+q1ff/1VS0iZf/75p87QmI74qYYx0oFADQGW77/66ivJwajblCmkonpCG1b1nLd6yn7P7arGcF5fOPapDqRiCOv4eHv5waftWEXOSyPAGpTeagoWcCubw28OCiZzu8u8RtrFH9Eu46ZGURdLZconlKEtfUI6C8IIET81qMZlIOAjYMKmcESXHeB+ZevuQv1YWFiFkII2qOeWCr/QTBZnWG3jb83kgUgIgxPNRohSIHVSPORJkmCTMoWQRrY1UpkaEZLvhvXN2YHUxrhAZAsEroxAbgQRcTsKIGyr1BwxmYaqaO+yAGILJpTcbrFCmqyDMTe0lLw+j+looJhV5oNZuSNzIHBBBMxiBXzECD8WDtqTrfMpTLcdkwpoVFEXg6dMA7vRqAhGwgRPCKfop/V08Gkdn3gaCPxjyGiuzTICgvitk/xFBlq6m7QVE5VHNzT/8zVG0GuEJdajWtQs8lwXAU4g1rtNAcK4hIeAht2UOM6TonZZK5+sJWUwZqDchM4ITG9xeH6jYGyVNTOoHEE9XUIj70a2QOCCCOCWmmEPKx0UB70fqMILOzj7CcCc3/cJNbR0X27OM4m2vBj+fgtKkeeiCJjd+9AQ1tNxsajQqDzaJzSc+9T71Nved8ZEBZ+WmSb4tB3hyHktBPJlqOMap6nn8ulBaFQSO0SHc6u/0frbU/9yE5X1sUkBgk8nIYoMF0Ug32Z0aOOUXsxnCKFRndi6mWYlikDEmBqWRyQm9xsEn47ZlSHVjRFg5GiKIb2D4bZDmw2XmTamy01X+c0sNSyZ0hd5xBn06n0UfFrHJ55eFAEz7CGaAX3SBX2Tu7EupU4aYguq5hUTcBgfUrMaCVZ1ZIJPlylGvHVmBFy/uGU54hCg5ByRU+qsTeyNrYY9dUXjkyntYpVMy0y6bqIGnzYqQ2S7EAK5ccqd07Tf8JrhC7nsO38Y33m01fxS57ozKzdL+YNPS8jE/YsiAI8Ip0ii/QuZ8VFzGygtlURH+9HsjtrC+N0O9nzjVEX+4NPtOiJKPiQCufl29G1SeTfkBrjQqCR6tdpEbA9n6RvLOuFTMt7je1PRn0gEAs8RyPm0hX2Ohd2nn346KTDHVK8/kJDfYrm/v5e6CD4e7ie1zaG3qS2lUxCDT6WvIxEIPIBB8h8pMqvSJ4CJs1xzNzZv17Nnz/Kb7Xc4TlRvz6LG9QTdXnuvnJyvmk+owae94I1yzoxAziC4vTc8m2M7rFtMVM5+hhOXycCLHPYskxMwHvcntXMTtWS8h326TFvirRMiwA9B52M+t03O0XJOUWrZOFUyxOoggCRuvpApFbFts+NB+vXauz/VVrYU7v7KQPCp4BOJqyNglqETHLltchqYWuIYucE+2XzIFMtUfiXw6GRKe5kJ8vCIO9MEn06qR2S4CgL5CIELCDWetf0tfErbOQF2FgJYc0KmvIjJf4KAiTut5mtrwaezVCUynxYBrCpzbjRNdR2900AAzbU0cJaJysHVGkY2S51jQnKByh2a4NPTjI5oyCoE8rFBce4oWlXNYC/n31PmAmJssu0pv5/fISarA9BACr3m2Y54h1khDzfnIdTg0yN2bsjcH4F8bFDH6fm08XdQ8j25eQfw+/UaQ16BXvNsx73jKoPZARZ8etz+Dcl7IqANq1Qu9sgJAn+TGLWYqBAl8ZBKUU+fPtXRZ8p88uRJJf8RH7l8atQm+PSIPRsyd0bAWBmpdHf8dK54gOKwK1ukqJioLFjp3awsc0GvLWUeKw+bFnKBtUnO0+DTHKK4czkEjJWR2n8RPqWxLQv92vzU+sEat/75T7brzt0PoEsbOe0urBFc1pZ78OnIPRiy7YSAsTJSra49spNA+1bT4vKzOT/fHoRdrzcSMQPlefZtyra15btQqU9PxvvxKd+fMXHhXEDz7I99+J8/ElwSamlcQNwWrSj9kghgX+j9koKBa4/I0zMlCBO7TGHaaFx+c9bJQT/PN22sX7pTrObTzc/r42AruoGvd+uC8pT+ONMpk/khaXFnTATMgXJJUXudVjdmk3Op3O1i+ZiVX/vgTGW9fwi4SkfY5XUd9457dp9WlQ35FHxb4jKmz4i/VOBG9fm7Qs9VQIhHfRFwvd26HvYVYJDSND+aUSmXjGikNWTKixcZkkwnAoVOSA9uxaeujiIBRigcr38wABExYHVfunOdKTD1qzQjEoHAYgTcdSd0cnGBB33RuPOaL3SawcsIlTuMXD2cD9r2drGl4TohZnt/PsV+1HBLrTCp1OpKr7vTUCrvSjmSuKDGu7jFzZUI6LlctAv/d2Wxh3sdG1Oa356oD+rDgTApsEtu2Ijpxc58aqxI6ZVG7oOL5RU4NIlYKpOGTTY+MgQCdQSwrUTldOJSNpdANPdwwquRKUC53oxEh7rxKZOba0Uy+c8CXcfFYVIa4JoPqD73RQ8iEQgsQ0Drm+bTZaUd/S2Gqgahnsb6OXp7F8jvrgmJ8ddnvxR7obAW9bkyqScSmc7ad8I3vyIxB9uwxUpOpTW96xreJk9cBgJ1BNydUqUpvF7UCZ4yVBuHFWR6mrNOZnWci49QXwc+ZRsa27Jy1ktkuuALaIIDotD60wvTbNfwNnniMhCoI+DyqTtm6uWc5mkpvGYa+OjRI3PnIpcl3UhfSa3l0xKZAi7bXBeQKS+yyV9/Dlzqp+DTEjJxvx0B18MtjZn2Yo+bky9uxJqptKL0+WnllXM8KulGUqRVfIqbXyI1wlKz3HyDtbj85r6+vKa7oRGI9HoEwj7NMWwZfcGnBrekSMv5FPvWdfOphtWulUcfYqLWlxrdtS/TwrgMBCYRyONUvHJZZzbB1cKn5DzruSd1nYGa3Axr+RTL1NVFnIUuZyKULN/UmPpTt8FxMxAwCOBgmTvpsuTTuZnPd5MwXcv4uqyJ6sZDVvEpQRZZ0jL6VNqAYrJNXtZ7tP50svDIEAiAgOvsc98dMJdCrO4dJihggGseY+S6L8m4XOLvY36WpiZorldYs76W1auWSw2SaKxBwHWwyOMOGPPuiS9hycq+Gt3wEg/oPOdLu+7LQvuUsKk+8dCApb8ZNY/mXpZ8McqJ4OlcMCO/i0DYpzkslUXmPPM1+dR1X9LXurPt0wqZYpyuWdM3vfXSqYIvPwtn/2U8DnnFT2Lwd1uHsfTF+mXtU6yl+/v7ktnu6tkFV6Vc9Uig/dvFqHQTT79Cc407gUuFm/uVirrzKaOasC/WCjsWWNwsLeEZCeNyMQKEa6R/+eZvcTkrXywRxzUVIO3YEZsdKwzHtrRMIsjzEWPjL1DJK2dNAOC87/ddQzehw6MFH8NWXqnUVXlrwSOzO4R6Zx04sKDGK79iTntDeTASbwVIadXlVvLctl4dRmMU0FP6fKIKCV5tvJQMRxCb4e/jnZXmc7A2rFRBv+URQZxSXbrXW4qq52GfrIkBUW/fttQFuNRTftjm7u5OLKDU9pLTvQMyJR3boerRqsBj0KYo3gMLwtysmDXShI6rJlLmyAnX30dg1GkGn9ZR68tB4gzmsHZ09glfuD/EhmI9N92H+UMYolTubxoPI2NNEORnMsaJxjes5dv9mUvlLQyyu6TbVohVoUccZqkshLR8+c0gGmq8bAtWeTvdc3VqdDHqZIrN2FhOY7aSIwZSHU8Jq1Bzo5w7ZKOTZISnAwx3qLRLFbg/nLNbATnpPdm6VLegENfXAe0FRR33FWMJydHIqUXulJMTFvxwXATmSg5EOQKJmlrXo+p8Wln0dyuevKlnS5O5487Tkq64w8yIsdslC2XilhKawNDbrerGijDzE5LISQJ3nj/tPDaWs382AVZXXfLmdJ7TpFEnHe9imJvFJbwKjBvXjdMg8CLBHH3noukWbp785KmviUFppc7oawiXrOCh4usm+N3SXzvnEfO51GvcZ6W4ZKj2VZ5ZbXc3ZnNzViHHzWzsrJL3k05OqnRuetTRcRwcUoObIANPNsVP9QwmL0sC/at/yyQ5GxMV47Q0JhtLNtlcoxuwJHhk8sflXASgWiYtRhoLjKXZa26Zkb8LAngV+iMoeqfk+jAcWjy20YLjXVByC6l4MNP+PpHmCsFRX/dxUqmuL58yDTD3Ej9KzimFw7BBpq4OtdyEPVE15lf+GIFs5g0wW3DbPw9rmzpGh+ZDrxUxWJXS+d2cDFtmzb6mlVvRyDen+bRunNK2vhxHgRU+7Rg8Tb3CgL/tJzojK0ejbJda223EZORsKDwfQYmEzHyTW0fYAMBk6YabpRwSY8b3tYRbp6f9/cngaV+O223n6dbIRvmBwIAIML60AYQnUTFftPxmG4B+JOlJ20tyHjpRWsemURN8iulRX6jVfdMFo0rvdq+ri8BRyHERcFfSKqPluC1NkjOc9RnwNJ94V+PHtS0bUTFgL/g5v2gFeE7w6eTSXneOCz6V7olEINARgTVkihhp49SkPBcxUUs4TPBphd1SiXvyad/AQgmRuH8dBNyF2sko4UHxYaiyL1iEZ2jPXTtqcflxZ0+/IFHSENRpgk/rzj5903cBN4Knou6R2AEB19/fod79q8AW0WNZf1HaLgyFEG+dzO9uQ5x860AZShGhtf5+y660WTBVzOHuhvAswSLzKRFw7dPztdR8ns8K82JXz3xd4mJ1tc/5BYRp+7Rk2aYiunNc8Kn0TSR2QKBkn55pBxjfj+qvRflcBXpdjK35GrVUzrmjqCVWJMRc8/fxvkt4pfusFdYzzH1a4dPFM+pcGSL/dRAo2aclh+5wyPBNvaY2PPFGQqy0tCWKem6Xv6IeNT4t0bBg3dffj+CpABuJfRAo2aeTmr+PeCtr4ftR/Q0ornqXI0taXH4ArH9wtbJpt33dVY8UWa7xaYWGU3vmrg/WUagYp90DC3VJ4ulFECitrkxq/vj4sA9U7xjFqCx9nj+3LYz6lvGo7eK5VQye31WPNDfX+LTeqr7GKXUFn9YBj6fdESjxqd5X1L3SHQrk+1Fz1knfbfYtJirDeTJguAMUW1Thqse0fVoX5VjBU/SJMDwB44f/+WOO5fLELkm97+JpQqAUP3UduqOAZj7Px5bsrucsZpRCJRolHW3Q94+edtVjLZ+W5vZlYG0XPIVJoVGma1Y5BQhmGC45MgdiPf3242U9coW3UAy3ma4B4uYc7SbKrA2dlrNOljVBBxNKJZzS5S/t/Zjm09LsneDry6cbOftMpDCp0ChzNacL6kgFIwf96z6BlzQs7o+GgFYGke2gfIpRoiObNG07W6FllR88+8YZpINumCjpxjSf1hmz/nRug7vzKdMI325JsWzg4NBv4kpQJ0pmtAFDdTvNmwtF5N8TAVeN3QWHPaVaUBcKzyl8YjrQLlH+BaVNvoJp33Lw8flc/pJuJEWqrUeVvKGEdUsAZbJXJEOl75ftPGWiTh/YISe/qGF2ihg+RYzJ43JF1EicCQGXT/WnmYdoLGSKmyWmEzrffnDU4ga2uPyINHm46mIBbvKigGxqT5udanzKC643lAqqRwNMZfVLEJd51eSsCGBy6ks2LQuZolipqTpDPhmcr+N1eyNdQkBHG3WeUphM5xknjfUg43wfMqXt+H8tw/NkUVTBWfe+zMoTfFrSNsoq2b26msZ0ZaLT8aDG0vDopQsxe3MyLZVTsZFLr8T9oyNQYgR32AzY2BTX0gb1LJ1f2aLKyJWST/Y5v4Za2ihaNMGnLSESKXRZAvpzRUylLeBT8eXZJVc6/sodLe7NZY2Kt46CQGm6PYQysACFxaOHD95YSee36BE2HeauXl7RmT4/dRVD7M4JPq3ELt1ycyjrd5hdhf7cnCKo+zS/SZw0hQ6wwCsfhGgVzAuJO5dCQIwL3erJk9R15pukE5nqYcjBUXuSaWp1ffymPOIv3gSovpVqwKVkUaEJPuWFEl5dKAnzsxQ5pWqkrK+JSXtSAnaW9cT6lOj+KNZc7ja1x+VBEXD7vYt6bwdIIlM9dvDG1hwctVjUFpcfOc+xJRHYXaDE7lzOp+sncLq/rrVznX2ZBvFBKroFKG69c6tzkY2bh0PA7ff16r0dDmnTviZTFL7ijW0nCSU3bpyq2zebStixcJc3ZDGKiqb5FA/CVbiVqzfmWEa3zW69bs50U/i0PmdKNl0UGrm/r6QFiPStEBBnTQsAW425xI+hh0GtyRSxb8tWJRdW4wkTnWCLtzvLapqa5tNSb9Gji3eWYTy6pKY7gLTriJk8cklvSWij3sFu1fVXpJZInA8BlqTcRRV38Nyw+fA7A8fdKK2H9P4S4u26ABpJ3HFn8gx+6dqnGvwmPsVwc0+UkWBlOwroBOjLgeFaFFPI3OCp2Mv1F5nezdye6g0+Nfhf6tLVQ3fw3AoW9Ba/UgaOEcNVaZPn5pfw6ZgmfzsyQjL6Fa08TXzKy0RncreI0meZqCnuIzLhpFT2Y2kptfSltBin7gQub7mTJHWV9s3Ii5E4MQKusomi3rbhMCnKiVZXSPOGoiYLqSKbRu/QVosbr2CSe2nNnK/aG//YwK8jrwkm7Hy+5mwpwVi4/I4Nb1X4lJ9gbClW8iAeZaZi5aZJIKruXUmz3G9yzrqkaS3+jlQ3ZgJOaezKWeBIZrrGbfimlUrt9YT7cQp9Wn9r06dEG2bpFfk3lcctnD6dq/lYUW5R4990FZg+0pI/0BeTaVTfpdR6X4KgBp205Nf3zWBDxSflmZvBcHqqERnmlqPzu1uvTFuOcgml6qb1TbvqCDIj8CktzRV7H9nQc0wH/lAkRgoWnGsst6gQ1gmFbIonhSNq3bOcFBVPF2WABChti2HeV2+lNNf4Aw3JQGIen/IC7c8dfxBED3TRZKNrc/MemQRB0CxBTxVayl5pl74Rck356FapFYe7D6esgaL+7uB86s61dG69USufLqbOSdVaqdV5u3bT860xz5vWeCdnj9wUm82nqe4F4DJWNeFSTmmAoSvGim5scD0btbtaKMZy/fXSU153iz3ize6DUINW6u5N7SktQD3t9uOmBvvWnk29vXOf7qbPm07qc1st+V3jD+tQMqTEv5fBxGedjD1YleWdyVA0xiYbQvMN9pUg+hbztrsShWwrt53yOkORsQEOmN7L8Ky8xSqzLLWRzXU6Kq83PuK0MKBY/2PCjdUNmI1+xNwwylxR0fVN2EJbRKrcmJJHCxJ7rsv3lXxBY91X3J0VcKDJ/BBaNbfmXrLEj9ox7KEVUUcmGcYntMi65EvrX6p0Vi01U6gnzw+vKr2ls7WnUQj3gEGMpsFJhKlL70tb31/toPXNyVHt+kfipHBm/kE2Vxiok4S4NfI1ocjcJYFOMkBkV1biEbQ0T0h1iYLTKCMtCTLI0CNNCVgPuQUj5SxIUJrLKQuKqrwCb2CarDRxKuUvfoQOmMkVkJ1pxtiru11WJmeIuLsYpQAFYnSvq2+BJq7Xt/A9Sxvc3wcK16fbNAayJ/5R12IEXLJyFaN1/+liXi+9aMheZ9vN2cd37msF61ZE+nAIYCYzlxuxt45ymurickAEXLLKnX0kvwSf6k9RdW/VP/PXOSN9EQTyQYIf7W7kvggg0UwQyJdeiEu4QYmb8Wll2p/12X5Lf7vOfgmRlgIjz1kRcD+uq+jqWXGIdmkEcvs0n3dT/tvwKSfm6fC5Fh2Hq68PTszYjaObuKSWIdKXRQDdy4dKbp5cFp8LNtz9yetcSRIyt+HTnO+ln7oHT0vGRX1ZHxBdHEXOSJwVgXyiZe6fdU7FWZG5Zrvy2RQyLdl85+fTHA7UojS9JI3h8Bd29vB3qzN6r6m4g7SaVal8Une1aBCBQ4ztEHDPns9nXBFgOD7tGzxlJUH290mbSdT5VAZP2gmoX4z0FRDIBwwhI2ez4RWwuHYbhQoEBjYFVbZL34BP9wye5nCAS30lCvHkKwN3dUKQjcRZEWDzdpioZ+3cWe3KCaS+KegGfOquDqVG5ko8q/F5Zjd42micdl8Zy8WLO8MikO8Jye8MK3wI1gUBVlDMsjkE5W6TkupuwKcuxyWB6kwnQjcmWEMwcLTUIjNSfSJqlCGyHRQBho05KgFd4mjngzYnxF6AgP7OO70+Oac6fEqcCGLmc13++KK572bmUkATcbEHK4GJBXC4uwiYYUprc1QhMxKRU5q/oNJ45TQI5IMnv3OaxkZDDALMnRL3S4+YX+vG6fNs5ptW10Lkpsm2+LLi0ZvT/BZXIS8a+yKBwlfkkiFPyAJUPVv+4nZ3zNrIdhVtXfL43+/nCOTDAe8qzxZ3zocAqyyJMeTfloMlX7JPYV/xdqUUEtzssnMonUSlS5Y0PLvRKT5SRUpU9g9gjKf4AFDWd6eaMuPyrAjkBml+56xtv3K7cuMUs6bJe5aJxbXmNKaSc3Eip3wpv4X759ZrLLtUV+lAKX2cMOm5dW2X37Riu4q2Ljm39VKPdPdL+jYkN6vDRO2L8IClGabCbW0U8oW/Xzq7XviOxErKM7ygS97IuXYb5fIpTRNPHzkbsdsnm8Ftn0q71+L2RdIBdHelanWX1hRoDp1CYJMhLs+EQD6Dtk/5L87nd918TXkr03j6+WJZKhO7eCPnmgACqm+CylyaoDJLZEQbkqdPoktkYyVch3s9X7Rk3gJS/k0HjbtfVaRm0iN3d3cgD23RX/xxPz/82/TanhBhkCKh1IjAKAnRIbkTidMgwGq82dgDQc0IRaaJJSlxHZTFU5C2/kwVDKHFxba8mJtFZm1Nh8O2FqZF4DzP+PapDpWY/u14mSOz5x2tJ6lRrqOzp0hR1xYImKgUbuusjn7h70/qvaGh9pbckEyTkLn1Dm/SHAwi3WpmofZG7Zkz+DR1056Yu3UZm2NYhXGFj5stCOSWwdxYeSufLotwIZ/EJTV5kYbOWlrYJQ9WqhkMWhgk3CiA20X44NNB+JQhoNWGdHtYrYsmRCFbI4Clpbt4gRH5gk8rdEMFc0k6NTs3DEVWOGJraPLyaQU2hbQUGuVyZCZNTRifT3Ooz3oHFRIdJjHXGTwrLOdolxloEMWCdr3gU1OWKA0as2ASZiY33vTKAhc07DSvmK45TbsO2hATXwuv/6D9aMTOPf1lHvkLPiXmCnUK66UEI3lWLBYREQsNM+XIJbo4t0DT7AteBp+O1unGKxzfxRkNwAHlEbc1kdUyj5x2veBTUjlDUzRmJuOZ0nlaokIekQGuzBlZmJRyyDYgjuOLFHw6Wh/lxkfo9mh9NEseYwKyl2PW6zrz//iUuxU/XZhxbgKeXWY5aymvnA4+HbD3UWk9ECKQOmAfNYpkdsKtDOC89P0+H6iy8Z7Jtm5sak1y06gXYiWbmRObmr57dQuKm4HAkAig0nprM18uxNHjQ3bUhFDQnd69jxu98kjGh7B4qc702ynQKx+EoDH8i6eTviOSV5KPT/Qh/XHaCNGlIFDBZ32C73D0p2WV/lpfV5QwCwHGnqZRbIiVo3FW7ZF5JQLwG3wlhAZx5Z/5za2ixqdzy4r8WyAQfLoFqr3KNJRKcCa+V+6F7abl8F0pJmBfMkXgl/z9TRsQhQcC50OAQ8eJa0m78CSCTwWNYROQqbFM3bPnF8gffLoAtF1f0Qe2mp06u8oRlRUQMJRKPI41g0LeuD0EAsRJiV4mUUjj5ld+s2OexI2rYJHthgik/RyEqmNfzg17oV41XZPWEtLwS4ux9Vfi6U0Q0EYJC+99ZYj46bzpJ3IHAiUEWN9geSqdTAi34lSWcsb9WyGA6/D48eNUOx9idD8pNPz9W/Vs1Hs2BNjWgufIfkbIVK/7n62dR24P3j29g4nKDuLuZAow/w+KP4km780h+wAAAABJRU5ErkJggg=="/>
  <p:tag name="POWERPOINTLATEX_PIXELSPEREMHEIGHT#675F7B692B317D285829" val="133,3333"/>
  <p:tag name="POWERPOINTLATEX_BASELINEOFFSET#675F7B692B317D285829" val="33"/>
  <p:tag name="POWERPOINTLATEX_CACHECONTENT#58205C696E205C6D61746874747B737570707D285C7661727068695F6929205C637570205C7B50205C6375702069207C2050205C696E5C6D61746874747B737570707D285C7661727068695F6929205C7D" val="iVBORw0KGgoAAAANSUhEUgAACIYAAACGCAIAAAAt2ISDAAAgAElEQVR4Ae2d69kWN5auh7k6gDEhtImgmxDGRGAIoSECIAQgAuMQjCMAh4AdAe4Q3M6AfU/rGo22TqUqHUqqer4foFelktZ6tCStg6R68PXr1//QnxAQAkJACAiB2yPw/v37d+/eff/992/fvr09GOsB8Pvvvz958uRvf/vbmzdvvv322/UYEMVCQAgIASEgBISAEBACQkAICIG7IiB7fOmelz2+t/seKCSzFzKVFwJCQAgIgYsh8K9//evZs2e//PILfP3Xf/0XPy/G4B3YQYN/8eKF4fSnn356+vTpHbgWjxdGAKvmn//8559//vnHH3/AJom//vWvEuwL97hYuxUCaBpsIPjtt9/YSaCNILfqejErBISAEBACIQKyx0NMlsuZ3x43QSMsLIMtnh/Mq4cPH6KMkXj8+PHf//73kbArJDMSbbUlBISAEBAC0yHAwszqi7vTUPbDDz88f/58OipFUAECHI6xCtbLly/l5CrATEUmQuDXX38lMPz582e8tFaSPfok2B4g+ikEFkXgu+++MxtBoP8f//gHXoxFGRHZQkAICAEhIAQqEZA9XgngPK9Pbo/jH3j9+nUeLsIz//3f/82G3QHhGYVk8n2hp0JACAgBIXBlBD59+sRtV5ZDxWMsFCsm2F1FdM36srmD7sOHDysyIppvhQCRmB9//JGjXTYwnGFfUp0BR4+EwCoIsFqxJdOlVhdXuGgoLQSEgBAQAvdBQPb4lfp6cnvcOyWTR54zNGya4a/fpegKyeS7QE+FgBAQAkLgsgh4+h9XiLx69eqy3N6DMU8LZIcLvXwP1sXlegiY+7JtELGEgY8fP7K5vqSkyggBITAtAngEHj165JKnkIyLhtJCQAgIASFwEwRkj1+vo+e3x1HDzNXQWGH8cT+BPbgc7Q5cCniKehyaUUgmCrgyhYAQEAJC4OIIcH6C46iWSV0HZKFYPYEWyFWw9sCBojKrd+gl6ScYw6l5K6Uhj8gwomvuNTZ3HH/zzTdhMeUIASGwIgKcjeNMp0s5n4zSGHcBUVoICAEhIAQuj4Ds8at28Yr2ONFB7i34+eefU53CXQUUaKutKSSTQlv5QkAICAEhcFkEvP04ugvoYj3t3UesqMzF+ndpdnDFEgxmQ1aUC6IvnI5nRup3QD7arjKFgBAYiYBCMiPRVltCQAgIASEwIQKyxyfslIYkLWqPE0xi2xyhlygUXGXGXdMNbyxQSCaKszKFgBAQAkLgsgh4rhD2oZNzWW7vypjXy4q63VUQ5uI780lJVHy0/6dPn85FsagRAkKgAwLeCkULOiXTAWZVKQSEgBAQApMi4K2Dsscn7ac6srxeXsgeh3L2dKbuM2j4+eH/rENYbwsBISAEhIAQWAkB9muwvlqKcYPmbw61JZVYCwEue0VbsjRzBvn58+f2pxJCYDwCSCC7rqLtYqJwbkbxmCg4yhQCQkAICAEhIASEgBC4DAKyxy/TlXlG1rXHoRzTjEhhlMEXL15wB3X00d5MhWT2IqbyQkAICAEhsCoCHER98uSJu9+BeEzb+0BXheaKdOMB5w4oyxlHEFopT7ZOJYRAIQJIY+oIPB+y4iptTUSFSKqYEBACQkAICAEhIASEwKIIyB5ftOOOkb2uPY5phqeIO6WjjBOVwXyLPtqV2f7iMg744AFJ3ZG9i7hM4YcPH2LB0ruZMplH7ENMfbSHHdOZF91HrlPP5r958+bVq1f2pxJCQAgIASEwDwLsd/jtt98sPQ3PnNo6lZgNAb7J4eokHz9+bHj962zMip45EcjcV4bOPHOkkGu+MTncEXQ6wijqWAEYSOaP/Wt8Jl0BrdP7RQTsQsC7yoN3T7+4TIN9Vw+qsBAQAkJACBxDQPb4MdyWfmtde5wIIhZH1PlPj3z58qXy85/tQzLeAOsqN1+/fj1QP7EsPqx64MWSVzAU6bOSkiojBISAEBACIxHwdqnrk+8jwT+xLY7GP3r0yBLAMo1/WQ5cC4gSvREIfa+2xfkvzmakpIwQy8UMCYwlLn9DvccMmYEe0SAE8giE08LpIRkN9nyX6akQEAJCQAjUIyB7vB7DFWtY2h7PRBDqHUrtLy6baiddVFg/f/4czW+Syca9JvWoEiEgBISAEGiIAEupe2sQfvmffvqpYf2qaloE2LriflQG/7L7MaFpyRZhl0HAvT3PY8qdlLxHk/xcIh4DVlgf796947gM450zSZOgJzKWRoDjaxypRKL4w4WEN2FpdjaJ12DfhEgFhIAQEAJCoAYB2eM16C39LqrUuvY4l2ylPirDzWZssqnpmvYhGSxPXF01NBW+yxVhhSW9Yl19MYep8ojUTyEgBISAEGiFAJ4U73AknlCdk2gF7/z14E1zFSkur9MVo/P32jUo5C4g97JElynU0fmPdHD6xKV5/jSxmdevXzO9KzAzf2dNSyHDFhHiyj4sbSSKP3QGTlviS5qW5nrCNNjrMVQNQkAICAEhkEJA9ngKmZvkL22PY1ykuqkyBND+4rKQUMYe+244m4JRWrMfEH8K5is74FAZ+avxpkESxHBCHFU79VGZkBEvB3oMJZyMIQpFWpdZexDppxAQAkJgBgS8GzVZSnC4zECYaBiGAOu+e30Z7eqjMsPAv3ND7LJH1YwisIoEsvkLhdllweymJxNdmuOGhZvruVjM6PB7d25RP23xr3GOY1AUtohmzo48fTvK7TulNxHIXE/Bu4hijQVqW5/w4jJo02C3HaSEEBACQkAItEVA9nhbPFesbWl7/MGDBynMj31RxdQ2IiTj0c2pn11RECw3QlIcvmmiAXvE8JNPv7B7OmUwe+Wx7nRXtYeJfgoBISAEZkYg/LB2/XfYZuZXtKUQ8CQB7ULffkthpfxWCHRS31uR16Qe7iIgWJKvqm38iZGL3k40qMSgePnypU7M5HtHTy0CobPAPjIJ9kI2OWQ5Z0jGYzb8qcEeYqIcISAEhIAQ2ETAs8IoL3t8E7RLFvAkYSF7PBPIYLvY4ZsP2l9ctik3bD5y7w/Jl2cvM2Yeum+neAytU3PJFwWIxAA0mjoydBjuPLN6KgSEgBAQAm0RYNL2zpninsOn0LYV1bYEAugS7vZ8NtpzgHoJykXkogjgdU1RXq4Jp2qYJx9dPU8MKnTboyqo7thFGBQcWdi8LoBvzLRtPc+sni6NAJeV5enHGMwXuPZTDfZr96+4EwJCQAj0QED2eA9UF61zXXucs/4pzDe3pqVeJP+EkAytbppPhmLsVXOZb4aBJo8w7TIqJo8I4WL4KRLTBG1VIgSEgBAYhoD3CRk88touPQz8CRvybk/lp66wm7CbLkMSAYMUL5y6Tj1aLn/TDuGkeyemUOAx7cA5o8bTNEdqpMN36oIrVYvPqPDWhCtxvYsXDfZdcKmwEBACQkAIgIDscYmBi8Ci9ri7s9Nlh/SmduSVd3+eE5Jht1qJLco3Wlxau6aj+JLJARr8NdpS3RV8VS4EhIAQ6IHA+/fv+dSBW3PhhgD3FaWvhAA7673TCZt7oq/EvngZjEDmkycjVdzeXG96sXsfUiEwg66eD/ywFvQmozfOqr83Ap7CEG0us0cyWv5imRrsF+tQsSMEhIAQ6I2A7PHeCC9X/6L2eMZ2y2zC2+ydc0IykMXVMZvEofYNu+c91MLZcEewC3HZpFMFhIAQEAJCYDYEWD68K8vYCqCLqmbrpvH0eGE5FnodnBrfC2rxMghkLmczPObPrzTEAZufG9IyFWJWcKQmU0CPbo5AiUWdl7FrA6jBfu3+FXdCQAgIgeYIyB5vDuk1KpQ9bvvxtJBMoV/M6ypLd9sEl5J5R42IGI25M60tI6pNCAgBISAEDALEY7wt6mMWFOE/OQLslPcOyiAqw/Z/TA6OyBMCexHY3DU/LCQD5dyEED31bpniuzKbbmVbWIm7IbB5Aubm36LTYL/biBC/QkAICIFKBGSPVwJ41ddlj9uePS0kAwX5GwYMid41c5buhgkcMR4luO20Z7YhwqpKCAgBITAYAW6E95YPjsjo1OPgXpi2uTA456kB01IeEoYOw7aSy3wRB3c57DB+Q06VMycCU3lpucEsHN0ebpMMdo1cr19m+MkHhzIXaxNcvLl5qME+g5SKBiEgBITAKgjIHl+lp06hM9TYJ1HRD6Dh7QPeVcOZIZmSu8vgDeN8F0t7C/OxKRfBH374Qdca7MVQ5YWAEBACUyHgXVkGbeGqPxXBImYkAmzM8fxuP//884p75zF1YAQ15smTJxf4ejnnp9mlDjuPHj3qrfuNlLdrt7XppR0smZun8Lmp+HTp0siddlB8/PgxetAKN8FlIt+HwddgPwydXhQCQkAI3BAB2eM37PRyli9jj5ezHC15Zkjm22+/LbnNoKsfjU3Trn5JPGbTloviqEwhIASEgBCYBAF863jYXWLwsOiIjAuI0uGmkNBsmB8ljoLZPSUzOJprEOPQgHuyravuV0On3nUR2Axkluj5boVN0puNupLWpMW9lWjk7kVsWHmMU+6yJgBjAjP8y8djPn/+zJeKhtEwZ0Ma7HP2i6gSAkJACMyJgOzxOftlKqquYY9XQnpmSAbSwz4I+cHLsKkFhm+V5BB9cd122P+Kx5TgpjJCQAgIgZkRCJ25K3rbZ0b4ArSx3Htbodmf0UnZ6AcXCpJbufdVPPfR/GmPeI+1+em/J4XurqYoApvRkehblZnex6LC2iD73MvxPPH2hD8keOYcj3iPtZkpT9HG9XcEYAgSf/361dwvN/ikV4qwc/M12M/FX60LASEgBNZCQPb4Wv11CrXXsMcroTs5JMNhJc8nEuWnx3Y2rgN2q2XK0H1lUfCVKQSEgBBYCAEcbW6s3VC+7s2kCyG/HKmhVCwXuvvjjz9c2L2f7qP500sTPz+8nSic00vrXUsY5X2T8uhbrTI9afd+tmplTD1LEz8Gomu0sjlkTom/zj/Yr9H74kIICAEhsAsB2eO74Lpz4QvY45Xdd3JIBupLPCDETtimVMmq+zq7n9x2OayjeIyLj9JCQAgIgUURcOd2wwK3jrDpdVF2RHY/BEIVEJfTuXvn+zGrmoVADwQ2vbSnHC94+PDhJrOblG/WoAJC4FYIbA4ZDfZbyYOYFQJCQAhkEJA9ngFHj1wEZI+fH5IJ+8DtIZt2T7TYzGMJvur54sUL+y4EcGLG/lRCCAgBISAEFkWA4L2OyCzad+PJ5psB4QVH7969G0+JWhQCKyKwedHfKbvmQbLk/P0F7tdaUWZE86IIaLAv2nEiWwgIASEwHgHZ4+MxX7dF2ePnh2TYvMwW5k0ZahWS+fTp07Nnz2xzNK0PNlo0lBACQkAILI1AuFJwqQU3ZC7NlIjvh0C4KaT5qdx+xKtmIXAuApu75s8Kyfz555+byHhfQNksrwJC4M4IaLDfuffFuxAQAkJgFwKyx3fBpcI3t8f/MoMEcK4t3NfsEYbtRDSl0rPGHp8nT57YmrEVOTFjfyrRAwEugcE2pvvMZdMldvImGex/fPz48SkH5DdpUwEhIARORCD8kGBJyP9EgtX0uQiwRcM9NWuIwZDQXabn9otaXwKBab20CrcsIT8iciEENNgX6qwoqbLHo7AoUwgIgR4IyB7vgeqF67y5PT5FSAbfOpeHbN4hwHUiNSEZdBF3vx4tEuO5sGSfxRpxLxT3z58/06FdrWJ6Uz14Vi+rXSEwIQJMCGHQN9x2MSHlIuksBMw5XW9TiEIyZ3WH2l0LgU0v7VlbZ7oqn2v1kagVAk0Q0GBvAuPISmSPj0RbbQkBIWARkD1uoVCiEIGb2+PnX1xm+in8AFTYf6iDh7+7y4ucq7DeOq6y2VQuQwKUk0KA+yK5/42A2YMHD8DZHHvqbRLTgwrJpHpE+ULghgiEXwFhqud+0htCIZbLEXDvMjVvsXhpcSkHUCXvicC035agO3rrn/fscXF9WwQ02Ffpetnjq/SU6BQCF0ZA9viFO7cfa3e2x2cJyTx9+rTka5zhvYQlYoGCwn1lNh5DQ5zhIBZX8q7K5BHAb0XfPXz4kLtfxke5bJ/midRTISAELo8A83w4BenWssv3ez2D7vFZW5t3bsbmKyEEhIBBIJxvPWSiI8sr0+knSv5mzSVGx2YlKiAE7oCABvv8vSx7fP4+EoVC4A4IyB6/Qy/34DFqNdzEHp8lJEO/llwvEwZdNwWCeYFzG3bHnOIxm4gVFuBYDNvPiXWdOFSiQ7eQfhUTAkLgSgj89NNPITvhhouwjHJujgD7M7jI1APh2P4PrxL9FAIXRmBaLy1qf8l+HUyDC/eOWBMCDRHQYG8IZvOqZI83h1QVCgEhcBgB2eOHobv5i3e2x6f4loyRP0IyJREXNI/nz5+XiyxeexuP4S3USt1jU45etCRdwNVkJRav97rZk8iRGi9/70/q4T4iaNBRp73QqbwQuCoCoQ+dieKsLxlcFeSr8kXoLvya3YcPHzgDelWWxZcQqERg00t71vS7SZhhPAzEVgKi14XAVRHYHFMa7Kd0vezxU2BXo0JACGQQkD2eAUeP8gjc1h6fKCRDpITwyabaR9imPCTD101cP8vHjx/P0hrz8rfKU45Fc0GZG+JKUY6tyw5E8y+OUYXBUkApXwgIgXoE2BbtTvWmQp2iqwf2JjVERYV9XgrJ3EQAxOZeBGb+tsSmHWGYjY76vTiovBC4PAIa7BN2sezxCTtFJAkBISB7XDJQg0BUM7+DPT5RSIb+e/ny5aYpRTwA7bAksoIzxa2N7iRCUyMld36XGZZjTPk7ygi9UIaxJJzvLCriXQiMRyB6Sjq6ro+nTS3OjwAaBeuXd/Qzv97Nz5QoFAL9EHC162grJ06/m7RBMONdmmq045QpBDwENgeUBruHWNefsse7wqvKhYAQqEFA9ngNenr3tvb4RN+SQQoxkLiQalMc37x5s1mGkzSuP4VXtN11E7RUAWJg9IuLp1eSSAwfU0VNfPv2raxcDxz9FAJCoDcC0dnpRDdBb35Vf3MEotLCRtTmDalCIXABBKb10v7+++8lJ7nRWi/QC2JBCAxAQIN9AMiFTcgeLwRKxYSAEDgFAdnjp8B+pUbvaY/PFZJBnjgosylVjHa8/5liBAbcewyp89WrV5nyepRBADC5gszbPmzKs82QWNcff/zBbbYl55YyreiREBACQuAwAqHLgNlJ9yUexvOGL0ZVwFCuboiMWBYCIQKbQ+MsnTDqDgjpV0gmxEQ5QiCKgAZ7FJbxmbLHx2OuFoWAENiFQLheyB7fBaAK39Meny4kU/idmMxBGfOxOyvQ2F0oMfanErsQ4GjR69evo68Q6CIwRqzrm2++iRZQphAQAkJgAALRowzRFX0AMWpiUQTYeRBSXujeDV9UjhC4MAIzf1siemmG1xfff/+9AvYeJvopBKIIaLBHYRmfKXt8POZqUQgIgV0IyB7fBZcKRxG4pz0+XUiGvinZvOYegnG788OHD3x/3uZgdxGhsT+V2IUAV5BFHVL4OjkZo0DXLjBVWAgIgU4IhFtyaEghmU5oX7Xa6KZ+bkDKH8m9KhriSwhkEIhOuW75s6Zf3Me//fabS0k0ndnUFS2vTCFwWwQ02GfoetnjM/SCaBACQiCPQHS9OEshzJOqp9MicE97fMaQTMndZdyjRfTFEyZis8+ePbOZTAFhGftUiTwCjIfoxMoORHDWyZg8enoqBITAMASikePoJothJKmhFRH429/+FpIdXQfDYsoRAvdBYHNQnGWBp3ZruV2DiaEjMi4gSguBDAIa7BlwxjySPT4GZ7UiBIRAJQKyxysB1OsGgRva43+ZsO8xluiJzZ1ubHPjGK+ln81xT548sT+pIXp6zhZQIoMA+l+IP5ASj5Epm8Gt7SO+UksvfP78mZ3axCD5l8NJNOF91+evf/0r13TyL3+4oXGFhAEzzoq9e/fOfPOWfsRtEQ1Bt6VftRkE6EeTePjwYdg1K6I0FUccYjCC7SEpCXcBYX3EscKfmUbMHGLnDbYyROcNt4Y7pJk/w4UP0FxN4w44iEchkEcAtSRf4JTpl7VgMySDmqQT3vm+u8lTLEScR0zv6NVmQUQ3ZgngcgVOJNwEhBI2NdhLUOpXRvZ4P2zLa5Y9Xo7VzCWnsl6bADUVR7LHS/pU9ngJSje0x2cMydBVfL/EPe8S7TxcJ4i1MfyYktxNeRhd6NnRt5S5iQDWSOiWwkrRkaNN6OoL2Jm6XICNP9rtMuSf/mIEmdGBA8L9IBAlmem+fPmyN7pGPcTk3IYy/OLtpRW2o+41bhnLRI9gP+pnD1uEWcY+AdrD0Q6j0HiBLq8h2CkMqKCRQDx/NpbmVQXBWP7QzN/eLvCqSv28HkcpTsmP+gsAOfPKKY/oFBxAdP3eEVFDLdLI0MBNGRVvMhnO/JltTVwZWjOOauic5F16J6SEsRxmKkcI3BYBtJTofGIBYWmz6ZEJpq/N5kq+NLNZiQosjYD54Ggow2Y1ZLlEf/jhhx9GrtTT4qnBfm7XyB4/EX/Z47LH68VP9rjscSNFssd3jaY72uNfZ/3DB7rZebiQIB/nsluYNJueZmVrdrqiH/IxOM9O+uL04U1ovm4Zw9IdHXZM7e1TYjz23V2Jjx8/lvcMIzdK7WaLcFreiilJW3uZgja6KdUQvp69rijTQakK9+Zfj6MSBKIXXdKzJe8OK8MosDI8ZnmilSgyloxUAlfUMFhmayga3gOo2eh06fHUVjrdfbpW2h0mRj7Xoj9KbSYGsHcVjtY/PnMz8pFZJftRiyGQmtNsPn3Rj4C9NWvk7kWsvjxC4sFuZSNMDJhLwxVnjHpQjqQGezlWzUvKHm8OaWGFiL3sceYi2eOFAhMWA72LeRhCHsOcqNUpe1z2eCgqmzmhdmSUtM0XBxToZNbN62vYVARN36Bhuwsn6wc5A/rjkk1EhWyAWXJJMMuZQtSP6T2hDVmesyuGUeLsSDVNlKIciuhynqrZy9/rbSm3zL2GQp81OZU92GSUXY+jEsmJhsEYUyXvjinjOpp3jbvD5NFijUDOpkAfxuHAi95gNz9RDQ9UNeYVb9Q3mUnGUB624o4Ug3xYZrmcqFpluFs0JLPpaDhlvEQXAnc4zzY0NHIHj2XE0l0WwZ+xaUMgPHVtSSM5vWWGRl0RJW3pGQxOqjkN9hQyvfOjC0dvgezN1Pz1yx63fYSwebNT+U/Z4976Xg7dtB4GKxiZRFQNkz3uKh7lkmBKyh73EDvFvvBkPro6GzprzLp5QzIopl43lPycoau8nlvlZ9TtXiNbqzB+Ip1RI7BEzuvLsEKUM56ZfTYp2dVQdDnfbMIU2GWrhJZwYSsUQ9Oy0OFDDM348qrckgC1V4u1ZJC4Hkcud5l0VNepQTLT1oFHLGQuhQN2DNTYUVYgb6sFRodzaCMdkIROr3iG365psBNJh6tVSOYwdCNfdCc0O2O4iZHEmLYYoS4BYXpCVVYjd6ScuHMLAszPsPWoEtVVlwhbnC0ko8EeysmAHNnjA0D2mmAwRtW/cDVpnsMo84jJ/JQ97uIve9xFI5NGxrquZUZio+vFgHYz48V9JHvcRWP+dHRCnsEez0zCNbbGf2YG8LmP+DLE5vYcj0IW1FO+KeqRsejP8OM9+Me5c3lRduYnG2z52krhF1PmZydFYXhhd6ok+ccCsabCXUiGlnCGKu8RF46bnOfPnz958mRXu15V7k+AYgzyIXHuG3XzC9PX46iEcW7pjQqY5+0qqapTGfrUUogbqNPXgyzx3DzOp5jsz8MJvi5zz49gR1VAfU7msCDpxYshkJpyLZs1+ypsJbsS3Pj/4sWLzCvYSFJlM/hc/hFCi6pm2GSGR2eLficG+zH0KCE8l8cnxaAGewqZ3vmyx3sj7NUve9wDhJ+yx2WPh1KRyUmtF7LHM6CVPJI97qJ0YXt83pAMHeB+k9ztj2gab5fiMVFkSjJRR6yj2ZTHbsmEAUvqVJkMAq9evco7ETLvjn8UdVP2IIMYVY9qm9dJ1ITZhs/ANq+ZpRcQ0Gya15yvcFGOvFnL8tg78mEbyieYV632wPGFqBsoX8Oup8ikbW7Xi9HCrL/j5TBKycjM6FzXKuw6khG1JQR6ILA5wwwOyRCPybfIxKt4TA9JWKhONx7D5hU2/KWID+d/dlTcVn402FNy0jVf9nhXeMPKZY+HmJAje1z2eFQwUpmyx11kZI+7aBxLh/oY9VzYHp86JINAR/sj7FriMb29XWGjl8nBGxuGB4jHZOyWy/B+CiMo3E12sg8jnpE4ZpvDsA2Jlbom81JK+ajvFNabR48effr0aVdV1+OohP3o2hxudC2pqnkZd15l+PQ+dMIKuCmTIIPoQgx/JWtruC40R2m2CqOwbAI7GxeiRwh0QmAqL+2HDx9Y+OwxxJBl9NjeE2/YqHKmQoCdzkZPYPnDVMzbNQ8fPgyJ77H5JmxlwhwN9vGd4uqNtnXZ4xaK5gnZ4ylIZY+DjOzxlHiE+bLHLSayxy0UNYm72eN/qQFrwLtscCvxCkXV6AHkXaOJ8DQSsOOFvwZ3s3HBxvMSkTZkY0PicWBWMn/8dEWdY8U4I/iXhRCn4ab5VAMFlaOfsWekppLNd5E6bGYEsrcPlIa4F/EwOxkf0CaPhQXY17nrJsbrcVQCVFQFZLCUvNu7jGvP9D5xiNcpNfyZNLgEA2lnJgm9UUT+eBGXU1SkecQm9FutBSnhwVESotdbhFS/EJgNgdQ8Y+kcNl1wcWjGV85AZtYdRoxlX4mpEGCBs2oe0rJ5fDZ6V09vdXQqxFxiNNhdNMakZY+Pwdm0Ins8gzarp+xxg4/s8Yyc2Eeyxw0UssetSFQmbmePz/95HzxKm52K82t+RuakMLRAGANzknoNqtifvinPlOEDVge+BI7+lL/EwzbNsDqGJ1TxR7TA/aNdW3OYONAQYhm2Qouum9tr6MAHyd+8eVPSHV5DJT/pBSqHYBgx7JPgJ45B1xAAACAASURBVN1a2EGmFV7Zhd71OMqzH+2+A5KQb+XAUzrOygkR7gM1lL9Cp9u23AQzefl38CDSfdemZwCzHIr6km7HWRBIMMXVV96jBm8I9Ba2HizYOsN1xD5aN8EYdAXJTS/XWSzKLv1hmtVtQE8Ra8nbBUtYBBq5A0TFyknhQmbLe7KN5PegNlxurMbYo7lddWqw74KrSWF63xM82eNNgE1V4k3CHvjmJ2Vkj8seRxhkj6fGkcmPjqbClTdfc+VTd53trXXLHq/sLPd1t+Pcyfl0ezyzy7bG+vgPl/k50ylXkds9pOckfn6qQh83ojY/2YtSGLqcPDFm9aq3/ZjFUoalbY4CDTHMG28NG8rMBm0X/jxHFkYvAaqsx5tGNQUyjLh1UuFmbYXwXo8jGI/KeW+VqwRwG3hrO9DCplNTSnkwxtaZmjdsgTskQp+IGY8H8BwDl2cFzSD8hxkPhflwVfO8mLLQkCsezUNnCSWZ8JIZJr05QkI8gXeXS9J4MClTwsvpZTxGNHKb94g79Er0qNTkj1yxODYnjwpDj0MJnT0oCevUYA8x6Z0je7w3wm79ob7hrSayx124wnTGjJU9HsLl5sged9HonZY93hvhTvWnVLLT7fHM2lETkpn6WzJmdQx1FG/VND9v+wHGKBqFmVzG4t38gJXImbvC11VsLwIe2u7ruG4Z5NyNvnm1gvtWNM1xYw6QRr3V0fLKbIIAMxWw86HIzQuOKMAF9yw2qK35prlOilun8mX6PZ2fo+h1W+7lfv3AydTMZV/2xo/MkM/UUPiICTwUD7RPRItbfQorscWYN6JRmb2fNbIVrphIDd7okfwVGRTNgxHISA7xg8HEVDZnp7VUPdb0TRU4ls9Ex4qJasT9IZlbpHDBcxGNvit5DOSLvYXM2DugcB2mJnaX603xdgtfPr2JhgZ7WxmQPd4Wz83aMsq57PFN9CYvML/1uhfA+TmSPS57fK9U58un1LaMVZWvsNXTjO1WRVun0Fbbaks0P2IJbRu9Q23uJjIjqatsMFy0d1LTAfofmybaMhXuv3Nbp8WGzeV3fDRsaM5dOUZ9P8bm5lZEeq3JjoB8H7myQXppjk4/52cXrN6XToQhvfqt1uG8UV/nsaFx1lsIvzcc+Nl2019D1rTXviGYParyOsgVrXl2xBcyHh0aLkeF9ZQUAxzUUSafDICmaajqfTqnhOC9ZTy+lp5mwz2De9FoXt61bgoHWrieWtlurp8bfsPVtpDU5nCFFWqwh5h0zXEl1gie7PGugNvR7SWQ/ObjPRzpbqO02JDTvK3XsCHWLJcLN91WYc5z5LZLGjAPDxzZ44fFI9VHsscPQ8qL4byxtKJ4AIqoHtJ2ejlAFa940479WTOZ/8XWMnMC9Dc37LB17m4fIq7vMu86PByI2mBYj2qqBuQz9YjdOvWHY7zK2fOOzZ/ZUuqV189jCDBq0P8Odx+nGaiBzb+Z1l+8eIGX/3ATmZqjj1bhKLUZIbqERzntkck2bbtahTZ2wxbdDxebapnP6884Mm+wG8vdP3i3OYRTVuFurzCnYVeqqgsjkBo+TLOpLWBzosHMlh8FTLycZTlMPM5o6udfJnb+8m2ZVsAQA/XAicDDROrFVRCwiy/LWeFAswt3yOMw7Sts+pQcDfbxsMseH4m57PGRaA9raxXrtRyQVThCZ4syJXs8Ckthpuzxae1xnHJRjRHL5XAwYoGQDLzhkSwRX7xIur6sBChTBp3bcxZgupS/rpJ7EcisWPWO1CgxHKL0ujhaTJmHEUBbYhdDocGfaoU4KEGdfFSGKzi41C5VQ8P8hThK+ezOvbjs3bt3pjtAstO4NvV7yyIi1CqgjjPLDcmE+3QaytuEVdFx4Vwd5kxIuUiaDYHMpJ3Zkj8bF4aeqPnhksqEbK+KcvObpzHy0W3QV7FXm1euCi+AAOPOqgeFdo37ioeAPfbq5V/4pwb74M6VPT4Y8JRGx+LSSW+XPd67ixeyXguhWIgju+B6rMke9wDZ+1P2eDhXhzl7Ua0vnzkrwu6KY7bJ7N+SQU0p14ZdL1I93Jev4eeff/Z4LDRdvLf0sxCB1CTy+PHjwhr2FvNuxtj7uspvIoAfvDIeY5rAme5tkfOaZrRmdnV5hWt+LsRRakCduCvHvQ08c6i/poPMu+xGd9lHeFrFY6gfkXb9xSlVu56LOWuIyg+b9+ekVlTNjIDdqh8SOSZ6EbZ7OGfTS3u45sIX0WeYVIkQM82y++qYzVPYlootjYA1BnFpFcpJRgFzV8OlYSknXoO9HKsmJWWPN4GxvBJXf3bfkj3uorFWeiHrtRDYhThKDaioPVXIfmUx2eOVAM7welR+ZrDHOZ0fpQ3QrP65F8CpQzIMJ3aO7/IH6ZRMuQR4FgjmbhPncjkBdyuZGr39cMAcTVV+7s6FFFVr5XPtbMPrLNiZlY+JDnDhrcVRalU+UbbdlbjfdTqsjK4w4PZtvq3PE0VaXGts1lAblZ9dekhN63r3Mgiw7z51SpXQwnLq1jAvLZoSf2gvuMIBilWJMAx3N7MpgVB0oYf9MlIkRvYiwGplZdVbyDJVhT5xWzj8Zq99dNWEBbA3gxrsBmHZ470lzasfwfNyev+UPd4V4bWs1xIo1uJI9rjpU9njJbJdXmZmezy15Q53watXr8p5tCXnvbgMrZrdCjbuaiy0lH1r+eHSmH6OMNvKNRIemDe0Ogb3Y3RmgYZ+xk8mYJDRDgfDsmhzhDCbTzVElDHMUs5f5IRTg5k+rURyOY5SQJ3o67QhmXJP0IFec+MxeC2Prf35dhueuck0hI8VgWeVZ60HsRM7LkOkfYROMjmFllQlTkcAaUlNAiy+Nd9cOYU1lp7UfGvpwSbXALFoKHEWAq53u/CAS2YzHzXcTao12MeLruzxwZjLHh8MeNfmlrNeN9FYjqOUfnji6il7fFPM3AKyx100StL4ANnKE3XhEozAqb53A9m8p2S4r8yNx7BLLhWPcoHjlTHX+7iNrpgOUSq/IG5FfmegORMFae7ct/ymLNKUt8i+qEQegZLpKF9D9KnVIaJP7XdKok8rM5fjKLUrpxKHw68zqdo1q9/4wl1ihYQpJfOxisOMmBfd+aoH1Ex6RGIQaXQagkw0F65KlSwcez21fbIHCMco1FuTI2B2FKVsVC6jmJz+kLyo1eEWY/yeaHu7lCh9cwTseRdksnALi30lhK7fUh62NUmOBvvgjgg1H9njvbvA1W+9tmSPe4DM/3M563UT0uU4ms0+kj2+KWNuAdnjLhrlaTYApZYSFnEswfKqKDlpSIYtuu6eERREFGsyU74Sl+dOE5nbxAXS4Reb90bzLgDCYBYyCONj7bHVHQap2YvKMIg4D9v8pqPBYJ7bHFNwp2ME9Etqfodld/tnWwRW5Cjl8WyLTHltbqQkM9jLK4yWdMNy/eSBptmlZQlI7Si0BfYmkHMLl3mX3pzE+ZVidjZ524u5yo9BAC3c3VHkNUo8ptBN7L147s9NL618iOd2kFq3CFhZ9VRfW8BLMGDtK94jtOVOmp7X0FQ/U2hYIjXYLRRNErLHm8C4q5KMii57fBeSpxde0XrNg7YiR7PZR9bABMzMYM93xOZT2eObEFUWmNweZyMaNl00NsGIYNfprqjMjCEZnDWuRgi3dji5F7akupntTrsgSNVz7Xw34gWnrvft2oyfy13GRGRmR87D3VKVBDNfsI+e/Qso/fx9+fKF0dFvE1Altau8nunHehYyn4Vnim8uIYbgFTmK7sqJLo31nVJSgw2Q9AOTwWsVTTYf2JWxhLy9ZVxNqO3+d2ak6K5kVqUZ1u6UCEXlbS+qKn9tBJifsQA9/cqwjFyxBC/q4XV18mgPyksbhUWZgxFwV5DCGL9dUkNSC2sIX1w6R4N9cPd564Xs8TH4ZxR12eNjuqBJK5l+rK9f9nghhlH7KGVMFdZZU0z2eCF6sscLgUoVY48dll1U1Lk3BXvw06dPqXe9/OlCMjiLXWcN2/ldC7ZQP85o2B7/t/1pL9gxCCA0t4ViJOP5mCJ6OTFV3KzNLyPCo0q1/K24P3dkBxW21dX9lA+YWT2jkNTCYtfjqJDxVsVwxdpdQv2+y2XPgDJjdzpX1wqQTD2ZBbpt7CdDgx4JgeYIMCRZwe084NaPlw2liyXYzVwlXfJtia4ryCpAic7TEWAFYZVEGvm3UN3NrEf9lvLTgUoRoMGeQqZfvuzxfthmapY9ngFnoUdddQ/Z4wtJgiVV9riFYjOR0X9kj2+iZwqYqEzUkY49+OTJE6YRd7dQqtq5QjJ88tQVDlRqbzZEPkri4dZvlWJb+VIBT5EBPDKb2gOBGezABw8eEIxkRBBfLRnJp7Bz20ajM29DNDKz3OYGxmNkrMhR1PXpnu04BsWxt2yojL0SnRyvzAP2lDSbFY7RWf6W3fTUXDZszR4x2hzqAaKfSyDAwGSlRju1w9MlmwmB0YqJuK55s7noMEWsy53bWUpfAAEio6jNhVsWGJieNWQRQKo7LeW2iQkTGuzjO8WTwOYa13iOlmhR9vgS3bRJZO/xInt8swsoIHu8BKXDZazV3Fzabc0ebbLHPUDyP4nKsJ0ldaiO0Aa+KSIalMnU85fMs8GP3r9/7+5ZgLGoSk0Z9xhNlEimBjRy93hNtNidM71BiLhsojoPXPg4mJWQhBXtJVy3EB9dvTyEMY2sdQTLbL9lijT/Fu7+8yrUz1YI9MafmFxqPHpXHIijVghU1mP7q9++WrtfgbDugNXNzlHNVUAqjIqxZbCyLzq9bgHpVL+qXQUBYjBoUMgwx9VZo6PCDC+s2mgpUT12FU4NnVYPSZG9udEk9aLyhcC5CGQWncJbGc6lv3nrGuzNId2sUPb4JkSdCsge7wTsyGplj+9Fe7yHYS+FleVlj5cDKHu8HKvNkmzOQ29MxSnQNvkDcCwm/kjw5+5mmyUkw01NL168sNwSlIYx+9NN4IXHMZ2ygW1JtisOcFrZ5pZLeN4lfno5k3OEADDnosi60jw5zYY8CMbmIbKyi1p6h7f4s28xkm2EhnRvpcS2q8QABJisM62wr3O5YOT1OHI7CBet3eeY59R9a2/anv4ccEQG2ixHzTfLwIjVmC0IMDWJVJ910MpCocSECLC5KXUpWUgtQwa93DvkHRZbJcdVPKI095v0os0pUwi0QgALOVWVQjJRZDTYo7DUZHrW9/9Y43/+WVPh4Hdlj8seHyxyI5vLz3iyx0f2RUlbssdLULJlZI9bKJokcMYS0UAI/x1/+dE6Umzl5JhHNocEkww+kCkuLuNEi7uzGMry39IgAOVyEk1jQ+bPB0XfUuZaCGx6CuZkB89j6mNQ5QQzqnFrMha4pvDRo0dcdEa1+IDMXFBej0pOiABxO1T8FGEIT+rRtPnX48iF2p2I8uq7+9auNKuksdLZrzAm/mo1ib3x402+oB8ZtpEeEOPnZfzXm+yrwIoIMMZL3GQMT3aKYKVfRp5RpDcZ7zTprSgnonkhBDKWJgN5uf1e9chrsNdjeNsaXDV4IRBkjy/UWaeQej3r9XocuYLhTkSdVFPZ4y7gSocIMMS4IAGFCudG6jYz9y2EFnfu+SEZbFd8ypYy3DTIuv0ZTTx9+pQbIaKP3MzM7ie3mNLrIlAiBnNyhxaIxxOrryF57FRC5olusssbpyfTAYOrYf2qaiQCmZCM9ZWPpKe+retxZDGxQTJ47OTHsZ+pKNmRYAk7nHBX4R5KLRMgs9PXf//RFj8Pk6oXhcAABAhMlugb7JNgEiAec5nF17Vvozj3m/SizSlTCLRCwB48DSvUEZkQE3I02KOwKBMEStbHOYGSPT5nv8xDFfNeihjZ4ylkzsqXPb4XednjexErLM+mHzw21nuTf4tJ5uSQDBEk190DQZvmn2GpRF1WSCbf/as/RXKWvpsO1y3D9ePHj5nF/nAfoSUwC+BFIjbDHYCcoTtclV48BYGMVEgFPKVHMo3aZcue/MgUPvCIhdI0waQ3JnphLxZDDjsFmQ7gMOYV72L3MY2qlckRYNyxjLJec/s8nlz2PbGjIuqE4kwJyqdZfPlE4uR8bZJnJ7dUSVeHT5VRvhCYDQFW1dQN2IzrpY2Lw1BrsB+G7uYvyh7PCIDs8Qw4SzySPb5ENxki7Some3yhXkuRuqI9jqnInng8J2yRt9LoMYhwYkJiSGJO8setZbhqz/yWDERjtdorEVCCiW0Wen9K4k7UjD18mesjvO6s/AnaFnmqQp3ir7LOYa9DPJIzxjXZmykMPyxD9okTQUkN3Roa0AUZLPwx8vm3cHzVtKh3myCQUQGb1D++kuYcMQ+EXJyyftsgGfNSSFJ9jt1eUHIAtr45asDvbOppe5KvCW1nVRKVt7OIUbunIBA6atFjGZ782UnAEkYOn0hk2eUpZ7tt/lqJTbVkIdVxLeRFbVcEGJWp+kv2/KXeXTpfg/2U7pM9fgrsYaOyx0NMlAMCza3X01FtzlHUPpI93qSjZY+HMEblLSw2PodgTOZYDLolTpXQkDR0nhaSqYnHQDqeZbiyO3lToKNzKyQTBYfp2N0gxk/EKFpSmQMQYHzyZ5w7TL5u17RqnTmC4UAwViOiFaRd68msN24wtSsNbSu/HkcGH4at7ZFOu3KM8wgAmSXadkq0NiLEliP3M2/RwsoUAndGAF0U3Yk/Rg0BmDAww1BiEKGvZj5cMS2A7BexU0GKSIVkUsgof2YEFJLxekeD3QNk2E/Z48OgLmno3+a47PESqO5S5nrW6/U4MrIoe/wuY3I+PrEBsfVSFlPJtvjTLi7DinNtV/bm7P1kcck+Jlzbl7nRu6348bkRt0K3L9x8pUciYJw7SCw7CwjMIOFtNzIwU+AzYrsui9ZIvtRWWwRO2XjSlgWvtmMceZOYqTO1HHotNvzpTp5tB6wh0gZISpa8JnxZXxVa+zUOI+6CJSVCUXnbVbMKXxgB/Dj4NDl+HuWR/UOouMutvJu75pkidPQ22uPKnBkBu6qGRLKvYq81GlayYo4G+1m95qkWrkp5FklqV/a4ZKAEgWPWa0nNZ5U5xpE3iRniU8ZUP9bcyVP2eD+ch9WcEqGovA2jKmyIbXlPnjyJUotK+eXLF+4l27SVzgnJYLu65wC4nvuA34dKSsYbxwJC7JTjQWc/hyVkZkCAcUvghGv3cPHwAWx6B0cPDtkme/DxDXG90nK+oRn6ZSQN0ZndEDDbUlQIS3OOMtt8CklqUszVX3t0jQ2QjAnJMOfY46djWmzSCw0rcTvUrXYSeXNJUno2BDiEynodFRVsxeVW3k0vrY7IzCaBoqcEAbuqhoXvueqBgwZ7KAxjcmSPj8H5WCuyx4/hdqW3mluvp4PTnKOo0jueTdd8kz0+Hv/mLbod6lY+ibwZknDYpi4rQ59kn33hLp8TLi6DdFfz4zQAwRUX6PI054DY9Z8vj3cJ7/NmbCpfyfWees59ZmehNG0vE7B0Y5b0FE4f/DvENU0is7hGmeJdbAD+1biI4jN55lRLUROsjnHUQ986wM7e0be3CRMgYcAWLup76/fK8+kLm+OmbeZtE5PI223xX4VxFmvWZaIv4czAmksMY6Gj266uHsVfIZkoLMqcGQFUaLvtIKTztlf7arCHwjAmR/b4GJybtPJvc/zvtirZ4xaKeyaOWa8zY3WMo0nso1Drbgu17PG2eB6ubRJ5g340xpQ+SZCCwzHlPI4+JeORzt5/IjTl5HolC1XnzH4or8L7/Aw/Q72pjt8HnMk5JY5CFBPh5xgNzh00QsLIhDYZ/J5mn2GEdSuUgUx5PRqMAM67VIvzLEUpCqP5zTlKKY6MiCgBAzJTGzoON22/P8G3KA5XUv4i84nVLWjxniHblE5/TzTKhae+ZAr5+poH10D0lBU52igbKQ5vQopW2C9T35boh+3Fal5r5KbGJp0yZp2dsPc12E/slNAWkz1+Ynfsalr2+C64Fi3c3Ho9HYfmHMkeb96nsseBNKVbTmKP44ZNhRhQJnfFY2B2aEiGq9Zc0pt8abzkjLnuLgtnCvfUhXkqFTBEaZUc5iZCmwx+ZnATninZu8qSXBjUXAWHYXQOcPqzzzrFjnfLQarYrvwVOUqFpprHRcqRzKi55ZW4Je2KyVfj3PxOabeV266bJ8rPgW71RkFKfz1Q8/hXPORTNt54wg60SNyFTRLRF9G10OOjj6bK3NQJ6aAxR/emgqUVMRq5rZDcW49dVcMXSyzK8K0L5Giwn9iJssdPBL9507LHm0Oar3BF6/V6HHn6jGXQ0+pt/oCE7PEBIPdu4kT52WSNjSypm7pw09kNtZv12ALjQjL4i92r1jBWidBYOg4nUkavWyFOigPQuDVcMu157TMbxy7J/lWZMuogHy9lItscHZimRHGuCkU/vgYsEu7XtjxGeoRkVuQo5bEd7JV2ycj0mteJJT+xNIyjhCZCo72khl1lWJGtCsv+jts6W6Py02PQ7eqdVGFX/CgzYCCnKKnP95BP2Xj1DY2pAaXX6x3bLnr8AD+Cbe5YYtNL6+mQx1q57VuebGjkjpEErOjUMk2PrHKCrTlWGuzNId1VoTeXyh7fhd60hWWPD+iaAUtnasmAux6mwYocefqM7XdPq7f5nRIuGZleO9C67PEDoNW/EpWfHoPuAKmZq92PreCDQjJsCXRJZyPS3uM8KbBwG3mqTLRkZldUtPwdMr0T+si9vPMD+h3Jx7v64N9/qGucU+nkmqFy2mJpzw+Q2+6Fr+lr67muqSTzLl6DzNPy6+kylXiPVuQotSoPUGdd9FwyNv0a7oubabuo54fwZj0lBZj83T0Td54WovLjKvoleA4r44ofjfYeyF358o4GTot5OQiu3uu9Nf8Q25zNBsxLHmhX+qmRe0pvusucR8Btj8iAgwa7JwyDf8oeHwy4aU72+Cmwt220t9Ire7ykvzx9xr4Stafs0+YJl4zNRW1X67LHd8HVqnBUfmawDZkW7DXvHrNYRsc20Y4IybBh3z3ag+bR9tKGzaMAgMXIzM+qHqB3+Bma0wpc9e53rhfDR2ND94TBwDy8R7ghGQRmGIAZ7w9zSqeYUEMuZqvK9mAnwlITPc2xFPU4vrAiR67u5XZEbwXdbYu02x0sNA1HkxWDcK72aKj8Cc1uEyypLlOVlS/3elR+UsJ2OnceYb0Hcld+PeK7roxdGbGVZ5y8k6tbKMzR7WmWNRLupOHmK12CgEZuCUrNy1jHSlhzZrSGha+Uo8F+em+Gc+nkC8TpiNUTIHu8HsMZavD0xuYkWUMsrFn2uMXE02dsftSesk+bJ1zTVfZ4c3jHVxiVn5SwjSQvs0Af1iS7h2TYe/vkyRMLE2pH8zvEOGleEjHL7I2y5N0qwczlbbdHwhr6E28FZgmzqZgqM07bIGVIDFcSZSKXbbcShK1fL6c3YhmvQSc35Yocpe412vQkNhdIVz/IrNO72mUqtp3SqdMtPazLFjQW01ZnWKmfmQ27l8CwORfIosPP5jqAZaRJwkLh1uZ2sZt/ejqUjUVPuyLwnvLt6SenQ32AACQ/xQViNvM+oU03RydnxAGQF31FI3d8x7H0RKd3KGGcut6cDG0cbcfqnHwVy9AfPtJgDzEZnCN7fDDgsscHA96vOWsodWpC9ngJsLLHS1AqKSN73EUpqrDNYI9nIrXhBguXo0y6b0gG14BrdaDysmE/Q83hR5nbIWydrTxltsILJMJQnlDq160ZsycztlvRg5s1FbnsrdC0YoF6orNzw/oLq+qKGKZCRlS8+w0KCd4stiJHuDujfHmO3WiZtpnuApw5kbarUdcMOHYGtrA5vEuuvLntFtYQLUYwhg7igCyTmx22dA0/nz17hgNizshBalPCDCpgFOdQNrqO5SgNTTJDsl3tsUkTp1TiTg4eAe648x6d/jPsDo+kDF9eSf2MIqCRG4Wla2bGwAmtoSglRGKohNFRYnVGa5gwU4N9hk4JJTAjrjMQvDQNmcVX9nhhz1rFvrB8p2Kb01dNu7LHC9GTPV4IVL6Y7HEXn5nt8ZSjCV9Baiy4rEXTHUMyTGSuzUY8pp8LJlRlotz2PosQbXTmTHZ7eW76Vv7Embk+i7bUAIYeVIrU1NOQ2tQw8W7wb9hi86oyGDZvK19hvz2S+fN8uLPzhB1+uiJH0R3o44XEXemwUpqcMrFmYddgAPqfa88Q8CPnsAjZF6mEYIw12MCHmt3Ooo9wuPcTOUvJ3kRKeLr2wl4ivfKu+PFoUT+ORzaaSeiz9hhf4mdGclLCNgNf7rQQpceTumgZZeYR8DD0hkD+3XmeemRPO3LRsTNSXahZ2S0LmXE9T9cUUpKBxdTgCWphtSq2CwHZ47vgqiycWXwZDrLHS+DNYFjyesMy/UwJ2ePl3eSaePat8ULirlayx+kI2eNWGlslMuGMGs2wV0iG9Yz7yqxHBhI3db4apAhJlWwez8+tNQSs+67npm81f60LyFmUW0uvHwHuQuW2YsepmzlnevzqnsLBc0Okiu3NJ5KdqZkePBx+36Qk0+7mu5kCXTmKLn7Rz8FlKKx/xGVcbiXsn4VrN2dv2nUeRdXcvRVGy3vxGMCsN2ygHE+6Xe6J8X/9+pXTsdSMEuMtN3jBMppNlObemSnhiUpab2IK6/eUHybJ2VDdZITxYmXGFC70kG7WfHqB1H0OEJYSttNpZhRvLrUpdeJ04hciQCN3ZGdlNBw6olCzslslLiP/GuwjhTDflqcgyR7Pw9XvqezxEmw3lYSSSpqUycztNfV3tV7zhK3IUdRKGq/lyh63oiV73ELRNpGRau+cw652u4RkEAI2wNrJGvrYhl+o7+6i3i1ccoockjrdnOZSslY6xK3en7gWApNQOyBemPINZSaXScAxZJSYjsMIxoFY6XaPkhqOR7eYZ7C5j+rTK3IUVQEzNxLUo5SqwesadiQgrqnCm/mue7rH9U2eomboaWKF4TojWgAAIABJREFU4qgy+LPuf/nyha9Yucx6KPFoNs+71VtcskkXfmbAe2vMzxDD/DQyhqpdrYTLn+et3lWbClci4M4/0aoY3TOPiCjNE2Zq5I7slIyTK1yYooS59uNlJigN9mhfn5IZLtyyx0/piFAhaU6G7PGGkK5ovebZX5Ej2eP5Pk09lT2eQmZaezyzkT01sad4dPO7hGRwylgcx8RjYImduSW7iTNKuYvLfdKEysIPv3PnzH0QmIRThkz9FvU8L6nQS80Mkm+x7dMmLuOGJIXmU2XlCIDdgxlWxVzq7f4Iy1TmLMdRKlxREw45hqE3izKca3bRuqJesq7topkjFKjOXuCKFuvvieLmDRuPYR9G6LRFhj1SAcr1c3lPx/+0qovbdNTScAucm2YR9/yDmHNToZrHB4H0FDMAb3KBXr7d059m1Ppzadv00tZMbueyNlXrGrnDuoMNNNG5HQJYlQpnG6ueMUGFq9swXto2pMHeFs+a2mSP16DX8F3mCtnjeTxdIyVfcszT5azXTViW40j2+GafhgVkj4eY2Jyozja5PW6JP5BoHJIxsT7X14O2N0xzLZm/UKnHe+sOdMzIV8IPv9Nr+u7OyC4wbZUIcA1VKdOrfoIbE9QZsHFpF7xMJg39nrgM8ls1e4sHvC/HUSpcEV3Id3Xu3sIsc56bknWQIMex5ca6fiAjpebupdCUZ7anQs8XzPVi9dE+LFjrWN+17qfmpWMMVr7lai+2qpSY2QKnJ8KPwC20ryKc90J2Tkf4VgRsDklvrrsVOG2ZDUVdI7ctwqY2d0n16g/nH6+A/WkXuPJX7LvTJjTYp+oa2eOTdEdvgys17mSPHxOA5azXTTaX4yhlKMkeT/W17PEUMiZ/UXs8z1TuKfe8t/rjlhJvLWGfbKvKC+sJN+GGzLOdubC2+xSL7negQ++DwABOQ9t7sHCmRgfmZT37IS82h9M59fX/8MMPtsJogn3i9a3YGhD+aCteJjOefaUy4U2ezRu6HkcGcA8o85MJrbI7DrweRZhBt3cddGdjXj9ASfQVyItqzE2GPy3a6SWzwn78+DHsr7YjN8p7eWZ0GDJ1l9dwVknvoAw4TwVsChbveBlkN5xUU42OzHeHsyf8rYZeW3ZSp2ld4plM2jZ659o0cgf0fnTtMyJdKMzuQG6i08I1uoE7rEi3qrkQUg32QqBGFnMlzYpHoZSOpHPptmSP13Sf7PEa9HiX4WyHdibRUBmOmja26VYN2QrdBBNaJVwHXo8iLHvcRVL2uIvGrnR0jTYyX2PWNTslwxZv9t66sVAorr8IxR3VJWmw2CxmNzptlrxPAbZIh9seKz+HcB/0GnLKQZCGBy9cwviog7c13j4Nu94+apJwp4VjFXLUYM6to7BWf7wATJgq8yiV2A/HsPXeWo6jqKsl9HR4bPb4yUGZ0L/MoGNl9D6pkm/dXexbHZGBgEePHoVbTvAGNjkQaacXNHs2/qQYDAlIlTwrPzoMozJ2FoWpdkPFhk12uwQvVXO/fE5WhWcfXfnv17RqTiGQ2r1ry2PWDjv7bhu9cEIjd0DnppYe5vZCYbY6GAozF0wNoHlAExrsA0De24Ts8b2IdSovezwKrOxxuxZE8WmYKXv8MJiyx4FO9vhh+TnnxV1xoVRhopF2h6xhI7NPNlVJk/ySLT9QiM3fpLkrVQJ0XicCFObKlXg8l5fyVZzYdVtS806uJm1ltmBUzgZIZqZyO2+23RIe3WFh2/IS9OxhDOFu0+GLC+Bw/fbF63FkWIuG4ZsgZqHblUjJKvmF6447D1eOHShnO5tboSu6Nbs5XEzcZTfPY1TUa4aPS0Z9OjVG6mseU0N06+I88HogRLdotZJJr60Tf2YW3zmZjc6o7rzRdqk9sWvmaVojt2tfZLZoFE6Pbg2kW1HrVmuGGItpq8pL6tFgL0FpfBnEIFTbZI837AgGvruoZdKyx13YkcyUjeNi2FZJSGnmbos2XTilu0zZNNxFjRRbOYkm1uX1ODIYRheUJojZPtqVSMmq7HFgjIp6zfDZ1TWbhVNjZPPFAQU6mXX/UU86OqWnOvCzvtrDNbASuLNnNC3NJgpv1EVy4mQaJXLdzHIVEKHNezZ3gZBvt5XmlBl3TAiH7Uwm5dSa6g3tVowYbFOLgdeo/XnMdc6I8yZPW6FN1KDnysn1ODLcRZfGE9cgcM706aYi6E3CNfMAbr7M2Dkmsa5E2bSdYfKwpySwoYfLknQsEZUlMDxW2ylvRefhhn3diqkLQF0IRZRTM73PGZLJTBqGbCaWQt5VrBwBjdxyrPaWzIxBVqWS2rCDjPC3NR5PD8losJf0/illPFXQiJ/s8VZ9YbVWA2z+XyaQMe22MmOjq4nhscaiZLbcnDFMK60YMbCnbIdUrx3TeGWP1wt5dKnNG4b1jWZqQHJkj0fxSY0p2eNRuLzMqJyb6ajGrKsNyUTJOtdgi+ox4cQ9j9h5PX3uz6iaghFy2KV+LjtTtR7FNpRMm4NOUwk7YyEaBrdNkGBeboJSdJunbeiYIbELsXNVQDiFx/L+omR0O4lFzCboxCYdlFqAbUNhYnKODCwpvsr7ogm8biWhn8XDFh0RmyE69Mh3C0fLuG2FaV6hkowaSv2MrPDFwznWSMtX67Fm2DxRWQ/5jVJYo2CFTQzIic75u8ZybyKjOCMJJ47ZfixHlWQj/BOKFl3gzj/RtJTnTtKikdsJ2JR2Wrj6uEZlK33McBqqCiPnQA32TvLWqtqoBSR7vAm8UWyj653JlD2+CzHZ43kpTdmtGQncpcMztw/2MBh+U3yNXNc85MNF1gMZNQCTJGpre6ZKtIzXnPeTV6iEJrxG3Z95w9mrcPOn7PFNiOoLdDLrjodkGGDMua5U2fQBqa0HyK0hL/2GzgmNYZeFE9PReZxBfnq3nohJk6Z3KTR2NNEdez0g9BRt2XnZVhUmGo6CTesOepjFSpA09JeMYpej01VAiIFmkM8rH3AXHWIuLzbdMLxNu7ba8sTMHFlZiopKW9eJbasw4TpxMmgzKFDXXFK9YVvYHMWYJajKez1sGqzc5srrT5V09d285Ee7CZpTNY/Px+YJESuctcZTm2qRXoiKQfOuTxGQyWcWivqdgX3vMpdpZapHnXT3TjymnNfuuOjUtKrVyO0kA6nlmAm/pEU7nRaWL6nTlHFXTzPE8mtoec0lJTXYS1A6t0zUWEAgWUnPJWz11mWPF2q2SBpYRbV3Vyvw0rLH8wNE9ngen7ZPUwqAJ7TMq7LH2yJfU9vM9ngns+5gSAZqMhP06aZ1hjZ3BI7UfWvkcvy70WDbDA6d8VA0bPGYCmgkFvDpFGpg6LG6MMRY0fkjwU8yMa7Q3ZnCCoWfainZdghExcYdcaZRywjE82e5MCxY69d78fBPAx0N7epKqDrcIi8aHk1P0TSJA9y19VZfjyPboVHBY7DYAqck6PRdIoTke4zgvM5QTocy8BGSqOISbZoKeStT54FHdlrLUwupUZKa03OABftKlMK2k6Rtq2sCmlMTKTJ2FkfIahRhpui983NX9NpWnpJ8oGi4JaIVzZuTCQVataV6QgQ0ckNM6nNSyg+T4Wbl7qzVfLVi3vOmxJGTswb7Zu/PUMBTC43AsGiiYc5A3qI0WMXVG4AlP41RKXu8BCuvjOxxM15SS5IHV+oncwLiN5WHwc4D0fkKam2BUxKyx13YU1ZJcw3HbXRvOir8IxWkDMEpAKG5xqzbHZKBjpSpb+E7cezRW5tapqWzRB3PdMm1H0VnVaBr6ya+NoYed4wLK3szJJp7wSqVjN6Y7OL3dF6aD7TrcWTHV3Sz5wyuQzDfXC7zYk+cw/ujQqya/FvRp80lyuBvd3Hm1/3oujxDH1kpCr1jwAjatsBaCXQhJCcqCWQiDCNVW2QjJbTkM0zWwnYXtZ109100FBaODgFPhGrsjUIybl5MI7eHAETnn01hdv04+QXuGM3hiBs2LYdNeyOdn5v4HONab+1FQPb4XsQ2y8seD8f7yBzmn80+sgWuZ71ejyPbWbLHS8aR7HErMNFEVD+Zxx7vZNaVhmRABwGKKrVR4ds120b740AmE0E5hYbsHkr2AcrnfCWlBTIqtD3nQJdNpQJ26kHrn41OC+dm7vL/5hWm1NBoxWCPeel6HNkxiBcjRJ61wBY4N3H6oMA1329FBnxWXv4yIKdkD7Um89bgR7AQSlEnvXkYa3nZ42k/wYBH+j2vNzInD3NBDsPca6iT7u61Uv8TSSjRn+cxiupZnrkGjdy2vRPFk8xMK0xfdkTs0h4zdXqPGHTeojNmPtRg9zpi/p8po0P2+LG+kz3uzTyDf+6aUVMWhKE5NTRacSR7fNcQkz2eFzzZ4yXiNLk93sms80MyjCV8tfzRHtMQCivzZl68Uk+ZJamEmbQE/WNlqBxSobNmRmZ40PdoqNQ2Rhs+xuwpb+FPSfUvgtG1c0/ht2ujk6iAGJlIez9OM1uzU7I0Jn+Xjx7ZzlAFelELP/NK4SOIZE7r0TvX48hFCbs0RHieCYo+jVIY0tw2B3HKB0tcDPulo+vIrvHYjzZbc1SL6DQYbaMDEhnd0Qgbksna1HCwUBUVbi4ElBnA/ulNZPDPe4R7U466S08ZFXqXnm8EBi1CCnPXPspIjkbuXuQR9XBtzbgF3aAFAt9J1GnFo6pTQxrsewVmwvJRPcrIj+zxvf0le9ybeQb/3KX/R2dvSzBdL3vcopFP9PMwuAMwau3SiW6ZE9Oyx0Mh2TUeB/Td5PZ4RjmvMev+v5DMLqss7NFMTg2J0b4ftprexGsQBdlkZiSPHmfYdPXvZwhb7lFGaFkhohNQZkwde8QY72Ty2e6g/k1n3DHigShjk2zWuWvJ2VQB4Tcaxt8kI1Oga+9cjyMrciSigjHb7A09CGFGANo+AhMXohPTUa6bawWVDIZE7poxKlvv+jpzcsn6Ar8UMztU9tKDGsCLvB7CGEo1C8Q85tleTveWz2hQY4YAvd9Ptw87FwGYZ+bZ21mzldfIbdgjUQ0chMMmXNUOee43WTUPyWiwh715pZzMasJUzPore7ywu6OzgVnOZI+Hy3qYg7BFza6wZDSHebWwpyh2Pev1ehy5vRkVDNnjLkQnpqM22hhjpJzrkMhdM0Z5Q8dKZhbiGiT/LySTaSA6n+7NPMZ26q29rR8uT7A3RcN98lk88k52nmLDRG2b+6C0yWlqiFkZo0A4DR0WXe9FWqH+TSJbFUBd8wio+QnxaMnQxr+H68EtVc5dicJEbdg/0HaYJPvigN65Hkdub4auDbDd1eNubV3TTJVNZMYKj5dgDplK902N2al8B9HRwSTWVRIGV05H5NdxT5CQUkaQMbyRKOTW/vETo4tHVLhrzaIwlQxm/NzmUus+aNfo7uVM0YrXs71/0svl5KnkJgIauZsQFRYIY5PMYEz+5nUSzE7u6kzaPi1sYlexUG+pNKM02Hfhv2JhBDK/jvMUMa4UpBWR2UVzal1myJt6ZI+n9AQgYkkCpZRun3rRzd9lnSHz7rte2va77HEPGfuTLhvp/wnXNSjZ1eO2T3snvBXfItYqIXv8QA9Gx/tU9nhq+UBsasy6/wvJIJetRDCsp62FhqoRNtEpB+XmgDxd8pVo3NuDnTkXQepqw6yLbXSWAUBvpcTbxXjxgK35iQx7TYzBEHUNPaCGct6lBiTKJfhwnbtASHWWYcelh3RNl4UMepW3+nk9jjxkoqPGKzPPT0YHK3eU5sNDBpXFWErzsAklUBVyNNvCyhAOiZwQzPqeZRoE/JDZ3jmIujeT1/OyRA0AnsK2Rncv5z06AFMkNcmfbXSXYzVzSY3cJr1TPhwo2duvHbquKlss567JSKcSDfYmYrm3EtnjexHzyqcMIs9OrDHuokOM8eI14RHW6afs8Wh3eJmyx1uJX9S2bVV583pkjzeHtKbC+e3xTmbd/4VkUARdQ53hxB/TE5n84WpH1eMPG9L+mRwe8UcZCvNnXnSnOXKar0A07TbRKQ07aMw1gnWxd1Fi6OtCtCmJ1ogXhsmOFxEw/i4GyF52QrkFpWglDJmwcCHyphg1M6+BfLT+YZn0/jFGeIt3Qzp3CaGBgoG8dwqilQzaIVXkIOo0lHnLfcSsmGIwWnl95vU48jCJ2qhREfJePPcnSwyUl0uOK0WkjSDtFe9hLDPnewSbn7N558N1DWCHoTS+IaTu2LQc7c18JtjOPwz7dQFjM4UPunS/dm3N9DXCnKKheb7UZot8j4RGbj2qDMn8iDigMR6jit70BmCllaTBfqwjVnxrlynEKix73OvlUAUCJa+M+cmMERb2Rm7+JzXLHjcQHZhdr2e9Xo8jb+DIHvcAmeGn7PFWvdDJrHsAffmFRE+FgIfAp0+fXr9+/dtvv3n5I38SAkS/+e6770Y22qStV69e/fjjj3/++Sc2IR6Zt2/f5qv99ddff/nll3/+85/YWrzFlMq/7ivU8/DhQ/5F0TF/jx8//vvf/+6WmSFtGIELeIEF/nWpsvRDPMprCf2///67W0MqDTjffPNN6mkqn8ofPXqUepqZNnmR/jJdZjg1lRxgMNX6sfzrceThEGWQIfb+/Xuv5IQ/nz59+vPPP7uEMZb5mRomPGWkMA1+++237luzpZnfWCxCqpjHDozKsJ4mOf/617+YJbyqVpEcj+y9PxkdCB7z1d4XN8sjnM+ePQPGeTp6k+YeBT58+AAO0ZpvImNR3pVZiYBGbiWADEzsagwZs8gaDY1VFd/rMMsCrZgWXUamWhldwpSeEwHZ4zX9InvcWKkpQ0P2eI10Zd6Nmqu2/IoeBku8SUQZXEXjlT3u9ebIn0vY453MOoVkRkrapdpCEXz37l0PV045TGw0mNwjWc6LSk6FQFSfsBRmFCZbZrbE9TgKESaS54WK8bOwwIclZ8vBbe2FWq8xuTE/e8YeyOPzQqGZpwui2hXB45LA8DxcVFLCgv4/keRffvFG0K5qCcMYG56w+s0jMRa3qHSZp6sYqJYXJSZEQCN3wk4pJEkhmUKgVCyPgOzxPD56ujQC17Ner8dRKGCyx0NMzs2RPd4K/05m3V9a0ad67oYA+8j4Y13hzIc59jEeAZxHCsmMh10tCoE5EcDF+eLFC5c24hx4PSb3rWNOe/EYWLjAzAbyYTwG1qLnZtxeG5xm/fJa5BDS5DLjEVz/0yzoph6WdbN5nO7jzxzN5F/bijmXyb8ARdSTMMz8B7Ys8UoIgSshoJF7pd4UL0LgAAJmEpA9fgA6vSIEhEAPBGSP90D1cJ2yxw9DN+xFhWSGQX3NhvAbcjUNf3gVzf0neHCGsWru9hnWnBoSAkJgZgS4IMgLyUAtl5NM7l73riyDZhzcM+NcSFv0G30TRjs4GuJxhC3h5dzqJ8s6f7diWcwKgQsgoJF7gU4UC0LgGAIMf9njx6DTW0JACLRFQPZ4Wzwra5M9XgnggNf/c0AbauIOCLBJh7ut2aTDXlp8oHzai6tLuoZM8JpN7mm9Q7+LRyEwDwLclRQ608MzEPMQbCgJvxTn3S8/G8El9HBfXBhq4sXoVx9LKuxUJvqpoVCKOrWuaoWAEBACQkAICAEh0AoB2eOtkFQ9QkAIHENA9vgx3Hq8JXu8B6rN69QpmeaQ3r1CZmE+jcWfBYK5wFx+YnLCK3psyZIE16RQDJelrqovgUtlhMCtEMDj78VgmHA4w4eNOicOnCYOp8QLnJIJ40wG/+fPn2c6wgRI8mUyrx945EkLNRCP0eJyAEm9IgSEgBAQAkJACEyCgOzxSTpCZAiBGyIge3ySTpc9PklH5MlQSCaPj542QAClUMdZGuCoKoSAENhCgKsbOJ/nXUWF233akExUVbrAKZkw1EHX5U+fcOeG+cwMMapXr15tdXWD5+ajKV5Fs53j8cjTTyEgBISAEBACQkAI7EVA9vhexFReCAiBYwjIHj+GW/O3ZI83h7RHhbq4rAeqqlMICAEhIATOQSB0qXODFmf1zqFmq9Xo7V6rx7A5+sP34UPW8yEZqzWao5Dh681zbIu25u+//x4rwv5UQggIASEgBISAEBACQkAICAEhIATKEZA9Xo5Vp5KyxzsB27xahWSaQ6oKhYAQEAJC4DQEOBDDQRmv+dD57hU45SenNLjU0Wu66ye4vLY6/YyiDV+ZUJMLBZ+F7ESYV21Ipzmm4xXTTyEgBISAEBACQkAICAEhIASEgBAoQUD2eAlKXcuEdi7NyR7vivmxyhWSOYab3hICQkAICIFJEXjz5o1HWZjjFTjlZ/SIzFU/JFN4RAb2x3zKhe/WeF/xIZKXCRqdIiFqVAgIASEgBISAEBACQkAICAEhsBYCofUd5szAkexx2ws2iiN73GIyIKGQzACQ1YQQEAJCQAiMQwDHOjdQue3hfP/w4YObM0P6kh+S+fTpkxfqMFAXhmSGnVN59+6dJwNz2gkekfopBISAEBACQkAICAEhIASEgBCYGQHZ4yf2juzxE8Hf27RCMnsRU3khIASEgBCYHYHQvR7mnMsDn7eJfnBl9VMyv/zySwgsB1AyZ1/sgRW+IvP06dPw9eY5xOe8K+OI4emITHOcVaEQEAJCQAgIASEgBISAEBACN0QgtL7DnHNhkT1u8Zc9bqEYnFBIZjDgak4ICAEhIAS6I8BH2r1jGcQ/pjooEz0iAy6PHz/ujk7PBrxQh2nKO7TktW9PxgxT022LlpJhTdsWlRACQkAICAEhIASEgBAQAkJACFwSAdnjZ3Wr7PGzkD/QrkIyB0DTK0JACAgBITA7AqGTPcw5kYfoxbUcE8mcJjmR2sqmM3GmV69emYvO+N7g8+fPKxsqeT08IvPy5UtshpJ3VUYICAEhIASEgBAQAkJACAgBISAENhEIre8wZ7OSfgVkjxtsZY/3k7HNmhWS2YRIBYSAEBACQmA9BIht/PDDDy7d8xyU4ZR09IKvTOjCZWTmNJGVkLxoJsV+/fVX+02X1LGhsLbKHO+IDGGwt2/fVtap14WAEBACQkAICAEhIASEgBAQAkLAIiB73EIxMhE1vaOZUCV7fGTXhG0pJBNiohwhIASEgBC4AgKcuvA+zeK5489iMhqPgRiP2rPIq2mXz8YUvv7777/bwpxTGfMpF+7J9Y5yDwsFFcKiYldCgIDfldgRL0JACAgBISAEhIAQEAJCoBwB2ePlWLUqaU3szQplj29C1LuAQjK9EVb9QkAICAEhcBoCnsMdd/wMRyI8qiw6Fzgl891334V7cLwoCPyyHwdmzZVlaI1jOoXDSV5Mjo/cQLDFXwkh0BaBhw8ftq1QtQkBISAEhIAQEAJCQAgIgYUQ8Cxf2eO9+072eA+E//jjj1S1NZvwFJJJoap8ISAEhIAQWB4BvhHiXVmLUx7X/LmMRS+uhaQLnJKBC+++OHJ+/PFHF3ACMDYeA8ufPn1yn/ZL0/UmCGSaQHnyCOvXtGq+JwIZBT2j1t8TK3EtBISAEBACQkAICAEhcD0EZI+P71PZ480xd90IXuU1m/AUkvHA1E8hIASEgBC4FAJ8sM47t/GPf/zjRA4zEYhrfGSejTmeFkjkg3vJOLfOowcPHtijKhxS4bjMmL6gIS8Aw08uOB7Tulq5JwKZEZ26vfCeQIlrISAEhIAQEAJCQAgIgasiIHt8cM/KHm8O+OfPn1N1er6mVLFovkIyUViUKQSEgBAQAtdB4OPHjy4zHFLJxEXckj3S1z4iYxAj+gLmrnby22+/EQKxbmhODxC2+fDhQw+Eo3V6cTh+Pn36NFpSmUKgIQKp25zZacX1zQ0bUlVCQAgIASEgBISAEBACQmBOBGSPD+4X2eNtAbd+jLDalLkXlgxzFJIJMVGOEBACQkAIXAoB9qp7l9g+e/bsrOvLPEos0Bf4kIzlhQR7c/A4wyxHYWxshkgMPwnGAD5qolu+a5qdWcSEbBPQ8/79e/tTCSHQD4GMju4d2+pHg2oWAkJACAgBISAEhIAQEAInIiB7fDz4ssdbYc59G6mLy7iGvebijQdfv35tRaXqEQJCQAgshwCu4fBOfz469+TJkxQvHFoMvxDADZI1c3GqrQP51+PoAAjRV4gBuD5QYgMjT2kYksxn7aPkEagYGaWI0nDJzBDzL1++ZG6UuiQIYuosBJiQU/cLs47w9CzC1K4QEAInIhAuTOiik6iRJ8KipoWAELgnAtezXq/HUSvJlD3eCsm16gnVnrXscW7XSN10wg7Uqrs3CMnoTwgIASFwNwQwfb2LjOpXNfxr1HkWktfjqAeS7GJwO5ooSI9WMnW+fPnSJcBNE+rLvKhHhxGwZ3QM2qhNh6vSi0LgAAKZUc+jAxXqFSEgBFZHILyRHC1udaZEvxAQAkJgFwLXs16vx9GuDi0sLHu8EKgrFVvaHg91NuvDQZgru0mnZCyYSggBIXAjBPjYuHuRUUPOTzl7Af3X46hhp9iq2LKEQuAeO2WJBTpboHeCwxmcwYq2wnIezVdmDQLelpY3b95wiVlNhXpXCBxAIDPwB09BB4jXK0JACDRHINwuiiNPp2Sa46wKhYAQmBmB61mv1+Ooh/zIHu+B6sx1rm6Pd7Xj9C2ZmUVXtAkBIdAFASzhTvEYyOVII3pGF7rTlV6PozSvVU/wd3jbHPjSw7D+oqFUPMbbLlTFpF7+XwTevn3rHjEmXKp4zP9io/+HIsAXTcPrLg0FTEF8dWkoNWpMCAgBISAEhIAQEAKnInA96/V6HHUSENnjnYCds9rV7XHiSSkHDheu1G/tVUhmTrkVVUJACHREIDWrtmrSc/q3qjZTz/U4yjBb+YhtDrhHbSWcmHn27Jn92TWR2QDb/Bq9rowsUfmnT59ev35tScXxPf7TQbZ1JW6OANMON+ZFQWAKevz4saIyUXCUKQSEgBAQAkJACFwSgetZr9fjqJ/gyR7vh+1UNa9uj3vne1xsuXujyWeAFZJxUVVaCAgBISD9gAkZAAADt0lEQVQEro/Ad99957pHf/nlF5bbMWwTGAgbIrPJih7WfNscHNxupI1DSGiEt0VDjM+AANMO0froWRmiMo8ePVLIcIZuEg1CQAgIASEgBISAEBACvRGQPd4b4dPrX9oeh3hOwLj3bbh4cj6m1d0bCsm4wCotBITALRDofUkUW54H43g9jnoDSAzGjcqw3LZaVvOU06j3dTvOxyhakAdt71MuiGMM2i8GMTq4SWBvJSovBJojgGZPVMabAWwrBBGxTnVcxgKihBAQAkJACAgBIXBVBK5nvV6Po96yJ3u8N8In1r+uPQ7lbJZlt1z0SwfYcVhzDXfTKiRzopSqaSEgBM5BgKOyfFWiU9t42DP3U3Vq9HocdQLKrdbTAt+9e8dVp26BHmlkA5crN6dx1pXtFV++fHn//n2Phm5bZ6j/cQrqtmiI8dkQYK5mBnj58mWUMGQVA4DAjE7MRPFRphAQAkJACAgBIXANBK5nvV6PowGSJnt8AMjjm1jRHodm7C+ssIcPH/74449R0HD0mdMz0afHMh98/fr12Jt6SwgIASGwNAL43zmyEI1+H+OLrTFM0w1j5nvJuB5HexE4UJ6l173hijDJiT14gH694iHAQQQ7qLkRTieQPHz0cxIEUOj51lHqOLwhkjUFGWY3Fn+YB1x6hrU/Cf0iQwgIgRoEmAGIv7o1/PHHH+M39LgEKC0EhIAQGI/A9azX63E0QCpkjw8AeWQTk9vj3J/Bl5/Qu8CEBH94D/g3AxH7udlQ28MQU0gmA7seCQEhIASEwPURYFXG72nvuSJQx4ad67N9RQ5d/Y/4qE4gXbGTL8UTG7LQ7wnM5M0AyzNRGSYoNnDZHCWEgBBYEQHGPnFWl3LtknTRUFoICAEhIARuhYDs8ct09+T2OJJW/pUBLC9cCvz1CMaYHtfFZZeRfDEiBISAEBACRxBAb+BKUHv/L4vukVr0ztkIEICx52M47aR4zNkdova3EWBTPLsp2S/PFERsxs5CqTeJHKeO0qdeUb4QEAITIsDYd8c7+0ImJFIkCQEhIASEgBAYg4Ds8TE4925lfnscm2sTBO4n4JZprppnAw2WWr94DJTolMxmd6iAEBACQkAI3AIBVly8otxjJm/+iv2NX5s9L6hQHCPoqjmtCI5oXggBdm9hLZhD9JypJ2HP8LFXi5CMjvEt1JsiVQikEGDNQt9gJwGxGS1bKZSULwSEgBAQArdCQPb40t09vz1OlIV9MHYfJ7aVuR0aHwKeBFQy/h15kez/A2EYc1pekSKVAAAAAElFTkSuQmCC"/>
  <p:tag name="POWERPOINTLATEX_PIXELSPEREMHEIGHT#58205C696E205C6D61746874747B737570707D285C7661727068695F6929205C637570205C7B50205C6375702069207C2050205C696E5C6D61746874747B737570707D285C7661727068695F6929205C7D" val="133,3333"/>
  <p:tag name="POWERPOINTLATEX_BASELINEOFFSET#58205C696E205C6D61746874747B737570707D285C7661727068695F6929205C637570205C7B50205C6375702069207C2050205C696E5C6D61746874747B737570707D285C7661727068695F6929205C7D" val="33"/>
  <p:tag name="POWERPOINTLATEX_CACHECONTENT#665F7B697D2858292420666F722073616D6520" val="iVBORw0KGgoAAAANSUhEUgAAA2IAAACGCAIAAAAw8K7MAAAgAElEQVR4Ae2d8dXuNrHuyVmnAEgJsCsASiC7ApISyK6ApASSCpJTAkkFO5RAqGBDCYEOcn/r6q65c6TRWLYlWfY73x/fkvXK0syj0ejRSLY/+vnnn38Rf3dG4Ntvv/3666//+Mc/fvXVV3fW45my//Of/3z79u1vf/vbv/zlL7/5zW+eqWRoFQgEAoFAIPBQBD4Kmnjfnv33v//92Wef/e1vf0OFX/7yl1zeV5enSg6Jf/fuXdLur3/966effvpUTUOvQCAQCAQCgech8F/PU+lFNCJM9etf/zpxRFQmWPUiit9Lzc8//5xuSjLD6b/44ot7yR/SBgKBQCAQCLwyAkETb9n7P/zww5s3b/7zn/8k6b/55hvoyC01eQGh//73vwtT5HhABBRfoM9DxUAgEAgEHoJA0MT7dSQckeNuIjdxxOCIgsaCiV/96leaKX7//feffPLJgnKGSIFAIBAIBAKBQIZAnE3MAFn98rvvvmPvUqT885//HE+uCBorJzg5SkxRAsB/+MMfoPsrCxyyBQKBQCAQCAQCQRPvZANZHJGnm2GNd1LgtWXlOOnvf//7YIqvbQWhfSAQCAQCd0LgTjQRSsQTG/z961//ShjzeC/zLm8bIcD2u9/97k7A75f1xx9/RFm5D63JkctI3AKBrBOD6J/vNcK0yS2ws49nEBZO7JY/oraAHK8iOo9z1BAIBAKvicANaCLTwJdffvk///M/fg8xJXBK76nPB2SBKPgxMyKH3nxM4tcFEdCvyEG8P/3pT+QsKOf6IrFuZMj/4x//2BQVskjJx68kN3GIAoFAIBAI7EVgdZrIwTs4YrtWzAe8ne5h/AmiTBxRYqigQeAk5rx2q1itJI8c6WVPPKi+t4Mg1rgFCRw23h6MvBGoKBYIBAKBgCCwLk2EG8m7o0VcQoY8tEF+IoJpvwleyNOjugws6klMEUaoQyaXswp2TplxNW0V8DsmPv74Y/r68EPcxJW1VWjBiMXqSydtEhHiUudff8g2qAbw/fv38fiz0xHyE7bH8NfQpZ/oU4gjq0RZPhGAZzMaOq7HThzVECQjEQgEAoFAEwJ8hWXBv59++glGmCnAGaOaqB8+fGCGkPJMBrWSt8uHkIleJFDzchWAV4s0NH1MWVYO46SCkRyTSt+FxWoJqROb1wUiXSIAQdegSZr8sjA5ZvkVRpApbWQGAoFAILAgAiu+N7HcY2U+wLnXnupNMUVNK4kfPOO8Fyrr3UnIxFACJPOunyhjOX75+b8STh7XKGHO85UTTSQqLPUQttTrHMmPhCBAXLk8f8KIoK/N4C7h5LI8tRFirHkSaSsSgUAgEAgEAv8PgQWpazlfOrGWLNgm/QprXFC1XSJlASdUgyPuqmFQYfaC6RGBelyiFiXa1Is93HFSdeyFLC4LsJuqvWYBdhLKDsUIGSMmIJqClzc+wDmYWkdmIBAIBALdEVjubKL5zAp0oQwYEESEUOqDR9l8wC7erU8oZkcSUXbZFzJzDox4GHEdukOHP7Me2byENqEmz+swkfN3pvsQCWGwAaJHtUOKLfIkSYggQkpII9sZqbIWEZKPLurMOKSo0Uhpxj4fOSzzsTc5iZj9mh39zH7lEn4Zb8kpYYmcQCAQCARyBLoTzzMVlvGzJK55bKsMOma6MYucEebae8tjVbXAybVymq2bsZ+sd/QlDAx9zV4269+bSc2b1iLywAWJ6k0znqyjgWKvds8uXztlAW41xelu6c1aomNIuCZG5AcCgUAg8AAEfrGUDuZcbj6P0rKrOG2m745hSZdvtx2ZbafWZmvy6fRxBFG6poU6wG4vsRmoocaHcxQi9osn6LUMnAQUVN5Bphw+Gt6UDproABg/BQKBQCAgCCz0CAuvumB/sHToJnds2dk0J5iy/gVzeOWHlgpFbvfh5ixIptXRadgkO+kdt3F15TpNE6YhpTL8BLfgyYbaJqauqns6M2Yulz1d0F13v8LayxF962p5xui+zsFHLH4NBAKBQKAvAgvRRPOxRLQ1Z3eTUGpomAZuevaIZ7SzA5f+pKi1XifNWwAJ+WzK0zKjb1bSWMBkBmQSWIKWXWgtPJObBV/fvXvXqNSDi3H4OCPQSVm6zP/YEkuCDM8SpXhLZYlJ5AQCgUAgUCKwCk1M78It5SNHf8hYCpjvPZZfSdSegNZlFkwzNWZ0GbJ1+BXT1yrIRvmmANB9VN4s1qVARr6pkxUIL/fxOUeXpjcryVYCSHW7+PGmjnsLZJjI7S1Du3ZvqsT/VRqKRCAQCAQCgcAqZxNrlKJ2CMmPVBFvmHDcTXbuOybKKfDWh6haBticY5fAmAkzp9122ygDYDe14XaV/ZJm9JdObDw/WuOCzlv6fXni10AgEAgEXhCBVWhijfbVjvPX5oBEBXjA5Y59WR69r7Hku2hXst6Mq3EJGxitTvkkBPYzutG99ZdPZb0yoYELlqay11qohICx0E3St1507bWoKB8IBAKBwHkElqCJJT2SGYLX5NaUNM8sMiXclCOiZvkembvPak7PSheTGK1mZiqOUdWMbU5+uVhqjJzNEW9mK7XtBbpyphjRViAQCAQCL47AEmcTnbcfmwcTE8PgsQPme9mqI0GIiINuNz2czoPeGQ5Q3hWOzWk+tzfNcyEZRTNr8GPD5i3tmWCoH3jCZpY961lyo+ygarvWdy9ZHiRNGsl4v7uCIX8gEAgEArdAYImvsEDs9ESugYPF68sHp2EzGU2EPJXfnrkdArD5t2/fbopN2GzEy2hghPpp2fUh5Snd7PGsQchs9si1BUockjwrs/xrEYvWA4FAIBAYgcAS0cQaR3ydyAEPemcckc5uOdg3wib61skaQA6HOTVrMucU2/UTDwvratfniGhXdvprBhQzriz9PvMNStJoJAKBQCAQeFkErqeJbLbW0Hd2nGu33DS/pAKcUySgclN1MrFL7bICXMLn+r4Zh9dP6nbZz71FaLakiSyiWEWUiD04x7GEliXHg5EJ1QKBQCAQmIzA9TSxFkoEiBeJJjIpPjWUmKy5pD6mlevIn1mgPZPvqeg3VCPAXV5DyGnO0uy//vrrdt0fUJIn02taRDSxhkzkBwKBQCAwAoHraSJHr2qKvUg0saRHPPF60wdxzK4kLFo+xF2WLHEoy7TkcBpSf+2Qpokstty4SJmSVXcPtS6iaYgRCAQCgUAgsDgC19PE2iONADfimYYF+6N8zreFVC2oiCOS3v+tFePTIzC82q+N+Zxh0E/M8Jw1kcXGexcppjmuiNSLQ0uFkQgEAoFAIBAIBDYRuJgmst8KOTClLN8hZxa7eybEqDytX8aT7q4mjL/cSy2VOrm7yhk+/f4dWjzPO0shR+eYwdegiaNhj/oDgUAgEAgESgQuponOjnMLqyj1uV1OSYzgxxxQu50imwK3BBTPPK4BR+SUgnBuYHSOvW5Ke22BMqDYJdR6rVLReiAQCAQCgcDtELiYJjo7zq9wMJFgakllnrfjnEYFL4ZseUz1WNgMJNlrFo5IQ6xA7vuouI6Jik8pn3OSnyIRCAQCgUAgEAiMQOBimvji0UQ+Uld2ahlJKsvcNKdlM70Mr24qC0dkUSGnF+7OEdEXgltG048R6E30okAgEAgEAoFAIFBD4GKaWMbSRNBXiCaWEz8U58EP7rTQRAxg74PJxN6EI3I7RvWAXXtztXC7x3FkOEciEAgEAoFA4I4IXEkTCQLJLmGGHWzpvjuGmS61S9Qv99zN3cZaDbfLb/zE866AIm8O0jC+f//+GTzbtAQz/Hw7MwiBA4FAIBAIBO6CwJU00dlxfoVQojnlm+TgLsbUIidfQ9ksRmjQ+TaPvp3zjjogDaSPed8kZJfFklaWdBxPzACJy0AgEAgEAoGhCFxJE3UQKFOyPJiVFXjApTnlP54mQuNaXnVUvkuy7PHPP/9cY8gtsMay2H1zTGO44yt+7tsFIXkgEAgEAi+OwJU08cWjiToMlqyQ6NEDDtVtjqiWgCL8j015pyo+vqdPdt7lk82ORuVPJk0szaa8MXICgUAgEAgEAoEuCFxJE185mmjGhExa0KWbl6qEKGCLPE5AkWdc9FsYeTLmLp9sblFcyphHL3QAVUpGIhAIBAKBQCAQGIHAlTRRP52a6fb4oJoZE3oRmkhftzzyrIOF2jx42vfdu3eSc7tPNovkmwnzWRxGjR9n3aw2CgQCgUAgEAgEAo0I/Hdjue7FnGcUXvZgohk96o78ChWyR1xjgSIeT8HDCLPjhkRh9ZtiINbPfkcMY6EMurPGyGAR0CIxAQG+90MX0C9Qdv5++umn9MYGDo18/PHH/GcgcwAX4zSJ/gQJo4l2BFh0cfyJ3uQ/vUlXSoemSujK9EeH8ld7BYdscVDPoDAHomJ4SVpteMiZbA858RiYnyNnOzJR8kYIMA8mA8aStQEnw8AqsA2s4tgjnh/9/PPPl2DBLqHeN9QyEGra++Y8ffv6aUY700kp51V9UUoyIYcZtCRAWbsYt15OkNZMOvs1u/cZl2zQl3z68QMEHvbmzRuzB3GFV3EvzI++4Gn62mu8TIGJdrOwmUDr8SppeuC/0B1JIDPpDx8++AyGSlBQSHDSKE0wKHJsjjFhuTwTTVNvbnqhTFTmWgZg1qFffPGFvMbrm2++aTxXk9Vcu0yiIi09WCtT5uMeMTxErfHa8pYuOckOM8PTlkkrlGlpS9ZjiQDpcZeIe6LF9Ihv1S1tUabWnFDwNBCWouAwJQxjlw1jGFjFPhOFmvT9wyDAsbFjzhSj89C2r/BzauPdfqXimOCc1hdpxXwfUAkLDiIJzAxHj0sB4MLSFtFlnBhMOaKyJB5gKnO+SIlD7NI19AKYC/4HEpguEfReFstYwPWBIQoimB4XvmzcWAOEnzY7hbbwXbUa7pLvaIqCTF7gALz0VwKZnBJhDQUlNewcqu4FhSOqbtFPo47T72dEZVxQOfgkO/TF0L9uNkrN1Klv8dN0B7AfHl97m0M2btnUYlwBNMU4fUw2f8VuGyX8RWO59mLZmNmU9WSBw5bRrlH3kiZEjLfuDS1eYel8S2NgMKAFbk4XJn3Hfj/QHbDkEhNyDlS11C1Yu6lX30y8+UmtmQy04Yl4ZGKZLHWyCZhLMhngzFtSWCfaXbMjubnO1K3U0pm00oTpkWqVdFFBmp6cKCfXxDBkOVqTB4eDMWQREMy4rLAXTSxrpkcQgPoxgKwrkb8UT/cgonb3mbuYnBamBjL5tRGnb3fSe8E/0xxOYG9zjuLtP9VGq+mUkkeq+VtuwV9tNt1/vqkJ5HTtmZ82NVywQOZrkvqXGNy14KByS9dj6HrSxbIzF3mtFqNbNyHanNVGS3Wy/jle4gxNxMbMWZDMFscKPvSRqSYGfDIm15EmQh0yNZFZ019ThTsyxcyNMKxQ/MA44hbTgcs4Pe/JaUJ7PGqmxUarQ02zy6ikkRO0D+3McgSBzYTZRGmKgIClYe2a4JImx+TQqV2kapkgygFeaw7ka5DSIs1p8UzVemWieGYYSWV6Fr7rt4KQNX6Jdr4K/WkimG5aSa8C5wekj+ygX+nUEoFGLzBIpEuqxTRLHDZzDnj2S7Tr1ajpFzadQq/WB9XjuN1NA2gvgAc/Jr+5gDlG78rZKMkPAsdk465eNJEBqK2LqTebLRwecK9hiLSZ2ZwcQdyeVSiXJ2elrHMhiAegphJzlkFIevmw4WU3OuYhaJiJrJ5k0lpgtEaFspjOwVZrfJ2qfKaYsRQG4ybItYGMgjSXDRwtZ690jeTt6lDU1ENeeodMR4X+NDGBQpPAWvtzxhgdVrtL5zsq9eqVQfWghfSNTpA/qMWVq91LFzYH88rKHpPNdIVnSMYxMfre5fuHbKbUw6TRPyRfccxLmDZ5EnCTdzLLHhv13IU86Q/zoB49xWq4snTWnEwY3F7OyqbMUiHt9jWJcbWhtYidEqWyB1qvWekZmpjVeYbLYvzSv5n6vfoOTbUR1prLWucyQ1trTSW7esd0jzThUDdNP2hu15xSY8bUkynV97Km5gELqRmGg1jeYX11q9XmOKAzY6zW3FL52TpGhtBSQk4ThiEqCGwmdrmPaSqMbsjcXsFbjW73wvrLeV1sg2lpnGA1B9rFKZkDH9e8a5ZydAc05KRCwapMaJoIkqkAt+h8aWJz1j/GwqX+aYlMkQMza01Us08PWwu9IN3XxTBq9ky/j3MgeOkapxGD1HhqjnhsdGf9K62YOmqOuCsOl2QGUukjaSglDtSmcailabHGTTG/2l1+fk0LkOSn8t5raKJ4qAxoLh9PBXAipdZYXtk3L5JTG+QZSo83jFp3mwYDOLXyD8hnvsx6Xy6PTSQtmOAfTVM8POuXjZqsAtV6MUVa1FRDQJOE0EGZLPE8kpkJLHfVErcYktlWnUkdMsV3XZZz2WGD0ezqMAPIhHeGEs1lhTteZrBnJiQNafEO41YbVjSawagp6eHVgoydTCkuOw5kgajGEQ/Ln2quBWhMq7hmsjHdcQLdJLMC2QMSLxgc8nvNGXV6HI4Ygb5gi/xac4IPHil68tA2QHoQTaxxxO4Rghrp72jetSZALzFClBVUa1RPl5HCWaJ27yIDBzFKLTLecF7UsoljdEczGMGZifJYbVovxx7OV64bytK1qBvaSUlhAiclkXoEupQgX9rC+EWkkxxL6sma674I0SsH3VYXN2hSEVopwfn/HSZoTkhohXUa9Ce0fm0T5uKgS69fq9eZ1mujTttG9wn7jMAz760t+9afpA+jNJ8mmqOyu9NPgJiunyEA4TiMmL6xZjCMpkQTZXog5KNvzNJ69JnpVFt211KXZUxrhHiCZ0LpGOMxLTBVyE8nbaPGoqh/XCeWcVaxotQLgtt53152tLQlflIQ9s2+xUJEcmlFEh3xrCnViyaVKxzRIrO3C2ii48XMgGdLt92ojEmJzhvujRAoRa2NB7HalChvfIWc2mAu13yPQQNXm3W9XI5YUNWcfkePr7um1qEdWanAlSXQiL+UuTnZmHRWKty8Xat8VTqjRzq21FEkgTSBc4Am1kxC0D45Mzo7NiMGVMLW8eoUEBrQpVOkNkFMEklBQeAkkkm12g4Pjfaayp0mOkbEa32UWcUFNFE6TDpSEr0g7ugCulclyurEAc/SXbALK8z8rEZGpx9MjHzwNQiSfvBgcewh818+bi2/1tzx+QiH0zrjXfpRJ3r1qa5TpwFWOPHmaHKmXurcvN1Rf85PpRV1JOKZCpqPHnDmNSPUfUd3ZI3uutRVZeksdLSrWqdwzchpnbsktndSLxEgU0ou03pGojNdlC1NS5rrYmMIKQJLzSnRhVULaM76BB2l2H9lQky4dL4/qL/YO0GS+U3w1UizUe1lzALPzuSLnH7oIqnPxyufjUNNO9Nl7PrAa63mF8/n27JCmzIoauvsrNixSz4BbPYp3wX+4YcfjtXZchdfxU2DCIez+VFXvp1dW9IDzubtLfIMLeNMNN3bbXFfTqMtY5kPbTs1bP7E+qpWZpBfNS08yYCRp95h9PX6RHttDsXmsdX0PWiYa5cvXDufkO5idcCiP2CtO66vXwKNmunKN8pp/QKa6CxSZYWhcXlSuuYOnBH1JPUdXRwvJncxAn/88Ue5fJ3Exx9/XCpb8yNlycipIVBzx7hOZyao1bYr/7PPPjPLv3v3zszvkimEoEaOs1aYX3HXemyCDIe9vvrqq6zkgpflRNNlCjc1rc21ZuEy0wnqSOHa3CEF/IQj4UkC6rdr/vrll1+mfCfiaN7oZNZoIrcks2eSZXnm1LDrJ6e5WjCosX7muO+//75WuPvyTI9u3aj4CjIvoInOWB3tmjUKl6RrU7vJAy6R8JJGGRiNs6O23UtEvaRR0yWdnDYuUWSpRh133MiizqhTa4Ju/fbbb8/U7Nwrm5u11st7CfZ89913sv1EHOiTTz4piy2YYzrbQcHa9QMcS9HExAEgKF1ie8n2NkMt7TbfYsxOc6bhtdSZyjhy1ihde+Vlydp6lZIM/FR+Nk10iPb6I62EeG9ObWp3bG5vE7crj0k4LixT5zVpomkeLRGIDL241Ag47rjdIHWFu9LQL7NbqURiLbsqbCmcJjC06zg9t7S7Thm9ldZRqpMBDnMdmIl3cn70JeT0RdbchMu+dr4ZanHG+wFlneZqs3xLK6xdnThaXxWSPLiCmvnJbDubJjoQPP5gIr1Sm9odm2uxrfuWwT29fft21/JrXKxlWRhN89gF2rKqXSWY446Zj+ewqNo6np4duqs7IiZxVT/ubZcNVomR7L13XPmaJegWW8ro8mW6tiyh5BlmUzbUkoMwvU4lpuYc7SjAoPaJcovMuozTXG2W17fX0v4u/CCOVFsVy2mE2TSxPC8ieJ1cLUk9hxPMHJxd+PTTT/HRg1ZXtal9zrR0GJlBNwIydi8eioHXYgOD4gGDdBxa7SArHSrzIpU77niQLy4Vd6zdEa+sZ29ObVbYW8/i5WsxEvjWiK1n4Q2SaMcH/+8/msCv5+eIGiDIKU64XeaTJc+z3l0CzLT52iy/KTD+3DmViLs4bwOmDI4jghRxy2yauGw0kZOhTA9QEPqJYDgjKgFkwno488w643Cjy97I0BX3hG9lCdEyO3LLiK5ZFiUEq008YU7Hem3THR+rdu9dDh9lphkU9MKW+oZV9mo9rbwz+bGD0fFphqQRswbYMnEcYyTEJmpRXvKHRpeRf74ncXpnhIUc65QRkjh1yiavWcZxF2b59kyn5hTXm00TnWhi3xB0O0aUJIKY9RBuesQ5gMPrjF3q3KIwB+H1moH4NrMXmTVKpJVqYZO6/N3T5qYzSoU5HevZbLBnlThOMyt58tL3ePK4yclWsttvMV9mMh+79B+1ISJAbKbjCRZ4J8sPTlofZuEsDHiKnA5KPpD/pMnptWCouZFj8J68a7IdThvUZ2Dxh/w4Yu2EmdMcPZUmMopqE5sj6BncW+5lEJqRXgBC4JYa2suYi7YWYtTexC1Kwsvl3AMC4wplymw510x/de+alXGrWYhpTisrsohsvjue6YtqPQtQplM6D+At5svzaqYaavG59CuTES9YgCyylbTIBgXUlg1xnBuPlvP/Rs+V7+2yw2R6b0OUZ5QN2q41hTnmluluHTcpax7nlxxwLogmOqHEcUy5hDvLcUILDnxZJXHZjgBOWU+BvMJXr/sbg7hOr7VLEiVfEIFNdzxz1Puuf8QROr/Fh9lDy7YDZBFnAnum31m+El9chDI+rC+0Os7qSBfrlb6Fzeu4ian4UC1qladTYVOjiQ5ZvnCNW+P+I5irGUxdai/ANNCOmRyy0QwPP569LxRn7ccAkjAtE0BHsaOqxyDgu+PJE5g/9n1Rj/XICLd2TJIJdxGyalx2IgzOmeUr8UUmo48++oj9DVwTrNF5idsEFR7ZhG/23VWe3Nwx+TcH+9D4a83vJcYylSauGU2s8WjNZo51fNyVIYDP1XvKPL5nHiTXZbIa5BLzHRFrkfpvkTBXHbeQ/EIhfXc8eUapeeeEjy/qMQwnK3hMyI53sZ6seXi/FYIaTAGwxjdv3iTWiLMKn+OD1virb/aNlbQXm9xcu2C6pMOOdLFBad8t/PegVs1q14wm4kf0HmiSnJ1QOS1n6hKZexHgDKj+1Irz+B7IE/NwrCU1zSF0vVu9V54blffH8I0UWUFU3x1PnlH8nt0cAgfwnLmlfkC87regL0dRz+9W0Rf8pbdx4bsIUi7ifAh2Ihibg/yxM8Z/Vo9piyyWkd3NaVyFdJxT+WS/lEkylSbWgGC1d6HzIpbLzMGwZ7CBDk9gQRyDI2aGcvKSVbh+URYg+4/vEVDU5c3WibWcea7QrDMyH49AzQtdovim9+9r4ZvNXQLC6EZx5nj480xR5CSswB9gMlNkZ2akzLgEh2txffyhVJqzxrUVNU9DwOf0/EpIe5owuiHsbd6ms3Mu+PLjMvgRxEvfLYXQBEfUVnI+Dba8qEzqobs39244S94ypcXBAEE1Ei0I4PJ8d+yH91qa6FumL6ldTbu+WDm1JabY4lKcSrKfMCS2R4gybHqz7MZjl5guB7tRhE5kCY3ra+SIaM3fsZ33Y6LGXXsRWPn8KyG8edFEZ6+n4zpvb/dE+dEIMAD0K7LwVqyDWxolvpu2eJzC+MrRL551Wp/2U+0pq2kCPKah2yHpk9rH9MsERSBYcG4IVqP/aRSJOlkDc8x6nCNimW2ejMokhAsyk7IIx8eS4DJ76IFd8r66ZwLE5WEEWob5fKKPCaUnwObRRGfpc3k08XDv7r0R3Mtbbjd1lSrUclgB47BkDKA+q4XGAwbsO2/SRGrmsZj5+z41fSfnm+Y0WYZ7NSemeBexH+wc5ncBnofIH8ddmPz6WgKeigmue1iRCnGDztQJhsyecF+W4rEJNt+ierW4Oczp3+7W1S78vE3niCa298ozSp7hiCCAT295M07sOz/DWuZosemO54jR3kpfNtPe7oNLcqAF18RDin3DMwTqOj7UwiYMtRGndDgiIcwPHz4Qa+QR7OCID7bYy1WbRxNr5k5EpDG8dDlY5wUwzwY9dSZgAaRPVuFGs02QTTxTxNsvhl3hKP0yd/+1ZiGmOd1d2ZA/EJiAAFsQUDFoFvu5vbazcHFw0PPCs3/NW3icDWJkZsFDsb0e9bxsUcMIBDY9+bXr20k00Tmh+VIHE19nl5ClsF4Y6M/xtQ8zKmlZ8eM02+u8Y8maj3gdc+rVa5vuuFdDveqJLu6FpFkPNItQHOtMhhg+ivicPkht3uJn8gT0mUOKhDmJCzovjkU8REXm14mt+IA/49fFh/kkmqgZQ9avvVZyWbVrXt5uljoGI0tqvRTmvWWHt2Nw3Jsy4Jpxr5vFnlfgRcypY8dtuuMaI+8oQ1S1IAKwLnwUDI8TYLzygigjXiuxxk2bydSB5DlhkaywvoStsip25ko2yhEvCKIG7WaOldcAABfoSURBVEXStQ2lOepPoolxMDF1Z83jPInlsJsDbxPzxbWd2YhpfDzl2ScUaz4iJgwxs8bEasS61rOiTks0XQpHohcCRBnxWok14pxhjfix9kDj5jtfSznhiPppv7IAwc5GZ1jeGzmLI7D44YFJNNFZIUU0EQt+TAyD3RDN2NgOPu/aWk4oPnvf+THmcbmz3iTWm7ytrwqbPRs0sS/gx2pjFsePEcmjv3A1tdW+VM58t+u5VKKPPgeFIx7ekBGpIrEyAv5I16f852sxiSY60cTFeXTfLqn5l8mTU1+lpDYW3/oVNmzZwBrl18OJln1nAPQ/63K49RVuNM3DdysriL2mDP66dJO39VXK7FndxEu5R614lzT0q+/zbSwz8GnEFwku+hLq1bJfkl95otmxhDOHdjabjgKLILCyP59BExlUtTHgu+xF+q+jGDVTmDw5ddRIquL9hfrkNSHAM0e5pVoSzJT+UjsV3uWXdf3rp03zqC051lfnWgn9Z+ZqnmqQzGbPSls1dyEFIuEgwLqR54Xp7l6OSLdFcJG+c+YvffBG31imqcqJFeFIzxzaKZuLnDUR2Jzjjh147aLsDJrohBJ9l91Fw6Uqqfl9x00sJX9NGHZY+G6V/Mr7DmGNcnk+0RJQ5KGZCwfSeR2dGkzzqNmSU0/8BAKb7njmQWGzZ6WbNkWVkpEoEZCn6AYtIIksEqp0+qhl35kaHPFYCj77OE3Zay+b4xhSwsT3FUNxm0ET1zmYCHdhZcbw5iva/BGm4nLmZmXtBP3kGEZfk8LT6U82Y+7dIeVcTkvwTG9599Xx2tpM8wiaeKxTlnLHZs+KXpuiSslIlAhIpJb5dRz1hwvWYorOxCfS+gev2Z/ZPE0rVUXi1ghsviC9xZwGITCDJq4QTYQgMt6IeLEXIK4Z98ElT6XBF/seYan1Vm3MX7hQqInamA9uOiSMx2xZQzdWrovpHW2dr9POulwXu1e6NsMFTTzWj4xBH7ppg3Ez+B27jce6uLxLIovlT+dzODtoVuJMfKk8ztOf+7uc7TZl25XJ/JgCK333iHbJ8AqF/a+OTfNLJdQzaKIzEjYZdCnxgRxiURBEYYes0ekPvQSkA+A63WNgpqi6XSlwoQWIDAcSzHM64IFq49i2v+wW4Z/nyGq24XMdASQSJQK+LW3O7mWFx3Icx0iF/pxxrMWXvWsoTYRFmRYlM04Ndn9Z290AJLxak6eWf/jGWoWRbyJgWpGUHGrD0oqZmEETL5zniMTARAVfznnw6lTCXTBCCE3WK4QVx7EcQd+c3e84DsFWP6CHXoKzKNsxQRCoxW8+b9+5ZhumIXUE/MFVZQM/09Rnb1nhM5f+ePGFPNPuC97rQ30eEPPwdG3kSnO+VAdevig1m4lN2mreFZnTEPDPVsGjajtLIyRkK4P1T3r8azhNdIiXGVfrqzCxruT0OdnGK1KzGH7piLuPzFIdc3afNjOV8hzLwV6Jv8oCAHiJwdS21I81Ud7Vsu+MSIN2vUt55uQIyFlzjOEsJy4bEfCXHP7k3dhESzGnIbxEvCevBcPGMgyizS3+xqrMYgzG8vB07SR6qgEXWhvaqYDeqDEb3Zu5SVv3VhjluyPgz3G14w3dxYC2cR4P+0zyDKeJzg6OPtPWXU8q5EUDwhERo5xWy4ENLqNJRk3rmQuF82jjwsTHzeGIyExguGVp4W/lnNd9cg2Cs27XXGzoApH2EfAfIB3tBJDNZwlmdMrXKH71EWh/Q41fT+3X0rGX84u+15kZU7Huq+6IJmr810wTyXLMZrQNCybZHDqcJjpxspYpX+Tem2BbWVRl1V5yxFqFzhK/dsuu/JrWJhvYVfOcwkxv0DXdrbvgPSmkv9hKlTOW7sW5fUw01FKyZkVSIBI+AjgE5wzDBHcs3qmUkzUAS9wyP3LOIOAAfqZaubec3f21nO/w/Xul0faEs63XXkmUnICAM8cx1c6Z2mSwJCc5nCY6a6Zy+dWxD2RDmXV57UEZc6CamR0FqxHW0e12UYGNG3pNExf6twZvlxazSjgwUbrjrAyXfqyoLL9yjmkYQ8fOymh0lM0xkgmbO+KIS402v/BR3hI5mwgwjoZSpXKL+QzVa/FymyrrAqPDH7qtSJ9BgICiYzmO1zrTqL5XPwaaeNRwmqgphRaFYdA9qC71A3QKsAO38wr+mmxSz6CEGQpy+PQgMfZWmziiZi3MpjM5YhJYFgCO/M4c7Ny15k8acJHQNCH5NRItCLBgq/lcvIf2lS217SrDprbZrVTCcY44lbgLzPbCte5ur8EpWXaof7iwpJW68u4bxBNWPlr+SJ9BwFko8ozm6ICihDOhT8kXjaWJzqnhceEQQJTHXX2/YI6ccYKJ3ZhNXMVZRSo/kTiidl6EaS95r5sYsSMwcs55vZEjQ5efaiMomEQXeFlP1gh3i5kdlqFWOYtn0ykdbihu1AhwlqA2oHSxY+mMJtKVtY2jVL8fL8xqOyaS3IXWXeYXn9pKc5E4iQDu3YmG1LzHyUbT7YTVZJYX+jSWJjqmWfPO51WVSBLj0OExtZHjLwHPi0cNZhMrRxPZrIHaivWgAtg6YdouKNUq8R9TlbvExCXnjglzBDlbEnfU8VqZ2YwzJ2ysHRI5QjbilGa30hYccdweywhdblfnoCmW2ERG7JxpPoFmBgs0nh0ZrcRNjrkO8fzmSNEyR7oXAniJWmfBcAYdn8DkZIDA0IQ+jaWJDvXZHCSH4RaaKAqbVUkx/SvDYMIuqkmRGYqjg8la0/Y0YbmMI3LvtSRs0wUjITPxoLHUDt35kuYIMpcZ59t6zRqgZbUAHpNrdxNijNf8EmMqgsSjjZCA4ojH2EsT2vRRGF6NByQQej1HxdyfJjtEqrmOjOPqXtCzki+wvivS5xF4//59jZfz5j7dL+fbSjXoFwJqgjSWJtYWzchkUqXz2uLWxeL9gapRkHb9W6TYyQSbEWb3m5zgZFtnbscQWU9o05Haau5GCgxNMJuaAGaNml2clVn80hxB14I/ATGJXkxoiyYwp3KaT00DdV93TIWmdnieQcHLORjeqBW+yNVdWgnXpZp5PtTfcU7F/Nce9VqKiwOnudq06zzgomelFqUEW9PO5dfuCac556fuYnSsELRr/QLJkW7t1SJzvUw32N7/ipfxVZJxf85cPqhRGVqMB6eJ2qzAK7iduzr+ZL6MA+E7NnGyKiByug/fcbL+k7c7sulhwxtlTzZ07e1aF0nfXalNSGvDEwT8cb1Zs1OgdmycCEovwGv8Hm/gCLb3J/8tyntru29508emQURHdNRLJp0DI9T3Y+dnBAl8pKoc26gZudSwFzS5UWCRBFp3xD9V5XT3CKdRI9zoiOIdtSOmKLhliY5+Q3dW2dG/6KhPVpVjkaUc2b2HL0Vbf4AhQIY4l+OkKtUx56SZApQiSQ6T9Obmgg+vVDUigV2Z3Vd2KDkdB9IIXfw69TpetKNr/Lse8KsfZanNZ+cVr9FTMD+/gKwZLcqel1zXUNMimRCzji784LTDG4Ci11xeDlJ8ezuqDglI/XXG8PDSqRLNk3bZoZ7Esat2vSjpTyJn9DLF8Al3X6ehYUkI6//dXTQ2VtOuC2fQI0WbiuA8kCY6A6C7ZxR96D9GqT9QMVDdqZLeOwyk0QMJ085GrLHaZcMW6ZeaOQpKkqB8e+W9StKz7RImUS9ktCe1RllBWxLjxs5JaXvdXhueggCOrK/T15LjtUwDI/Owf2Ck1KZM31NpwRrTIFNrKwGIIt1n6EbZJhfTk58Yj06cX0PSs7pC0gfYp5C5rKp0ebi/JGJCDXq8lDJLu6VLFwz3Uh9/rUKLXfiNWJSPIc0d6BepvEwItgJdlug+6TBma+Oa/LLjSpnNHG7U1ZLWpiK3DKSJTs9du6Jlos06lUvGkoAyJ6G7R+SZ4MGxA/Dnj5FMH2HxtfWlSFVL4ESoZKjMVI6oyCkOqyaMkw+xYD5mSFCbOQzm9PjeVkyVQWNvPeuXp1NSR2/6X+llwKFPQaN7nyJMbUTQKM2140lVNY3OOPdMAEGvfZmHgoypEehlsl14aQ4fukM73jO9UE5wtHhM37IqsXMSzE27eACF8XipBvNeE5lUHkkwJ7SgEj0KWtwON3IXM4JTv9YL8GmOWw4MYdpKzeEEtJy6/ix9ZhbQzQm2Wf3ZJcXQru8Qc4DFsBGy3fwonLkmBK7VMJAmOiq1KzOiJCMn61EugWxEW06dJlvFsJxbzv/UOKJKfDZzugMIFJuNdikwGvPDvVYaKjmHa1vqxtGdez7myvRT4p/sDc+2OWsy+WVeWNvqSfFoXdfWPY2XWMpajglTTkDkUBVzYeYGyae/2lvBNjTXTPif7FPYVc3eUv2YU20WF8nhW1prKjRXNdRTyu9YUc1DNhImp+baT6amu2Su1WzmC4A6YZY8n3nSh/t2gpFsWrLJ4/3peyBNrHUqtqU7Y3K65mE3we0uJy2WNjfUQWMfZYsdc/pC1FEwvyoMta/kXWrDv5dip3muS/3XVrI+TQQf5iqH6tE7jFbIAaSBkcUfCS7pI2e+5xZz5t7VHTUnVhrMsZyhXmiXpmcKa8IEDtm8Q09l4OAHyATbsoOwBPIxWpDJ7uKSG/n1jKjpXlrJZC7bogCWpiXkLqYSZMtIG6LyU00qaqhN0FmjNY5IzVmL2Y1nLk3JGwU+0K6J0oF6Wm45SROTqKX16qZpAjuhjLgmOhFXZvYXhTetdxRNpJu13Drt81azwzpmmuMw8yAdm/OrMqcT/5Yzv2I0uiP6prtYv2jn2E9fsantqt4XZc0EA7vUdHM8m1UtmGlqV+p7OAcX2UtrTJHazKG6Szw8T6+1KGawq+m9hZ9BEzXFh2GUzIPuMCfOdriwCodFHbNACJyWvF0YKYlUuPrN1gHEZL1SD6D5FnsSPWmoTJSdhTpBE3WfnvdL7dY7iiY6juzCqQ5kS4skp2VQ6R7qlTbXBOPwQX09sLES/hh7ZPKHy2Am4w8nJX8ph5/4owyF+Us3aiTJYY3bC5ZUD03rJgalUcd3hX2Vaq8NwDOVAbn99sVL3ogmCpJY+AGbpB9xL+a0JzXvTTjeNbOZY5fIvFekBcvjxJL6jHEHf8Asx9omblhCd4+XYYjZ7BUMTffOZXg/dMG3iMqkyWmZhpgR5K6+CbO/0K5vK1Jbhny6lF/7Jrq7cXpqr1+i43bZyUcg0heFVBtfcqt9bGBQiy1a1KTCKC/5Rhbvx3/z5k0mOd6ND/VkmXH5UgjwSufy86lhGL4NyHuwGc6gN25E8w5/XnvLG26ZYtPL/NP7e9Ncy2TGHx8uwhff6Ksqgl4CeRx6fid2/JVugmbRF3TWpjqoTzH+Up/qFzLTrZgT9ZCgW6nzf715uKPElapQBKl49THGxh/mLeIl2bA0BIMr7Hr9ddYaCIweOFmLcdkXAccvJQNOdoIBbw6HTLBRNJE3epvfGkJQlMmEmHbJKGKYZc0xuvgeXZY57RKPI68+T40y8jOXPU2YaGgRBDDI8iX7TBWT56dF0AgxAoFAIBAIBK5CYNTH+jLqI+qVk5/8NDoBPS05Io3Wop6j5Un1y86INMdK8UImLWJE4kIEys8MEswIjnhhj0TTgUAgEAi8JgKjaKJJyIB472GLjr1iHoe6fPY1eTOnXjoqHlXdDgE2vzKZy+VEViAuA4FAIBAIBAKB7ggMoYm1YBjbqVdFRNjGNTfBzYdIuqPsVMgpgZIBlMEkp4b46WEImCdTSyN5mNahTiAQCAQCgcCCCAyhiRyiMlU1I2dmye6Ztfjc559/7rTFhG3O2c4tB34qqSr7zj/88MOBquKWByBQLhLgiHsPHT8Ah1AhEAgEAoFA4HIEhtDE2sHEvY9td0SnnHqp3I/Q8Fj0u//7R6KjJGVVPFhT7sWbApf3Rs7DEODh93L4lAuJh2kd6gQCgUAgEAisicAQmlierEJ5dpyvej0Em+Dl1ItIPk0Uoobkozuv5AFskcfzzqNhX7B+sTqR7eR7LqSeSAQCgUAgEAgEAnsRGEITzedXLtxxLqdeYPIfXiGoI1pMkBwCHQHFvbb7yPKlrV77JP4jQQ6lAoFAIBAIBBoR6E8Ta4fq/NBdo7jHipkHE315ZLbmRY9zjoWVD2KXOcfUj7vuggAHYeXFuUlmFg9XPfV1F9BCzkAgEAgEAoFxCGzTRN70S6wLqvTRRx9xiu6LL77wN0PNHWc/dDdOPWqGtmZTb2qukSZOi+XABrKzm4h94Xu/h3ZKVG4i8PXXX2f5sVTIAInLQCAQCAQCgZkIeDQROgh3YcsV5peYFvuwzGR8F8hhiiZN9DnZUIVNeQjSODFCCepwKpHPyQwVT1decoIyR5eP9JMQYEkg5xySXiwbIpT4pC4OXQKBQCAQuB0CVZoIESQEaD75wWTmHNczb7mQJmZTb+qhLG6XdZtEECezNIK1GVCAGQHFrHeeeilWJwpONj9pNxKBQCAQCAQCgUBCoEoTIYLmXm26jRCdGVA0OQ3UxwndXdITBERr7bKrnhSHJftvVazVcCa/ZAZlzpn64941EShDiTz8zrJhTWlDqkAgEAgEAoEXQcCmiZznM/dqNShmlM58WORaogPb02KntJnJT7w6R86HmbqUVfXNgU9/8803us4IKGo0nprOQomcdhj9ts6nIhl6BQKBQCAQCHREwKaJ5nftslbNtwmW5PLyUGL5oplMEbnkJThSmFjOVcfCCGHyeLVIRSLjEPqnSD8AAc7CZouuS5YoD0AyVAgEAoFAIBDoi8BHP//8c1kju13ZvFWWKW8kBvn27VtdEipJPZfvOJfq8DnBjAUSR4Qjpu1mErXX+mjtxqUhrG/evNH1E5FlN1znRPoZCKRDwPqABwdnzcMbz9A3tAgEAoFAIBC4EQJ2NPGnn37ydTAfAZHtWrkXcnM5R0SYbBuXHHktYhKVDT5OK6apmkjetRwRkeC12U49AUXzMGiSP/7fFwF6VnNEVlaZcd5XtZA8EAgEAoFA4O4I2NFEuJ2eukoly2hcGQCDbxGiK++9JId9Pb7PrJtGPKghwU69Ub5UICcLgi4lm0Yy0ocRYIBkT1Ox3TzzHUyHJY8bA4FAIBAIBF4BAZsmsiFrvtcmIWJugDK3ZScaP3z4ANFZB0RihDDF2mY6URz0mv9os4NPybzfv39/1XexHTnjp8MIZAONg7ysZw7XFjcGAoFAIBAIBAJ9EbA3neVJjrIxNnDLQ3IwsIwjEhRZiiOiCAQL4oVghOXkSWfYIZcoxZbuUhwRgQEwe5SBtxTF1nNpkzfNYRzpxRg2GRzxpl0ZYgcCgUAg8FQE7GgiXOTjjz8WnWGNzGH8N7fDKMyvepPaDDdKbZHYhQDkVR9Wi63nXegtW7jcbl4t+r4sdCFYIBAIBAKBwDQE7GgiZxP1IxQ80cILYkyOSHxOHv5IQlOyDDdO0+d5DRFh0u/HIWobMacH9HL2HaMFo+8PADlUCAQCgUAgEDiJgB1NTJVmxw2JYzG3EVNMDy8TDuHhj+yVfhFHPNkf5u1lvLZ8hMi8MTLXRCAbWTFq1uymkCoQCAQCgUDAo4mgQ1ywfM2NiVp6kYcZcTTLR+YuBLLHWUB7hRdS7lIhCicEePuSXlzFKYIwjEAgEAgEAoFlEbA3nUVcpjQCV84TLakkT2jCWoIjCm7dEzzOwmPOUi0nQbNdS/kpEisjwMNemiMysuJN2iv3V8gWCAQCgcCLI7ARTRR0iGZxKo5dZuggf+Tz2Ap/zHOXf45PhHx8Akqh2WEEou7V49lB3qVeLHovJEPaQCAQCAQCgTkItNLEOdJEK5sIZEyRB4aI+G7eFQUuRyA7YBoc8fIeCQECgUAgEAgENhHY2HTevD8KTEaAnX39MkVOjgZNnNwFB5qDI+oXAsAR9bd/DlQYtwQCgUAgEAgEAhMQiGjiBJD7N5HFFHk9+GrvBu+v851r1F9b4ZzG5R8NvzOWIXsgEAgEAoHAPASCJs7Dum9LvJAIwiFvNSfEGI8Q9UW4V22aI8bn+HqhGvUEAoFAIBAITEAgNp0ngDykCcgHD6HLm7fhH0OaiUrPIcC70OWLfAR949Xo5+CMuwOBQCAQCASmIhA0cSrcfRvjLTnEFHk5M69R1E9A920lajuDABFfegc2z7f44mDAGSTj3kAgEAgEAoH5CPwfmG7rWSbMGhkAAAAASUVORK5CYII="/>
  <p:tag name="POWERPOINTLATEX_PIXELSPEREMHEIGHT#665F7B697D2858292420666F722073616D6520" val="133,3333"/>
  <p:tag name="POWERPOINTLATEX_BASELINEOFFSET#665F7B697D2858292420666F722073616D6520" val="33"/>
  <p:tag name="POWERPOINTLATEX_REFCOUNTER#675F7B6A7D2858293D" val="1"/>
  <p:tag name="POWERPOINTLATEX_REFCOUNTER#665F7B6A7D2858293D" val="1"/>
  <p:tag name="POWERPOINTLATEX_REFCOUNTER#5C7661727068695F693D435F315C77656467655C6C646F74735C776564676520435F69" val="1"/>
  <p:tag name="POWERPOINTLATEX_CACHECONTENT#5C7661727068695F693A3D435F315C77656467655C6C646F74735C776564676520435F69" val="iVBORw0KGgoAAAANSUhEUgAABDYAAAB7CAIAAAAAOJe6AAAgAElEQVR4Ae2d67nVNrdGs/OkgIQSAhUklJBQAVBC2BUESghUwE4JgQqAEggVACUAHXDeLz6ZjzIly7Ite0n22D9AS9Zlaug6db36+vXrN/xBAAIQ6IfAhw8f3r179/bt248fP3758kX/fvr0SQZLwffff//jv3+//PLL3bt3f/jhB/u6xvD06dMnT5788ccfjx8/XhMOfiEAAQhAAAK1CByyW7xCRalVPggHAhDYjsDr16/f/PMn5WRBLFJU7t+///DhwzW6yqCfKPaffvrp77//XiAGXiAAAQhAAAJVCBy+W0RFqVJOCAQCENiEwIsXL/7666+XL1/WCv23337TGsgCReXm5ub6+noQQ4HoZy2RCAcCEIAABCBQSOA83eK3hURwBgEIQGA3ApocevDgwdXVldY9Kuonkv/PP/+8devW3G1a6hJMP1EgWpPZDQURQQACEIAABE7YLbKKQrGHAAQaIqDViWfPnul4SYlMOm+iPVc6aiKDzp9I99C/8qhzKTqdokD0p91hyb1hcqn1mV9//XUyIu3pUhShMwW+YB0mDAEzBCAAAQhAoITAabtFVJSS4oEbCEBgWwKfP3/W/ispJ5PRSBvRqRKtY5RoFxaalkG0fiJ1xWwGw+TBd51BvHPnTuhLAsgytMEMAQhAAAIQqEuAbvEbHZfnDwIQgMAFCUhPmGzZtejx+++/v3//fo2c8h7v0ZLCMxam3A/LMqF4Oogy5h57CEAAAhCAwHoCdItiiIqyviARAgQgsJDA8+fPYx0g1AdkllKhHVkLI0h5e/XqlYs0qaVoN5cWTJww+llXmJSA2EEAAhCAwEkJ0C1axrPRKx6BYAMBCGxOQAc8tByRPCVicUs50UzSzz//bDa1DFpAV+Bh7PElXYo3dGBRcxDFUGCAAAQgAIFaBOgWHUlu9HJA+AkBCGxOQBdq6QB6UgEY4tYheL3MqAtMttBPFIUOu6sz0OKJJVUnVfTsif3UQZekeFpX4aC8UcIAAQhAAAJVCNAtxhhRUWIm2EAAAlsRkGJw+/btzLF4bcHSMrecbaSchAnTGfrwaIqejVe8cqD7juOD9YPH0H0YFGYIQAACEIDAAgJ0i2PQUFHGyGAPAQhUJqBlCi2e6CLgsXC1rKGvjx49GnNQ3V4LNeGBEz3DotgzL7GgolTPAgKEAAQgcFoCdIuZrOcsSgYOnyAAgToEdPZDo/+xpYkhDh1D1/JFnfjmhKIZLPfsScY3B1EycPgEAQhAAAKFBOgWJ0GxijKJCAcQgMAqAnpFRDpARj/RyRNd73sR/UQJ044yXWdckkIOopRQwg0EIAABCOQJ0C3m+QxfUVFKKOEGAhBYSEA7qfT0YX5z17ATd2EENbxpqd1dQ5wMVapU0h7LPQmoROkQkSYg94yUuCAAgZgAlTFmUmJDt1hCSW5QUQpB4QwCEJhN4Obm5t69exlvWr7QcDPjYLdPOis/GRcHUSYRbe1AN62pRGnToFa0NA25dXSEDwEIjBGgMo6RydvTLeb5hF85ixLSwAwBCFQjoCsUMzd3KRrd3LXnyfjJhOk24S9fvmScaTeariPLOODTpgSkzUo5sSi0qDXcwGY2GCAAgX0IUBmXcaZbnMWNVZRZuHAMAQgUEZDu0Zd+olSFw984kdoJhn4SY9nTRu94htHp4RrtlwhtMEMAAvsQoDIu4Ey3OBcaKspcYriHAAQmCKgh1kuIGUetrZ8MouqB+YzM7PLKwNnhkxZM4sc082rwDlIRBQROSIDKuCDT6RYXQENFWQANLxCAwCiByYZY029yM+r/ch90tVfm0DwqyuVy5n8xu1nbQRhdE8eJlMvmC7GfkACVcW6m0y3OJTa4R0VZxg1fEIBAgoA22ubXT7RSITcJn21YZfSQzKc2ZD+yFLq/a+w9TRZSjpzxpK09AlTGuXlCtziXmLlHRTEUGCAAgVUEdFFJfryo881ysyqOjT2P6SEcRNkY/ETwyVnbwY9UYi4gnsDHZwjUI0BlnMWSbnEWLucYFcUB4ScEILCEgC54ub6+zvjUKD/zemPG456fxlSUMfs9ZTtzXHnVN79wd2ZupB0C1QlQGcuR0i2Ws0q6REVJYsESAhCYQUDnAfLXYSmsv/76S7f6zgj0Ek7H7uxCRblEbvx/nHpYMx97Zlo375GvEIDALAJUxnJcdIvlrMZcoqKMkcEeAhAoIqBtNvn3GRWKnmjUO19FwV3akd4EjEVARYmZ7GbjFkmUQSpOYex6zUazlaENZghAYAsCVMZCqnSLhaDyzni6Mc+HrxCAwAQB6R75HVx9PQQeJ0db1DjtMFEINvvsXohTPLqxWkt2t27dCuPsq4yFkmOGQC8EqIzlORX3I85vX01WnJx9ukVWUVyx4ScEIDCDgNb98/qJwtIWrxkhXtqpWl4nAksoDsieP+NNXLq+UzsG3SM2Hz9+5BnHPfOFuE5IgMpYmOl0i4WgJp2hokwiwgEEIJAmoAe8njx5kv72r62Gknpv5N9fHfzvpuclMSrKpbItfiHOtniZwWTLn+I1ZxggAIEFBKiMhdDoFgtBlThDRSmhhBsIQCBBYPKIvFYk4om3REAtWbGK0k5uxIXHVGJdbOBUR55xbCfjkOR4BKiMhXlKt1gIqsQZKkoJJdxAAAKegJ6j0u4ab/vf3+rV2r/F678i+1/SWMau+fJO+V2VgO7Dcc813r9/PyxOLKRU5U1gEBglQGUcRfPfD3SL/+Wx9hcqylqC+IfACQloLXtyX42OA+rYQHdw3Eavu3fvdpeEYwjs7g5SomwJZUigTnCqjIWJlRcuNgiBYIZAFQJUxhKMdIsllGa5QUWZhQvHEIDA/wi4w8pJKPHGgKSz1iw/ffoUiuR2E4WfMG9KwOnAP/30U3yoKV5IicdSmwpJ4BA4AwEqY0ku0y2WUJrlBhVlFi4cQwAC39zc3Lx79y4PQtPbDx48yLvp4isqykWyKX4hzi2hDFJpmc6dHepUMb4IZCKFQAkBKmMJJbrFEkpz3aCizCWGewicnUBysOig9DtS1DuAYVrimfvwK+aNCLjyk9F43cwlzzhulCMEe1oCVMaSrKdbLKE01w0qylxiuIfAqQnoOKAbxMc4MgPK2HFrNuFGL5ZQLpI7eiHOlTGnh4RSxSMDN6IKHWOGAARmEaAyluCiWyyhtMBNryqKjiVp8VHHJXXZju54ufrnTwZNeWp7iSoVhyYXlAa8QCBPQNXKbUpOuo9PCCSdtWkZXlOGinKRPIp1DI0AxiRRs6+bvsKv2oWoDiK0wQwBCCwjQGWc5Ea3OIlouYOvS//ev3+vsvvq1aulASzxpwlOjX7c5uOxxGviTe6XRIOf/xLQ6+Aaqw3Y9a8GBDvn+3/F4dfFCBTqHheTr0bEYfOiVq5GkIQxg8Dbt29dk65Sl/cfe1EblffCVwhAYJJAXLOojDE0usWYSS2bb5YFpBGq9SL7qAGDcmKRlhueP3++LI34EgFhH5tIZhBwthKiwlBS7zQ10DUZ629U8rtOSKfCuyURFbkSRTFupkp8dYoIsSGwDwEq4yRnusVJRGscLFFRQv1Em87XRF/oVzGGU5sl46TQDYPpQs6xM+VvSNKZGcPFxA5sE6/4u/Iw/GRoeOAysHXSVHhcoSpsvcNeaQihd1V5a9SED4E8ASpjns/wlW6xhNJiN7NVFKmMobaww3DEJjVd1zXrZ2E/t5jjIT1mjqgafNXPQ6adRMUEwopvBcAZ9HhF7BEbCBQSiNscbTUp9BvPpxR6xBkEIBAToDLGTGIbusWYSUWb2cflHz58aHetaOJKp9XdGKXuTx2ILzmeOxnpy5cv47u9J32d2YFOgJU8ghZfp3NmaAdOe3yvSzKxah+S9lhCYJJA3OYkn2scCyeezKLNH2OFPQTyBKiMeT7DV7rFEkqr3MxSd3SuwyJTfzDL7wLH6p8suiqGHdZ8FiSzTS9hXufhS1NtMwlIVZFAvNc/WSq0yloxUoI6FYF4y4Qu6phFwM1o6ucs7ziGAAQGAlTGkpJAt1hCaY2bGaso0qqvr6+HcYmUh60nqLR+MvmCtXogLe5LGP3Fq/zxEMrkjz9h4wiEV6+6T+7nZDY59/zsjoDq/ps3bybFVnutG2AnneEAAkkCblSk5l03yCddjlm6rSk84zgGCnsI5AlQGfN89JVucRLRegczVJSw9dfk1vq4MyGoZxobEqnfkiSaudd8rYrIhw8fdAW+/mSQriZ7Le/ITTJwhSmXyU9YQgACYwRKtvzJb3z9y1iA2EPAEYi3TCzYRBp7cSMtFyk/IQCBmACVMWYS29Atxkyq21xpWF8SqEb2d+/eHVxKB9h0CUWBxz2NotY6iaJ+9OhRicB66it5iEWjKFW/khBO7ubm5qZw0Un66tzJzpCtdMvTrsOoSOux0ZBGm2YJWZJH2ki59eG0Nvkg1XoCcRkr7Jtc1GqLdPIwtNSB+y5qWSgzZghckACVsQR+TCnpi24xiaXUsnCXmG250wJFoZdlzrQMkhR9wfMm6pmSyynLBDubL9WrZEbElmuOH2iHXhzgqWykpawBuEOxlHglOaKE7CAMURySQPxCnJbKl6U0DorrHJeRxNc5CcQ1iMoYlwS6xZjJFjZFG720hGLbrgrXtkrGNLEbbdyKbwSSdqTSULh4EoYpHTeppbx+/Tp0hjlJQNPhppcmHQyWarwWHz/QQk3J3Hwm9gN80pmfxveiFO7qZJfXAUrjpZIQVwEtmC8TRs2+a7i0qKKeZVlo+ILA2QhQGUtynG6xhNJ6N0Uqim270kTpmi09k+JqvGs3Gg+O1VFJo1g8CNY425Qriz22sU8YQgKqhMllKHOj8hA3Z/Z10lB+In8yqK4dNM6hsL64cWHXOYLwexLQVk+3NUvq7podg7F6s6aZ2hMFcUHgsgSojIX86RYLQa11Nrk0E2740Zh10v1iB/EWr1rRSfMJMWkstVjIs3lU7o9pKdJP9HUNkDjHw2w6j3nBJsY12Of6HSsALoPmBot7CAwEXPuscqXV75Vw1DpRPlcyxPsJCVAZCzOdbrEQ1Epn06/LW5FVo78ysrx316lo/Jp3X/7V7RpU2Sr3i0sR0KxkWCGVU5qVrEJGo3OX725gceyfFUlWyY44kHCGIpMXOlMU+8UGApMEXOOsMlalLMXPOjU+ETAJCgcQ2JoAlbGQMN1iIaj1ziZUlLDIbtrEu4X4WusnBshtlDd7DOUEVBhUM/VvuRdc9k5ANTGjmdgnTWT0nlLkvwgB1/KrRNVq/MNZFQWr6YCLJJBIIdALASpjYU7RLRaCWu9s4ixKeDh+wYF1G8HkDTrLaMdd5FL1pPqJF1sLGiTh9GQ+R5JfdSJIG8QXnwtKholl4wTi212SAnMQJYklb6nb1fV38pea3KhIekWtxt+1+TrxxXXz+QLJ15MToDIWFgC6xUJQ652VqiiuuV8fcRhCqJ9ouUNPmoRfq5j1Vn2VcPKBaLQh4dXFauSBFpRnxdcuCBReucbl0XNzUy2S2j392XtTc0M4gPsqL8SNcRBb98mNwNxXfkLgzASojOW5T7dYzqrEZW7knFmICTXF9ecXxyIKd/VtuhYfnnlQpGPyLLZ3WpymA7eDtlhIPEJgFoGw1mTamllhntyxGh9H9bSbJ2PNti4Kt79XBZg2+eS1j+SPEaAyjpGJ7V0DPtYzxh6xiQnkR865VRTb5aX80GXzY9mw0j58A75wh9+yGMMaeOvWrWWBjPnSyonhGtzo9mSHfswv9hBolkDJhchhzWo2IY0IplXWO3fuOKoalzci3p5iaObMTUaqway7j5SFlD0zlLj6JUBlnJV3rgFP+qVbTGJxlpMj55yKYgpDPBfloln8U7uhbGSvVfjtFCFJGKoldTtCrZC6e/0HIOqA2e61uGzg8eIECkvvmbcqFeaRSGrzp5qdcEam0O9RncX6Q/yeycq0q0NxAwWecVyJFO+HJEBlLM9WusVyVnmXJSPnURVFWrW9ohi/+J6PuPyrbQ7WQs0WR1DKJVnj0rSsOJC6ulAcPjYQ2I5AyVyRYi9c9d5OzmZD1jtoNzc3Onai+RENAqxFbVbg3QQTGff2mSbC1jzXOCZ5PPayTmfMC/YQOBUBKuOs7KZbnIUr47hk5PzdmH9bQtGZio0WN6SM2pxifI39mGCL7W03RfURlYXsZHMTeO4rPyHQOIGxgu3EppxrNmhgJSVEBvVh+nO7mBy0k/+0lt84xLqEfVpj0EYCNfjKDgtE/aJWtOwnBgicnACVcVYBoFuchSvjeIxkOKIYVVFs59J2SyimQunG0h1u3LIpzOoqigJMDkcsgZlM4hMEeidQvUJ1B0SHKKx5GRNelPTnlg7GHB/bXpNTrm1Un7TRRJhIav/Y9fW1IVVOaWlruzv0LSIMEGifAJVxozxSa79RyIcJVogmR87pjV4qtTbttN2LB7bgvsMSijLVUhSqaFUy2xIShqZEbdfphhFhhsBGBCaH3UO84SmvjSTpN1itQmsL06tXr7SbYrtDfX3xcfqJhN9oCWXAEmsj8bRxXwCRFgK1CFAZ55KkW5xLbMx9ycg5raKEU30bqSivX78ecnqjLcgxFFNRqp/u1RZq3WVpmo+I6WfcL8YiYQOBAxDo/cCVlAc1R1UyQgqJZobUAmhdRZMUagc03aNtYDusEleRf59AXM8kaNqOtWnU7iC++oJaOb6p2AQOga0JUBk3Iky3OAm2ZOSc3uilnnUIXd3tRqBtHmvT+TNjFHZIWyhdWjDRBQMWHQYInISAxpddp1TVdpizULMQthKzEiU9ZJb7MzuWwuamIXfoAhSF9TgDfP1EbzxzOSTtIkBl3KgY0C0Wgp0cOU+sotjKQGF8hc7sBgkNC/bZDWVHa7ZTugrTjjMIHIlA77u8bJ/D2NG9I2VWC2lxs7YSaYf3ozTR5nbZaaeAuqEWgCADBC5FgMq4EXm6xVpg0yrKdnuiBrltWODW32ulKg7HLihzHVXsEhsIQGAgUDIVVOKmZZ7WMmyxuNpywi8im9ap3PnI6s81jqUrXqtx6ypjHrGHwCEJUBmXZWtJl1fiZlns+/hqp1tMqCjatGAL8RutogwqinJxn6V2VUVL0XYXlO1TdIgFArsR0JLjZFxdTxeFLQMqymRer3cQawW7zVJpud51Z+qG2KG3Pk8JoVMCVMZlGUe3uIzbMl8JFcWWUBRiSWbMjdiGBTus7w+y2aKNlKJ99pXNZYJ7CDRIoGv1o4Rn2DLsM11SItVR3dj+Xkug1MItnmu08J0hXkiJN7o4L/yEwCEJUBkXZyvd4mJ0CzwmVJRwT/YWmWHDgn1UFFVFO4iyT4wLsgEvEGiQQMlVGWFz0WASMiJpBt1aBhZXM6BqfbrgrO2QhOEZxzA51hmFlpghcHgCVMbFWUy3uBjdAo8JFcX2RC0IrsTLMCzQ+sw+82fhzFloLhEVNxA4OQG3NyamsXVzEcdYyyYcnjJ5UYvqWDhSCEPgcqaitf/KldtXptKrZxzHZMYeAockQGVcma10iysBlntPqCih5+pTpLrkbgh/n2PrulHUJkoVY4n6GyYfMwROTqD6I0Lt8LQRs/ob9n9unS9G2yK6yIRR/FxVPJ1sEmKAwCEJUBlXZivd4kqA5d4nVJTwXEp5oBmXVjf22VkRxsK240y+8AkCSQKT00XVm4ikGNUtNVdikl9krFw9RY0H6JpfHQvc+rnGMSBuIUXFQMcjxxxjD4HjEaAyrsxTusWVAMu9J55uDK9L0wWRFdfitbw4vFu/z7H1x48f2yhESyj77CsrR4/LgYAOC7l7SM9DRtsdG5+/L7nnSvW6u/VJU0uUBZcaK5+nnF/khbgxvMp6t3KinxW7ubF4sYdACwSojOtzgW5xPcPSEL5Gf+/fvzfPyono+3KL58+fDyFLYVgeSpnPt2/fWipkUKLK/OFqVwKTsxFhJh7SrCGytlPuCn1mZOGcRTILVNdmBnlh59YQKTm6AH43acJ4Q5KHb51UyMP0ynzZMh9vMz58FuxWyImocQJUxioZRLdYBeNkIImNXuFqgxY9NEXqepfFP+1YSIkOujgWeZTMYRRa2Q8TtSZk/FYkoIOqp10/MYxa6HPL7vapEUNYlZIiuemApJumLG0JRRoySyhbZ422Udlq9hCXLie47LKbFQBLu1tXMXsMEDgSASpjrdykW6xFMh9OQkWRh1DPttMj+YAmv9ouL7nc+rCRSo9dNCRl9+nTp5PiFTrQqFpjGvWvV//8SfPRT7sDoDAQnA0E3MDltFga5xAe6Erm0bB7M/mpQUsdmLbGoVbj1mAy2xEpHv270yD7i8ozjvszJ8YWCFAZa+UC3eIskstHzsl1lvAKTg3xk27mWoabHOb6neXeabevXr2a5X3MseTPLO1Jqetuu8tYSnezV9bMKuVHdayitRvzZRFlSr4ypVYTsUy2Wb7CBR+1crP8rncctoFhYT7wLiMlLUypzGqf15NcH4I2+DnBtJi5PlhCgECzBKiMdbOGbrGE58qR8zfJOFzzXaXtNs1Bo/lkpFUsLZah+6l16MUFq58KOT5Hsee+9iq4Lh6Iim+4ZOcGDYf/qbRXqVxb52M4Z5HMlF4G2VbY1LvsfxzihCpKXHJqzRmtL/NuhNGRpr0+7YRwQgJUxrqZHvN0nSPd4vqRc1pFUUbWZR2+r1JLbYhLm8NRRReS5KEq4gaUcRllLSXOF2x6JxBPv7n2wdWLNtMbHpK+yED5bCpK2OwPBaZKm1yrdKnQumLMHFMttoTTGgEqY/UcoVvMIK01ch5VUdzgW12LoswIlP8ULstsMZpxOIaOp4q2YPqJ5thinTjcN9JgH5zPFL5CoJyA0//d2K6poWcyUaF6oMYt6WZry1CGEGDcsGwtyT7ht68DhLkgs1r7fcgQCwR2JkBl3AI43eIY1Voj51EVJVYQ1zTfm85fSk9wS/bqbKrMh5meltRPlDcxJUV9kQnasYKCPQSqEIi1cTe8qzIjUEXUOJDw1NOadiwOeZbN2VQU1yzr5yxcOziOD+7Teu+AnSj2J0Bl3II53WKSasWR86iKoohjBVG9+7K1lHA0syyEJAhZxnMDiqvKQk248jM2/EqqKOr2xqTt2l4Zp/TWzb6ugZxN+HCiIazRg1nNRZtAwko6Ntewj+SnUlHixFZpluvmVFg2Gi/G+YT32Dh3J3N3AluZoTIaiuoGukWHtO7IOaeixM23GnH18WPjdSeo/QwlrjiRJvFsLSkcMNXaxWGzDhmVI5ydNRlUZC3txzCIgNFQMrWrp8HRxjFQt5yKZINgxV6GuS3DDomVzGHRvayE8UBhoCchd0CxcxRqJcKyIXObsxvxCKOv7FBTHKKWWcVs57yeG113MncnsMuRsIQMtZLK6BAt/km36NBZh1tl5JxTURSx4nDdzPAzE7cTVz/DPqDWVOuYYLXUAwtfdTtOkdmo5Yr51JLBYrmgwY3wwsSKTF99+QUxHibqZIG3UnHBPVRJwq70Vtn8mYyo0PI8Kko8d1Nr5qgQdbkzaa1WgAdDs6K6RKl4x0PPIQmL9zu4KKr/7E7m7gSOs4zKGDOpa0O3aDyrj5wnVBRFPNYIyr6wyzelSq3nLN3Gkh0a1M2HAYa9S62uRRMMFmw+jcllHJXXUOB+zeIwhnrgozLQ5mRMv8zblzxZ5q2+tFP43dCzhanl86go8SZhDfWaLdtxkW6/WStpnFsD3p3M3QmczHEqYxJLXcu4DbE+UYaTdIuqL5bqWiPnaRVFXUtmnDqpqDgNPi93vtCogx/Tl8RlvfJjsZtOrISbZWwQGcuP0HDZzSSxnItt4qYtTOZgrqUWLhYSjzsTyDcIKhUtlH+nDLSgnyibnFRWm1oevi8oXXHDWGvxfIEwJV7UK1leDIZ2hhRj8vfYOHcnc3cCx6WFyhgz2cKGblFUtxg5T6soitjNR7rWXD81lJeGkOxobd1n8JV0ky8x8qJAMmqSQq7bo5gilA/WJW1IYF6ryae0qa/CPqRo8l+pzk1JjjBbE3DzDq6EqApctkhIbQ5FWjMtUpfkSVQUx195oQJTl2T10Fz/0ngz3mPj3J3M3QmcrBRUxiSWLSzpFrcYORepKMrOPH0bEEhEDdzDDsmEHtyUlwzpRQrKebeIzKC+JIyuPPwxl6E+lh9puV5tEEkyj4Xcl/3YcMrIm6GdIWBfhLuWNl88VG3zdWejtGtU4VqMpgrnGDSJvRGQ/YNVvlvLMBiUI/uLMTdGm/8z4ZsqOS45sbQmtjO0k4ruZO5OYFdI9JPKGDPZ1GashbeW8MDd4kYj529dizb289dffy3RUj5+/Pjs2bN79+5dXV3dvn37wYMHsrEw89v1Pnz48OLFi8ePHysueb97966CCr1bOGZQgOIi92az3vDmzZshEAX+ww8/jAUoUb98+RJ/jSctYjdd2OTJh0kodxn6wtw1gUePHmW6cBUJ1d/Pnz/vmcanT5/euXPHSqNmENQ4qAnaUwbi+vPPPx2E5Gqzc3Pxn3G7nSneF5fWCvmkJOUuJ4Na6aBcknKXK0XKey8Xo9xlPsbqX6mM1ZHmAzxzt7jRyPm7PPHwqzQBzfZJ/SiskHLmXL579+7nn38Ow5RZA31plsnhvnPpfqrn06DEWa7/aTI/fPgwE1pc+eVYW1elmGV8HfJTcjXpkCklUSEBzSbo55MnT0JLM6seafpck7h1ZxAs/NDw+vXr6+trq7n6pPkFtZiZKYbQO+aKBNzIXo2Duu2K4W8UlIqKtJSwVVdv9ffff8cd1kYCECwEqhOgMlZHOhngabtF638rj5wXLHvFE06T2VbXwbB4skDyEi/Sl7Rap7+M47Fdqu2sqmeEL/wkAoW5VnejXaF4OGuEwGQ52XTro2pifKRVHXMjcJwYY6wOs9ErTmCzeeGyRj/jVr3Z6+NjzmNtdTuNc3cydyewK9Kx/FRGh3PydT4AAAiRSURBVGi7nzF8V0OP1y1uNHIuPYvi8lINn9vz7TJgo5+ak1PeO2H2/5ncuiDZ9pdkuxhV4Eoy8WCp3o7ngUPWfioVg0xpUVtRfaikSMMHl4bYFZHsm0U91m8dRkWJOwU1I81mRyxYXKLazJrCxlmVIk7jpWy6k7k7gV3OUhkdkJ1/0i3GwBeMnFc1YVLK80OTzKhlwadN9c6YZsYmmWotLmW89PipZLmso4mZHrOgF5nVncerGa6Oq8usssyoQLSO6gLXz/aL4rFVFGmhLlO6axI1qnBJaKfTcU1Bj41zdzJ3J7AVEiqjobiggW7RwV8wcl6logzRq9+N9XXX0K/5qVQ1NfiIK/+Qupanb11BKf+Zz1mNSsuDwuXhCUh5SLZBrvqr45+7qKK2Xu1MPMk9hCz7Nme7XY4fW0WJddQuMsXlUaz9Ogft/Mw3zkpIO6KaJN3J3J3AA2oqoxW5ixvoFocsWDZyrqCiWPQaeZQMUNx4JfNTI4+5Q5kdimNynNRmf7CeRmYaQBzWh08IByOgApNczE1Wc9UaNRqagFAjLg1fI9rhT2ZVfFkqKBWzTKuinrijqYEDqyjKOJfFnc5fqNS5hDQ1QRY2F6prsUI1CN9s49ydzN0JrBJCZQyrSQtmukXlwrKRczUVxcqBRgwaWOTnHlwfEP7UcEQpUT9hATZlUFELpTWzBh9NyVlXGI0XNeAYRopDBjWoOtZNMqGtIaBqUrJHwqrPAoPCV0+8Rsj9/R5YRYmzu98mwqnE+rl/USmPUX1ld41zdzL3JTCVsbz67OnyzN3i4pFzfRVlyPJYYZLSEustav01DyTH0mrUCrQ/5tCMWnI4pQzYs6wTFwS6IKBB+dhEb7IeTVoqNIXZaXU7sIriGnw19V2Uz6SQcSOfdIYlBNokQGVsM19MqhN2i3GjOvT1k135ViqKm4iSNO2rH1aAMoZYy1LS1CJkvPAJAicnoLqvFkpzvZMaSNKBGhP57Vczsdw/sIqiCaYw7/pdQhkyK2znVfYsBzFAoH0CVMb280gSnqpbDFtU6ylKRs5XImUeahn0kppeeHShbRGRi2Lrn3rJS29mx7FobxsvfMVYsIFATECVSPVFzzzpaTzNoMjgnm2VQqLmbPhTddOyyWGeQ725udETkzET9VUHSKMe0h2ePtSSeBfPNcYZYTYfPnxQTqmgSj9RongD1Mhg6IIAlbGLbDIhj90trhk5b6KiqH8Kn+lVNmicISktPzo1PHjw4OXLl054jaXUnzlLfkIAAhBwBI6torjE8hMCEIAABCCwZuT87Rb43DqjokguPmwR9XZhfv78OdZPFJ2mDLeLlJAhAAEIQAACEIAABCDQHYGVI+f6KopWS9zODTGte2T2IpkU612DGPktDZo31d9FBCZSCEAAAhCAAAQgAAEIXITAypHzd9WFTgp0gFUUt3Vt4Bbf7hfy1H7QJ0+eyEY62+PHj8NPmCEAAQhAAAIQgAAEIHBUAitHzvVXUZK7oXo/Ta6lIZ3ujctQXkWxvInvN4uDwgYCEIAABCAAAQhAAAIHILB+5FxZRdHBcV3R48jqQLmz6e6nKRuh5EpXRvUKUTx8+DD0iBkCEIAABCAAAQhAAAJHJbB+5FxZRUkuoRz1IErhEoqSz52VR62BpAsCEIAABCAAAQhAwBFInvuYNXKurKIkBer9IIqeeYkvAFBOFIIejqO4nOMnBCAAAQhAAAIQgAAEjkegysi5poqiy8WSBzZ6X0V58+ZNXHr0pFdmbUS3eA1ajU6h6E7o2Ds2EIAABCAAAQhAAAIQOB6BKiPnmipKcglF3HtfRYlP1yhR9+/fzxQpWzn5448/Ms74BAEIQAACEIAABCAAgSMRqDJyrqmiJA+iaBkhs9rQb35k9C7dLzwsoeg8ff7VlH6Tj+QQgAAEIAABCEAAAhAoJDB35FxNRdEur+SyTkagwiRd3FnyRrKkpUTVJWvPnj0bZB5bVrp4ihAAAhDYn0ByH6zESM427S8eMUIAAhCAAASqEEgOkpOWim5s5FxNRUnqJ4q494MoSoKOnRRmmC4aNse///575kriwgBxBgEIHIOAzg4mb2BU6q6vr9V0HCOZpAICEIAABCBgg+FJFJmR89XXr18n/Zc40KHw5EYvrSQc4Lz47du33Uzn27dvnQYiLVBZMmzxkkEjkhJuuIEABA5AQNXfpeLTp09qDfSvFk/UXIwtoZgvNRqa0NEk0zDPdOvWLfs0GFyD477yEwIQgAAEINAOgfUj52oqytXVVZLL+/fvJWXyU0eW0jfu3bsXCqwbh3Vtl9k8ffrUjshrnBGPV8wlBghA4GAEVN932NFaazrpYPBJDgQgAAEINEhg/ci5jooSy2GwDtOtSiHRfgxLlwxSRTQu0epKuMlNN329ePEidIYZAhA4NgFUlGPnL6mDAAQgAIEFBFaOnOuoKLq3KrnN+mDrCdLEpKW4HV+WZ7q7TFcMc4WXAcEAgZMQQEU5SUaTTAhAAAIQmEVgzci5joqia4WHMxhObrcbyn3t9KcWSXTARjvLB11Fmok2kesP5aTTDEVsCEAAAhCAAAQgAIGNCCwbOVdQUTIziM+fP2fgvlF+EywEIAABCEAAAhCAAAQOSaDCpcOZ1z92OEJ6yFwhURCAAAQgAAEIQAACEDgtgQqrKPG1YkbzMGflLUUYIAABCEAAAhCAAAQgAIFNCaxdRdGj8mPHx3VWflPRCRwCEIAABCAAAQhAAAIQOB6BtSqKDsqPQdFZ+bFP2EMAAhCAAAQgAAEIQAACEEgSWKuiKFBdZhUHzQ1XMRNsIAABCEAAAhCAAAQgAIFJAhVUFB2X//HHH8OYtH6ii5BDG8wQgAAEIAABCEAAAhCAAARKCFQ4Lj9EI51ET4UMj4ToAH1J3LiBAAQgAAEIQAACEIAABCDgCPwfGjXDZOk4VeEAAAAASUVORK5CYII="/>
  <p:tag name="POWERPOINTLATEX_PIXELSPEREMHEIGHT#5C7661727068695F693A3D435F315C77656467655C6C646F74735C776564676520435F69" val="133,3333"/>
  <p:tag name="POWERPOINTLATEX_BASELINEOFFSET#5C7661727068695F693A3D435F315C77656467655C6C646F74735C776564676520435F69" val="29"/>
  <p:tag name="POWERPOINTLATEX_CACHECONTENT#665F7B6A7D2858293A3D" val="iVBORw0KGgoAAAANSUhEUgAAAgMAAACMCAIAAABuwD0kAAAf9ElEQVR4Ae2d/ZnetNKHz57rFAApAVIBpATYCkhKYFMBSwmQCgIlABUESiBUECgB6IBz85pLr87MSNZjW7Ikz/6xl+xHlmZ++phPy3d//fXXv/xvdgS++eabV69effbZZ19//fXsvI7H36+//np/f//RRx999dVXH3744XgMOMXjI3DnkmD8Qcxx8Mcff7x48eKnn36i0nvvvcdlrrb/dgYCyOmXL18uPX/33XfPnz8/gwrv89II/PvS3M/OPMrmBx98sIgBeEXlnJ3jIfl7eHhgmBbSEduPj49DsuFEj4yAS4KRRy9L+48//vj06dM///xzqfX69Wt2nOwT/uNpCPz8889BGODHc7PgtJG4ascuCeYcecQArufAG9aAi4GARoeF999/PxYGP/zww6efftohnU7SrAh4nGDCkf3+++9xMgTGvvjiCw8UBzR6LhDFwTIIZtwnn3yCRO+ZYKdtGgRcEkwzlP8wIqwB8oUQDLMxOS8/hHaePXvmwmDeEe6Us5EkATsawU/+fvvttwVOkmFYNqTfoQJ//PHHnWLckKy3b98CSOgQZLgTLr0wBAJiEF2WDzFqwxNJFmnnf7///vvnn3++CjRmNRl4nfNSlbx3794hGgNQlIGuao/eeCUECO+HcaTA/K/UkTfrCCwI/KtzIG5NfMS1es3tD65D8smyiRCB7HxwnbwMAkL7QTZkKvtPjsBOBPr1DsWvRAX9iM2O+Ce+IHItuEkdnEWYAuRaxHXYBJcK4eb0BZxjv/zyS2Dz9JxRXBzsZcGPFwg7tvDkyRPmw+a0KJI145kT0xZbV/F9XQ4+/fgnNJj9rwXwvnEM4Js3bzyhKAbZy0cisFOSVHpca7jwjMM01R2OEayBgAv+8VTNKe8L/REoTmeTIQjDUbuwjVkUiHqEIUi2URU/xayOKXR3XwyOl49FoMf3CdD0CXvG2hDrgd0tlQOzWAaxbwTtmDf441U0cRlYvv3228Ag+0XVPS50lC+I4ctXPuVXDMd6/WKs7G8cmyAOGGB8xOrO/va9BUfg/xE4VrAc0pqe7hltSKjDgTEEwyHEdN6IUBthv5OwOU4bRi0MR70CfphtY4SzpR5VB46CsK4Adhu//pQjkEGguzgB70B9+eWXYomaXldMAWRG7BwXT+Fimj5aIMIDANLtu0hkyqPVookzZLERI0Zt9ZKdETaxGhH2/O0ZYkiCGOYJ0aZUwKCEnoUS7ACEH2Vo20OV6BEiOTUkvukBgxgNLx+DQEZKtP9Ja7gLk6xVTYw2HQQi0yfP6MQqANRA9XmHqI8Yr/wlmyz8mjPhEAZpeXVGBQrZ7tHNm00wMdBAcQjL3ogjEBDoK4vUXIpm+LfEtG+2UAOaLQtaag7nNxB+j7DP6gITo54MCKNGF7prcQcBdsq8Eq42nKKBbC84AvsR6EgSsMDEqlsuzQ2uRKMcSEHeMJBiGx1RTywR58wBUxXYgFjJI6YussxDfjpxRuksANAr4cjrOAIlCHSUO6TDA2EFLoX4P47d+FKX2Rkn/vwTmVEiQCIcCBqQDu+QHY+bZZWwQ/JwVntZKgjVO9xkIyYAc+KM4tUHIfvDx20KWfNqjkAOgRJx0aCO9nUEok23QPg1VTAtiQaMNOgCQMSGxX7aoN8aXcRZkqmh5L45B2rQoyVTG8dUCS/ahEL8lzzodRyBVQR68Q6xcZsbQWqP0ys2fpyNstnesQrx4RV04uyBOYuHU7vaYDxwqXIbua49MG36XYUoVBBmAXBNPM8D115ogEAvkiC1s6ciY3lnyMQuVG08pYRlg9lzSBdasGl5gGg/pK9MI9rS6lDj1mZB5sX7DLP+kyMgEOhCEujdLewFmYO3zOAeW8bEYoDB06HyoQ0COMqMfpgGFGqzKaZTZuKJJdT4UutMp+QyNebau6uNQBeSIKPg52c5yzXYyxQ6VOKOHT+dXtVAWT6WBbM1sQvHAiCUGV/z2UNuCvnarRiAWWgLmCwF0DsEBG/kygh0IQkyG8GVx0bzLjYsNoI5hJ92eojNbrnMqwUarsI7wj3VP6SIf4FPJWQKAfRqEyDQhSQQ0zpcVlUDhxs804syTcBQ725hGoRCKmi0ZyiFPdq/GIBZnV7hZsGeOeDPgsD5kkB7PKqu/HFHXRsE3BmXHUG52JHDHBCFYyWf8LT0likkIAqXpk7AzVDBC47ArQic/2ZZ5h2xEAMQ28EFLzluTx+RJtwaQ8NSyMueo+sEPpzmHb+cBQGcfijq9HnJC256abx69apPap2qIRA4XxJkbIL44+xDoFmPSL0DkkMy0xesOLxTGz0aT42DrlNyhxeG+fJdqEnXY33QQgtOkEFdCBx5wRG4CYHzJYE4NSGmniOX48srl7XzpGTfHAux1HEjMRd8AGf/sdt8WfP+/j40i5M99RGkUKe3QizGAm1HicnQoBeug8DJkgAtJvVxK503fZ1REZyy9+mP5WqtUDw13CWCXzs9NBc73SAc9x/nqtHjftGiiax9xzShXBLUhn3i9k+WBBnXUMmmMPHAxKzpvQ8xeeJpaDFtx5ZLzAICS+zm2/rlQVyOQawCYyZMta2LZk9ps+AQg6kZ/d5RVwicLAkyriEPEiwTBbNJ71bzuYYWZjlxsySddJvyC5I4hYIYoCMUkQM/LtZ4YceWTehapxWEn7zgCGQQOFkSuE2QGZvlJ30sGve1PrjazigVSrxe2kha5Q4xgG4RXJGjiwH4RYZpu3mbjFxFzytMj8DJkkBruwFxtwkWKPTaZhebOJZeIglA5tZUHzToIAZ4nIk3gXvNVAiGi36HJe+FExE4UxKgpgVTXUDAZjeu2S542XMJRNqBZroF9vTS1bNs0CUM3mQWkG4bw8jhFnOIUhMo04jsaoidmA4ROFMSZFxDbhAsc8Vc1eb673BubSZJn6agm0LBJxlU39d3iD3EpieQTvMeBvIMnUmw7KECAYhfliBwpiSI1TRBq3aAigoXuTRX9fSSoPCrlvodCz0rHh4eYgx5BMGgq417x5wMI+bFjjsEc1B+piRwm2B1DsXK7FIZHXACB/cq4yVmAVs83rNMU5weEUdZaPPx8TFTf8SfTEmgp82IrDnNLRE4UxK4TZAfaVOzM1d+vp0Rf0WXLyE7YxYQUo7fTiAQPcqxQiWMhzqmHzU2g0JNLzgCGQTOlARxLocg8Qpqr2BZX5qa3UUkAWiUJBHFKn8MoDhdbrhjhWJe8mUz9M3KyltL+Tb91wsicJokyIT7PEiwTERTszN1wCknbomDiNwznTSJLRWnVyI7dZ2ZEDPXi6lGzMS183IsAqdJgsxMvc5mlxlLdDrTZjJ1wEw74/6EXWjucYIj4SASp8vRgulkE40MfWmul8z6GppZJ74SAsdLArYwcj/u1v5iH67gDZN/7em/f+eFg0Jvsmh/iEsznH61U/kykyQMItGmYF+K0+WGPlYoMLhaMOXlZJIAq45dhSW/LHwSwKYX8KvjfnCFWz9ts1q/xKg/kIdjP2K1yl2zCiaM+LubEdBJRzpfXk8eIgpQy0e74sqUZ50bYmhMpQGURLVBLxnEVGzsgsuh3iAebxOYPg29eo+6M+uryGZilekHOArJPtspMQswIrEGZjpd7qaxSDkMg6l0U2u9VWbOp+wbAmnTvCR4OuzHS4I4WFebPeEjrt1dy/ZNRe9q3iEAL8kgotrTp09jFYS941LpZ+bEMKdQyzm8vy/cv/Gw6gYZ6CmTgzWnte/cYW7U6INoAWZdqmXGL/6EbFwNi69kf3/y5Mms1gBooOGytcWwLGUcIJfa4BaucQqbaVQan+UOO2BKTU49Mvp9VGOtOLOUhk6aYg9hmZcMTaVNrKTraer8pxInbNOZnTqzsDEGL7jZiVEwXUPUuSYyOIgyE0ZAN83pcoKv/KVpE+S16XyDPfxqHrplEkb02N1EJjLlN4/3DpX0nbFbzUSIkjZnqmOu4TgcOhOzq7yg4Js7nX4QMXDNHcHEJ6VPaNz6vGOuApPU0Tk1mWp88xxJkBm5CwZF9ZCba8Bc7frZKe+YmVSa00Jngn5w9DupuYGDZXTWnP42CNTyDuWpN3c6HkHtzfiU8m3O9KtpM6VW+0yMp3ghcoiPKPU1i/AUSUS3fsEmPDt0ITU3mEjjGkkppvRIldfUz3KHsFxGNzUfmeYm0C1BtRMkQSa5zQ2CZYaZknLndB997pJEtPp1GpcEYpTNiSTqdHuZeo1AE1xeUz/LPnhZMbCgwcaCxnCCd8hUeBeaPEiw4GAqv5d1fSyYFKaTXtMmSFnSQ0sC8iNKtngmRor9ZeZk/jNbLi4GAIdJQrrmCZIgA73bBAwMtqo5dy9uExTuC5gFJnrT3zQTCoaWBAwZ6UMmX2E0WRQlSeehviiMjo9gZ/MlOJwgCdwmyA9Yanbml0S+zTl+JUF+lRH0jIz7cfXxcSuYJqNpXA7EI8o+20Vq5iMGyBbbbBCAQ4nNMRBcm0kFhxMkQcYmuGa+vBi/1Oo1l7p4duJL9vfU24iC62uaBabJmNIqBGI9X7InkAFF8lgsDxZTAOt5545BOP3169cmdD1jciBtC5JkZNR6xzhFa+rtWeoTJLimNiew4u1587Cda75gvIDDtMFzmJKRAkAuL/jSqfkmNrvnTImk8MLJBahEe+wAPVv8Dgi0tgkyBoEHCZYZmTql47I2Aes/Pl2uZN1eMG5sTo9y2VmC6ul1EAAYAS4GagxEa0kwdJCAU1wwo/irutGkVu81FwBiABUheDlQcksSzFbzTWuspT7bnMkm6BPhOahq/T7BoDYB3gnU0rAfMfY4oyv5slI2wRwT7lYuiGUF2BEDaBJcMhb5dqjD6FzqHLrYjR6Dw3S6pg4Rg+DlVQQ6sgm6XbdCLV0wRaRVOg43ZROsjuV8FQjoxarDctY0N1O7XozAnuTCuJ1RyqZ3COJ9Oo0ygufS2VQSsKWm5mXP4XteXTHJLj8r8aYxNm2Ckr3vpl76r0wIND5pOT5k1IyoC444vvRSjpHUDDGnk8DKLx2BppJg0CBB6kjklBbms2o/AgRjYthJ9YvPzyl83/ia6aT7wfcWLohAU0kQW/oC624ThzJ6ZaXXUkz741JSB7dbvInj50EwxBMGx3fJW2ZXcxDFEHnZEbgJgaaSYESbIBVtwxh/fHy8CWuvXIIAeVmx84dXikyc4zqpZpGpfMMk9etF7puKxUV4dzbLEWgqCUa0CYBSq5aIgYxUK0ffawoEyNONXyRG8U+F5ckv8HTSGL1LWY0x414+BIGmkiCkAwrSCRenVG9R85RLdNLwSjoyAC0VRna+5n4KI513iv7+4sWLQCTOt/xneEvMAmLOZACHNr3gCDgCJgLtJEEm+75EuTOpb3YTPzUbCmcYEDZAS+1ZbjXD5NiOmB7xWwJMiVXHDslFqYSZmLY45BDf97Ij4AgEBNpJgow7pdtwcYDJC1URQMrG4XdsxDh/NNN1SRLRRSSBZ4tm5on/tIpAO0mQCRL0bxOs4nhgBVPPnXidY2ahCoTA5hKDKbS6ShxEtFz1dJADh75GU+Z0qtGRtzk0Au0kgdsEQ0+USsTvEQOQhMAoSSe9iFlQaYy82Ssg0E4SpGwCdJZCBfAK4wGPZhJIUJknAyE+VgjWlvMkbuKxxEHE3MuEqW7qrtvKqRliTqduuXDCzkKgkSTI5G94kECM/XXMeXGsUHyehMAkc0kjJUeV6FTgTJsj/pTyH15nOo04av3Q3EgSpAwCgPAggZgNF1HixLFCHOIUnychMMlfktebr8CvVzuGKABykekU+PXCNgQaSQIPEpQPT0qJy5x7Ud54JzX1sUIIhs20ibMoUu3MHS1IeYfc9ZqaD34/RqCRJHCbIAY9X04pcSnzP99ah7/ypl68KetjhTbQXBItmNtBNM302DD6/sh+BBp9qSZjE/jLumIUUzZBSukTj3d+yXt58QfFUscK3coF7cTSxXwcAHlpeY/xYTbbyU1zepREUDqh/0QyiGJmVNUTCWvQNTPknw/D8N5s7b+MtkKQoHbvw7VP4NScAdwfjhdBMId2xKyhyIsKey7jd9PiXuIydfZ00fOzZrzN19fqkJm4xXNm+jLCgC26hXcoYxB44pCeZyk9LnVqk26hzzucHiFOlzv2ha+SuPHExxCZ0yM1l/qcIe2pYgZe1hoIaDNzcJy2kAQZrPsRyMvX6nFVEWG7+78/jCZCkaun3wRAjyqk4gSm+X9Up7XbEccKoZvnT5fbQA+pRynHWtxa7JuK749eNqeHS4L8sJriM//IlL/+jcOq9bS/QuYtUMyF/e3vbAF5mN9BWE6NPTPmbDvWl7ITtJseF0ZhPZdFYUz4JuKHqJxywOKOG4L+s4hMeWLNBTjxzb/dtg3GIKOYNOg90wXzQMgANinkFn+aZpwPmaaO/ck0lQb1cb979y4GuZ4YYAhSG6JYw/Ptj0LWBn4bazDHroI2rTEZ9GIPAE5fgHf0J6BuIQlSaEJEm8E2e4n1R7YqLtlH4prIA0H5Allcp1JZdw0lVffQSowAabzMKAuQD+/XhE6M47kT73CWaTCl2yKGa3Tnbc6HQHVJkNJWWJws2rMAjdPPIcPcnrgpdhAu27izUsHPs+Da1q8QA4hbE+dtjaeeysy3eDQnU5b/tu6tvxRKft8REAhUjxhnVuZZiUPEgUPuOWo+oUvzPUxuxvrsstBKjkG2luRt91LIjPWaMe6sEJFDDDATTJxvg2atduFXLcMEWGtvjN8DzjG5evbGv3rZEYgRqC4Jeksc4s2msAugSZlfSw8A6bVU+AWV0MK2ghknoClzwW/roupTSCx25HjoNxwyupnCEmk92TFEMdQBt9QsChWGKzCveAtsLH1oFJCrS4KubAJSQsM2gTVQeF6NGMsGeaWp966HkASsVWyaeG9iDvzzHqOAss5l4VctmQB1+j+hVXNipCzLE+jb3SUaGwYlCdZPnz7lPwsElW53q95AhIDwFh1+GXX1P0XcBYf3lW8QJzWdLkQUhihMrYpTM/MdHfKr2XXL/KVtXIhMIdBuA5egNhVoiadg+xkoiDzwMuYrlOeIhegZFRjEZPeQ+FGzqK5N0NVnCYgSL2/fsAUEB1GYVWbBVLXMmoffNBW6WNE+vMf9DS7WQPyKEzvyKef8BMsvwxR0Hv52W6a7ej+lVtnmU77rkXpryziCWAjxjIpbYHne39+7syjGZHO5riTI7FymzruZjdUHeccV1/BSDS21JHTJAjOnoA4erPa+oQLhVv1UxtWmKze+A8Ji0SJxzzLhGd+SdNI5HETmKmszS2vPsRcvXphrMPSLMCiR+qG+F1II1JUEmZ3L1HlTVO6/H9JG2WELdaVUcLiNy9uUlKyKPjUglGshBhiyc/fZMOKZycMeOsFXLc1VZmoSGSg6/AlVLLUGY2qx7/tcFDGR/ZfrSgJTW1lAMXe6SngR4w2UlG9P5ixsRjYxsRDViGExl31coXGZRYj/B91N93vuZlR4DFGhn1Bz18+dMLdjks4FP6Zkc9lcgGZr5TXNx/0mCNSVBJltK5UeU2NUwmpneZRr9Ob0arnAzL7MZV8DtJI2MQXwQgS3m3gkb9eLymddTqBRnj5RK41deZSuvGYlUidotqIkQFtM7QXmHlcPzTBRyg2CVJCgJeVmX+ayrwddqmVkALI878Y9kVTmHjZBavoJpkr8SOKRfi5N7xbiuSQS1g8XOykxreedbV7t8YqSIGMQNPOxLMNJiBgZQFLdToOA1gpjDIdMI9PlkkH1kE7zjbDvLJnd0Bbka+oRQnnmPpWqf9R9Dp1nKyyXQ9g0Z0W297NszoeSaPn+rmu3UB70Lq9Zm+Zx278jHbUS9ayuVFifTbnllrqBQXzf2umBAGu8taF36w2XHOravjV06mWLQa2GgOWvfG+NAWdXQmwAXT2aMeCgEL8ZNOtRi4nJlKEQ44C4Nwom7y6NolObE7X/9ZUZiPATkzD1rY5QhwLjRc34jpe3IHDUiwm6nYxioiv3dse0N9u/2GW+IYV9UxUu0yu1ZW6pZ9hqj6W83N2naLntRm3MN8OiJyp3NrfW24Mljrtuh6Y3MPP0VDyLNGWyoXzlaTr9V5Ruc59o/9KmafuzU9eDCE+ayftRN4+l/CiqVtthMh9L+SGtmRMVDeyQxjtpJLWNLENWdS10gkAbMmrFCbDXMNjNBdb4TQKThvzNlBukvUeLwIZW+lLk5Zkq/NU8i7vw2dVqmpfVRzIVWvoEjqU8w9RNP5musBI9+qZezq2MMpQyUpF5DQ4BO5f9Zr3/p1JPpjK79JXxGlUi5tZmza0WU+bWdg6pz8LWn95lAVQSS/j0SawMuarLDoi7VhcCd4vwWBJ1KIcCFeLsHVoI6bzh2T2F5UViczfc06x+FrX0WMp1F9vu6IkKyJUmxjYK9z/FKDPb+WMVsKswo+AR2cC6mIzT/VjtaqGS6ZFx4Fbq8cBmmWoa0/ZBgoUj0wPAMjiQX29qRARM680nxohD2QPNtbxDKZvgLM1a7+ypOz28SRDTRsqNBq22Nz8mwMt9IqANAuhEEvRJrVPVOQK1JEFwLwj+zRx5UefcS3OBQdKJpqhe3tjIjfNZzx0U710joB1WeLHK35jRDfqdKyNQSxKkwsWp4E8/Y2BKAq2VtyTYFJ9uFrQcgg770hNVawwdku0k9YlAFUmQUlfxv/evs+gFxsidK8AImulFrlXCPmeYU1UDAd6j1s3qSaLr+B1HwESgiiRIBQlM3dYk66ybvQUJAg76FTMcRCRUhApeuBQCWg9ADIzyXvSlRmoUZqtIglSQYND8UcbyxCDBMpOIG2u7RG8Ho0w7p3MPAugreolpXWFPF/7s1RCoIglMBwuuodP309XRNSk/N0gQaNZLnVT6lm9XBUq8cC4CWgNAx6p3rNO5zHrvbRCoIgnMcHH/riEQNyVBJ5QjR90saLMqOu9FS4LUUY+dM+Lk9YPA8ZIg5bzuP5zVbZAgTBf9vp6+Eyp7YUoEiBXHb27DI/pB/4kYU47FTEytSwK+SYI2SjDq7u4OC5Tj6fMeCVOtHiLT2aScwe5nmUGJiLWwKTBAM81I5yWPgD56xLWBPGL+axECmRedeZ3ddJGzrfNT6kHzESZrqn4/98Umu8CHwtUPhVCiD58A8K4odGLqIaBfImHS1uvOW74OAslTqdnrzeN3VvdHU/5kJEc/WJv8dijDtJ+NDaIfGJ2SegighIn1hWZQrztv+ToIJL1DhEmFOzKegjhSTB+R6akYItO5/yBBwF97A/SdUNkL0yDA4hK5GKSTecrQNON7LiO2JCDqm3KaB3LFpFzua+uV+0PsUyl++wkSBOSJ2bx+/TpcUiC73JTBcR0vj46ASBDChB3388ujj8V89NuSoOTMd9OXovfTIQwCxlVTzk2dtdnJDHh4eBDxGLFNdEKnk3EUAqQMCd3L1LqO6s7buRoCtiQwt0UBjTZLsSSEQwlpMYRBAGsmy91KAggWGwHbhGuIYopOc4knVkh6AsX9v6c5Df5XYMSWBAR488ybaTZmftsQZ6EMFCQI44IkFlKWzcIM3oRHvDAoAoxsrGOhYOmXywZlzcnuBQEzOG56fmKKOWNOPDh0dqNwuwdOBY8dXopkEs8p7HCMdpKkz3P0VLGdkPrjGgHbJhD7S9gZlwKqqI6jCuuVmsJ9IRrp6nI411BA782bN6FMgQBP6h3vuJqXB0JAJA1z+fz584Hod1KHQMCWBBn/OOozrxkL3th9RJAZMaADCeKpfi7HlQSALCQu6b/uI+pnau2khLUWHzuKimZ+mWBnL/64I2C/WSbiBAgGNJGUTarfQcNo0NZHt3e0X2uZFtoD1i0LQm10H1G3I3UTYdov5O+R3QSgVy5HwJYEPB9HI0lYTE1B7gtXEm+7lHffQ81xgwQxeiKpFKbiX708IgJiZaVUsRFZc5p7QyApCSBUJAhxyVwM50agsMTSYtGjx7IGlsEQbC6MYAb1NlR5erRlNpBNk2ftmr+KaTniyrrmwA3KdU4SwJL+OkrKoUa60aA6i5koNeLCE24u+Apie9DZeVmyhY6FVLgsFM54GwRWJAFEoFpmAsiLYMBPPeimI3bPIOdS3rA2o7K5F5FKNJxls5nxmR70QZxpNEfh5Q5Cw/aXKfDuFdlB5NjwLit/1MSJyd8STB7i9TGTO3Iz9Atx8AW/Zv3+b3IAUfyRNdRJP5Ko/1ELFDLxnj17Ft4jI/zz9u3b8KsXHIFKCJRKgkrdH97scuIF66cwhxUZFlZdIIZwKwf7hMvhCkIY4OLzgyiGGETSf9FCwoR0MTDEqE1C5CjGyyqdG1yrBDb0KOJeX+2r/wqCtRHDHv2DfCyF+FcRA2FCIgYG9bgeC4u31gaB9ThBGzp29iIS6pfltJrPGi+8sAIHjXtrAIUw8LxSDVFXd9j6wyT0AE9XQ3MFYmaQBCLCFpYTG31mCM20qMlWINH+ODNqGiGXGdZBf4rFAGrNoFw42eMiMIMkYPsOu39cyPh5TOExZdolSVBhl8kAMu4MnoDy+N1GN90mGNARWbDPHYr30/7L5qlBkJ2SEKRnxNk1C4PskmjQ4yZBpYaJyDnJJ8QJYFBznXrK77dEgInK6CCwEdtDpyq0BM37OhaBGXKH7u7uTFBQ/PXXPNgWWXghPWN5cBEDhelGZl9+0xFwBByBcRGYwSYI3o94GAgDaDHAOY5xsvZSn8d5Q8LFQIyelx0BR+BSCMwgCfSnEXC2igx6Uuz5psLLly/F6CIwsBLmcwoJNv3SEXAEHIEMAjN4h2AP72r8PT+8Pej+/OcnHEFmIIGXb/GeuymQmRz+kyPgCFwEgUkkAaOF50d87tUcQsQDWXr8uQww8fGbjoAjcEEE5pEEy+DhBcICIAsI138IC/NiAcEArARixfq7mxccdWfZEXAEHIEYgf8Cz3rfbIagorkAAAAASUVORK5CYII="/>
  <p:tag name="POWERPOINTLATEX_PIXELSPEREMHEIGHT#665F7B6A7D2858293A3D" val="133,3333"/>
  <p:tag name="POWERPOINTLATEX_BASELINEOFFSET#665F7B6A7D2858293A3D" val="39"/>
  <p:tag name="POWERPOINTLATEX_CACHECONTENT#675F7B6A7D2858293A3D" val="iVBORw0KGgoAAAANSUhEUgAAAgEAAACMCAIAAABqNe0ZAAAgAElEQVR4Ae2dMeIfJdPHn7zPcwBNZ6s5gdraaU6gOYLJCdTS0uQE6hE0JzCWluoJ1NZOvYHvJxInhBn4sbvsLrDzLxKWZWHmC8wMw8Dvzt9///0f/5sXga+++urJkycffvjh48eP5+VyYM5+/fXX+/fvv/3221988cVbb701MCdO+pgI3HEdMGbH3ab6zz//fPDgwffff0/R1157jcfb33iJwxFAST969Cg0+80333z00UeHk+ANXhqB/7s09/Myj3X55ptvBgUAl9iY8/I6NmcPHz6kpwIP6OxPP/10bH6c+tEQcB0wWo9V0Pvs2bN79+799ddfoeyXX36JoKn4zoucg8CPP/4oagDHnS8FzumGq7bqOmC2nkcB4F8WrlgBuAIQNPpMvP7667EaePr06QcffNAnqU7VfAj4fsBUffrtt9/iTxCWPvnkE98KFjQ6T7Bhw2pAVm/vv/8+6rxzmp28CRBwHTBBJ75gIVkBEAuESpiHvQtwwi7Ou+++62rgAl3dEYuuAzrqjC2k/PTTT4gPqYFYQ3Lk0ROjIJD0oyvyUTpuXDp9P2DcvntJOfYjrgN5JhJUIoIk0xNDIPDOO++why+ksjfg2zmChif2QOC/n3/++R71ep2HIYAf+b333vv999+lxR9++EHiTCTTE6MgwHqO3pRlHIk33ngjXuSNwojTOQQC7gsaoptKRGI5/vzzz1Li9EhQZNbHH3/822+/CUl7JO7evcuO92obmfhLTGyTMFZRZr7OFMd9/IpArCYx/pwZjjH87rvvPFgoxtnTrRBwHdAKyXPqQQh+/fXX0nYPwSSJThLa9kisO+WeRE+1JazVkWz8exzyENqoFpVAFKnkeMIRaIKA7wc0gfGcSpBlsQJATHDZwDmkRK3G1muU3VGSYPz9qGGB0qRy1gHxxgBrjnjLp0kTXokjAAKuA0YdBtiJ8VEA2EAf9GAn4giqd6dsQX/1BRi7CtPVVGkoWOQR3yX5ePyaeJmkQk84AiDgvqBRh0HicunBC5SDEnWFGYv1jRSLFy658rl8BCJssjvKjjd/WxQeJEHMH3/8QQBVbmMgR4bkQ0+gBNsftUca2rZQJTVLIvEIke8bAwKOJ9oggEfV/4ZDQBubv/zyyyhcEPO+aOwiXuEXeb0Tg9RcvzJA0LMXjT7biRhdbdLXoKHLeI4jsBqB/6z+0j88CwHEfSJDkUpnEbOu3djFkfCSPCKd95P+QjxNJO3qR1TXkaJfaCOR+NbwtsVvPe0IbEHAdcAW9M75NhGgIxqGODS0kNU5cHoYxIWlAK/OXWbprX4APAwZb2huBHxPWEuernP4yZH4NAC0Jr6Crqn/lzhC3XGq/PuU/b9VjE22gehFYmuHN2Qif7mI6dxf+OI0Q6L45WdnIg486QisQmBuFTcZd7gsElGFJB2UxzjwsTByD3AEBQC1TjrGDVXZfXrlhO6v/NaLOQIFBNwXVACnu1c4ghNxiZXaHZXVBCW8mI/HbHVoZ8sx7VZD9bxgshQArsMU5CI6vfBYCLgOGKa/9FbwuIuAALpWaVoNHLDboVdXfZrYeinANvUww9cJ7RUB3w/QYqfTnM8++yyhbMSdgJgFbO340UxzsGDvX0HgqF188w9Oqj6PYulNFE42yNVyJnqe6QjcRqBX5eR0vYKAvt7gAAP5FQr2eShE48jY3TU6KDmsgALYh9E2tepNFABsU7XXclUE3Bc0Rs8nogr52Ke/Yima2r8hoj9O7BSYnzijhoA0CQoApZ3AWdqVXn5QBFwHDNBxeieAmT/NfqAWarH0D+k9TkUlnrQhFACDVTvQfCkwwBzumETXAR13zr+k6UXATJuBiSzWCiDktNV5iVOlwyigfzs//d80CM49wpaS6M9DIeB7wjmZ00s+PxOmLzVLnBi90LqKjkpetlw2l9DFJnN8xgoCHj9+nJTp9pHTajpI9MmTJ90S7IR1joDrgM476PmN0AmJhITO9JNSXLSpFzoJyzxqHHSZmhwO/cZ3btM0R69rPuynjNaagIOt0A+FTslACLgO6L2ztKukRmL2ztWr9Omw11ffP3/ip2kQ3zp/UQ6RlPfv35dP8KTvHXgqbTVMxDpMqm2lI6VCT1wEAdcBXXc0Ui8OXQ+0ajOwax4qiOO3ELR/Q3+30ePBXfxxKCotblcqmsgDcsyVk+uAA5CfsgnXAV13q5Z6OILOvb9sJ7xqlgL83gtyfB0BfMgPvIhCBUZqW1dVD1/ppUCTdVIPrDkNByPgOuBgwBc0h4dXy6n5HEEBEa7GrAkSXWftgiQuIFEANERMfdsf/FrQry2KxgsaqU/HDsgrTzgCOQRcB+SQOT9fX2QGTdoAPJ/QRhTU+Lj0wuhm4ygAVgDyS/cTKABYRoFp79k6BXkTQC8wNwKuA/rtXz2lkV+4zvuleBtlNTqAFpaG8WAyiwLgc5ZWczjTTGtgxC3ubaPGv96KgOuArQju9D3Wa/JbMTRkegB2IuD4ahHNNQwuWgoQRBvDyNUU0yhREytz7Xh8V3qLAyHgOqDTzjInszntO2VgFVn6IgRdDUZ95WWZ7DHEGypAOtO5CpSZ3kHxLQE9YDynjIDrgDI+p701J/P0OkBfj2x2gD4zoYs9fPgwxpBPUAm62NA55ngYNOB16I4YmnjXAZ12X2zABhIx+uZwZJcRr1kKINzxlRXq4e6HeDeFOvv8SYACCzWvTB2gR05NVV7msgi4Duix601TzpzwPVK/jSbs95oKCksBNo3j0wZsNQ90HVAN71KGeCdJSyJe/UimJxyBHAKuA3LInJlvmnIX0QHgXhMgFJv5cVcl98GNeB1QzE45be5vs19SXiSV6/S3V0PAdUCPPW6acqbR1yP1m2mqcQdx4EvHQbJ+iiMm0Zq6zGbq+qpAnxKAPtOG6Itup6YbBI7TARzWZ5HOSh/jhRMud/75I8EjvtrKSI9ucNuREIy4OJ5dWjKNPnk7U4JtD1O0JTwm7qDkPrhxrwNK2Cw/mpaB64AyaP72FQT2/rUDfvqDucr1LK+0aj0waQnf3pue/us3f14RAPunvCGFZmisHjXyM4r8iEocKAlcbX9zpiFrbatKfgwnQDTTaGEksJ4Lncu/OPdcSrQdQjv+jhiTsMaxm0xs+rjAId3P39zT2/SElGEpIDbuq1imJ4NEHhlgMJgoAD6ce4TEfYoWFDTiRFxm0DSdmNsDu+B02K8T99IBpiBjjGLsY7nEP33HIGahEE9404hLKgyTfz9cTqzZHPdAdCJJpzSduHpiARenGUsMGMlhIMWj6xTKD25UeI8TskI6mJiGzcXdGrMW0kyThm1duar2OgA73ew8pH95XMZzPlEDfKsHwaxiMVaHwjUr4qsNU8xAYb8+UR5jU2JoTjcsraGZrXEhzCoBDu64xjogsdZl6lb2FvpDPkHuByxydTL0DwbrgOawYQWBOHE12zZAzZI/BuFm+oIKAKDMhePQ3pJ69X/AlJy+iWY6gG4zrXWs2kUzM94MRPrTAaZdjDggf77uidmPRd58nNZwxMiJQSinMSBq6pyvjGkyiwk1Ir/mRrfZ+5ft9Ibd2iY2lLhPrPL4gsbQYUEBLApq5FIXGdPcEEk4qfz0RzIIzCVwUma4RzMqNKcFh+NuKcGMnMpeRhbMdB/cIqBMiPRkXFTnuYXNWWCSNDSbJkfHZzbQAcRlE6SsJXVQACuuuMFxJFLv0aNHOVDMJXCu8Cj55ug3J/koHG2kM+cJTKq9e/duknOdx9zw8NPC1xkDWzj935aP+TYoALMSDqqsUABUxcEx7nuJr3wx659SB5jej9wkN2GZLJNDhYwEbWEkbHJ1xNLflklqGPcxNzwYS4OujXIc6T6qL6m/JQcHxmVXEkD3wkOzxa/ERqUY7AnEG+NYajaFtlDe7bcmnmFfpFua9yascimwNxnd1p+bLOOGBuUiIxIhwyO8r+4Xc/9SNzFxDmoAANf7glhpmi4gICMmYeNd7SwFyjEhs/afafBe2dHBcJL9ofJsvOw6gMliImP6Fc2SvWXiP6hZ5TMwcrzf5IjRctkVgIDDCMHxvl4H0EmmwMKSbXJRV3kQlN8Kk2MlWJmaBG9c8Jp1DpRZKRFyN4kOxOlqUs3l47g6ABxwJJhMCURMCuSXPC5NDA3OUmYL5cFhpQ7AS5vTornoxgId5quylC+/NSvsPzM3LsuToX++tlNYXhSG+hmQl7150Fwpmiba9r44pgYMfPYzciMfBUAk2OpFACxMKUBWdM1zHFZ40wpSnhpXVJj7pMBS7pOh83PAMhmG5msj8eY+uTk2cA5sbGvQz02JhqAclJ2YbHaDYk0QzP+4wOo0+yXUZg6kK2QKkot1QG4DKqDWUFoV9oWGPv9SGLK5te01DwkHoApxB+ZELcA78StznYTonIZlxA4jYcsO8DRQNGdksS8o/o2OZBJijCw6DpZ8njwW7kA3rZ7k8xEfc/rVXOmPyOBSmok7uH///iKfxjV3hs0Rsgi3pV1zcHncPmwLbXH+HEzwQM0t0wFs9hZEc2UMXyU6hYaO1wEwzhYIf7uKmNykvebQD4FnskeCVVsTDMbZ8soBdoVifkzsCr28lcdFK4vYMZc03HzhWWhrEc0bC7MCTZyG+3mizBU9OG9kYdDPY4nPYKAj2AZMRp352NAhOQp0OfML0EZhwek8C4EF64DHjx/nDFWmYmUQtzlpdSZRkrm2YtGgP2ybk5iioXLiT4CibUOhthzLe7TVeZ0ccI0Dz8KZczILloFwlNtWkQLzJUxfEGz6iJqvr5tztEAHlKdWWx3QiSMIpsxZlAvg2dg95n5AjdTb2G5vn3PAMB4AmP+yz3TzBhF4efr06dV8ILlBYo6o3rrb6TkXgVodUF4EYJuvuxoox3wsApIyR24GIE2S1sNjzuwyC3vmIgTYdIlhJ4AvvvSm0tS48nmxRWh7YUegVgeUFwGFYKF1EBd0QCwR1lVe+VXBltxJD5lrjkvpG0yNWHwz6lAJcX+xPZ7bNYmLlYdrXNLTjsDFEajSAUTFmOJJsKuZllL4ZqKTzYBcNA7r7k8//fQmF15gKQLEXMWuHvY5TZzjMrkmGK7Pnj3Lvb1OfnnaXgcH57SAQJUOiE0zXRdhM1M6guBUm5MogPpjqxorz8khgJ0R/1YEVkVu4529gZq4gEsFiV5qsZgbQp6/DoHbOgCXSMEzQ6ttFwFUWGhuJydMDjvsUDlQjvTHMiVcva3CyzV9qXxs9tidSC+jEgoI1CwFGEW5O/gKNfsrR+BqCNzWAeVFAHg1l8sFHXDYZoCMA/zRiBJCd9GFWKY5B5GU98RSBLjojcPA8hU2/k03DoFDuUgYqYfEzaEbF/a0I3BNBG7rgJtxkG3lciebAdccDcdzTXfHNgR+xYIFEJNXEyB0HR3gMaDx2PD0IgRu6ACM3/iojq46nsD67Yqcggho3tYK8nb9xLRtJ57ejK74Z4jCXkvlSqvGHcSO6K53e+w6GJpUbo6oJjV7JdMgcEMH3Nz/bC6Xr6wDphlVNYxsUQDUXxkkep2lQA3mXsYR0Ajc0AEFiRzqOlIHtHU6aSxOzzGjO2YN72PkyH1wIM9IW7rZXuMOusgPy+QGiTmiTh/nTkBXCNzQAWVHEJzIIf4mXF18M+A6K3fUeTy04tsg6gcSlSTX+Znf6gBfs9jQmTmH4XVG1NDddy7xN3RA2RdUE6a9iL3CsqP5gmMRYccUvojVllwHRNDB6hVe7r7MuL8ueH2QsH+RESX8emIFAjd0QG6NGVpqLpcvrgNyVhuu8xVd2+cn+jogVMJqUpObJHL1TL8rkJunlRvsOdw8/woIlHQAnpkyBAR1lAssfVvQAatNxaU0nFg+Z7XlVvonkrquac7cxeJYXwe0otqaXYHp3UHTjJAVA8A/2YjA/wrf54wL+aStL+jimwGgmlsH3OwI6ZGeE5ywi+9vyF0HtJQF6on1ivk5AHLweMuCw6y2n0xzhNRslvTDwimUIHPifalTaDirUYZH2M0t6YCbxsXSQI4yt4VFQHOnU5mSs97mJu3NjjiL4Pp2k/vgMN5z1wHV1xlKMggZHoXBE4qhJybWAeYIyZkUSxGetTwS8LIKIPQpAocd35IvqNz3bRcBtFWYxhfXAXEMZblT+nzL3Q/JfXBtj27V7Awzum76NvtEr4Yqc4TkTIqaCqcvwwi8uAKgixk2uEnX64BpNgPwErC1iDnJBtqdf/4wEMi5eWtN83mS2w8wV/rNW9+pwuQ6INR5+T64FWSwV1Rj88aeqBWt9PyJOUJcBxS6zNSahfKzvnqOQ+GHjMs/4Y0CKXy79BU/fp1DmQXH0toqy8NCWXYwiwChsrYmxUwQ8Jw0qfz4SpLY4l270oQuyTwegQNaNB1BMM6Vtwe0PmgTZeGWDJuJHxkkpXVAziwNiLS1Mg52BGHjY/Vz54wYUIgnLsHmL+YLJcmVluYvmew0LEwP26A2C76X2IkHa6wJdsKtJjqIptv6oHbiZWm1ueERj+SldU5fnrWjXAs/PbMmgwwPjODn0dUFNZ6zL0KNmHiFb5e+QviahJLZ3BKHc2mLdQCPcBoTrImhTFxgv7RuGlL3M5/3YwRIYxlEOgG5edMmdNLRIQEZzds9vcKcScva+nTanID+ESjpAKhPplD82HaEFXwybUGMDUakhimYyIw5Dem2Oi/HVG57M1e+z/xEAdC5Js5tiU/8TroHQ05zk6ItFytqw541mV1RlX9yQQRKviAGlumaCAOu7CkyB2UuE8+M+GSSMgUCkpI1jyx8JJYc057NSfMgJZmxDRtqrrmsuIaGcpncTvtYR4VxAYmDAgWAdDZxLkOx9C07+TWjRQbA0vq7LS9QxxTqARy/9bQjIAjc0AE5kcT3prEs9S5KFMRr7FBeVKcuTEC6zH9Mp7KXX0+hwo6Fbmt1Tk6KmfN8dSv7fYiuSsKuwa3tOZIC8YWBJF/Nd32QGeOYG0iCw1gJxhXbS2NZQqMgfEMH1PhYN7KKMW4O4lBtKx3AUkMEBCuA5zshy/8OiBbNicshdACzFKMh7k1WAKiE5Uiv/IJTYAWnolTKAJD0BAlzbBSst7FYxlZjEYnX4d69e/zLBGl1unAsHHak9qb/K9d2E78qi4nypG3iR45bQavdZJkCphnFDZc1324sYzbNPsHGavf+nP2hpCuPgSvhK7ehEg9j6Ey+GvoxZk3STabnubDoESXcsUxvux95Lqfntn5jHQDo8Saq9AGJ2NyL8xelMfNzOwHUgzRs4keGhdAKk1/cQWU6Tduq/Emrt6YF1wTtVhTqesIKIO5KZPEpdzPIak8TKTnQ2fycmlR+cALkzRZHv2MRtw8TIR5RMZtMT4K23TUUY7I+fVMF5cItKg3qQv03HU1NjN+Y/krjCBPDBJSqCuy0eoX5rFvv2XQFlmQFcC61N8cV8GJetOqvc+sxRwtm8rlUbW+9xgmMbbe9Ia/hRmxoAMjsj43zPLe8iMVfpcgu96K4VuCiXFLenhtsl9NATdxiwmOrhCmDALBV/SvqYdjEoyiXPkajr6B/0Sem72t04ZibAror+5wUi3rw9MJVOiA2peNuWC2jayw1GtrewbE4qJ/zJnlHWo6JWR0wX432ToOM3jGBgtrTfbUmgPHQJT26oAzdatpnp+zENBxmOSMs6UEeR+e0IWirq7q9HwDQhHaY5saKS7hw4eGpJD4vdKc5gsOrJpsB4v2nofoAFTMMtEBqILjhv2ZbXW0J4E/H4SD9mPCec+Mmxc59ZGxM4FA+fazu0Yn1u3H1Jfegc446q3QArBKPJU4V4Zzxtyhckuti2OeRUUuIXs6QpAlTDkrTlQkZIvXhgGyymSKsCT2VZJttCW6VlexUDOlPfN6DBw9MlEKjJ5IajIwCbTEsNQ7JuHxvafP+JXRzk0iK3pg16alZ8JkfeuZLBOpXEKz9GV4vv/wnRR9ULvyTlURwGRd0QBPXB7Qh/RdVlVuH1gO1vSRQJzjzCNTba15dA540erB+ytV73laTpD+k7+opDAgzPHQ9o+SYY5VuGoX+HJ0mX3pGkLNoaueau3h+1X6AYIRINdVAecIzzeKZSVrKx/lJH2/fDBCyFyVMtXTkZkCgVuMMPpXqdhG/SWFgZ17xh6eVjsNSNhclSWeZjyBJJbvSTOWQCp1mr5lU6Uw6F6HDmKS2s0Zd0guVjybXAFL5ebfFTBtIdxzSo1sWBiJsmQ6AMbpHO4XoHoRFPPgoxvzXa21GrUwzppzu15BzvMyVPjPV0vG2VbJsCrDsbbSuFve5fpR8RoIg3CQBFFL5rom9Md+Chh6r04hFLTp0L/fcNVu69eBvF+uAQN+KGYhhGysJ6ims+I6XuYGvnFpKKD+gkzBL9aBHRu/XNDpbt9gwpy3lDQkrV8W4bUt5q9rMsYqN1ar+0+sxl8LSWbvOhdN5P5KA2j1hgT4kuMQDcx5JrS2RpCSPGPXIF/Zak7OLhZ3D/QxSTV6ckyMpoTz+ZKc0UUwa2xx5TWigQ5vUY1aieTGLVWYeGc/TlvJKBmuKmUFZNeZzTeU9lMEMyskBVN2iaJQe2OmWhjsonI3E0RnIJiIX6TOJx0CHI/rpQgJIclEKhJdI3E5CA/Io91VSsu0j1xvoqQUjZgBG26Z1bShaHX3LimQnhYRgpb8kAjXIPm7p0gkhNaiN0OmkJUEBGQmkqYFAzLZXR5g9JYS1SjCMMV/qo4pbtVtTD8MgsQnA+UjtWEPk9jKIF2ZBkC0wyBBFz+00BbZTO2INDXTAOrYZrMgX89uzZC7EoHhi4RXIY7lzylWFrJy4KzGBiAkw5Q8iJmz6YxkBc/r42CiD5m9NBFb6gsy6FmUmJkz8bW4BGJfZI93DyYCYL9ZJqMM4h/TeXvukOX/sEwFz+szkCOoT9impch3wslvNecXrExeeelazTDnFMfUSJk91gIAcgBdacFv16bMSCj3RJwKn6YCCPWtennwAfKYO0Jb4AZRIE+ymSFoSBeikjCfmRkCPVW0uzI2Ac9cKgXN0QM7rAlfI3FN2g2lazysyz3JMhQ4GCj23tQ0YCvu/F0HA3BDS4+QiaDibGxE4RweY0jZwcpbMzamls+iRftWHxXAHeWCc4HPBhDYCUABnWU4XxH8yll0HvOjQnFo6cTMgUMbOsNZDWgpMNi6dnRwCGCsSvytltKEgrzzhCJQR6E4H+GaA7jA9wznEMF8kuGbcczQCWv1zYApDQZf0HEegBoETdEDO6wK5vW0GmFuyNbC2LcNaxJcCbSEdtzatA2p+Qnlcfp3yvRE4QQfog7jCpJZ08mrXRE4tnUWPZlZf0KRz9FeeMxkC7AYnZxgZoh4SOlkvH8zOCTqgENp4VmxDbjOgn9kFJSz548GBLODnXOIcT0+PgL47xE2B6Tt9bwYNHYCjGXOD+1j448qatieSqE3vaAUmcQSd5dY0dUA/i4CAj57tOmfv4eL1n4gAKj+5XwuzoB8z5URkvOlNCCSXlJqWOJlJsdWPBcF6/P3MwkW4Fi3BEQkrBTpJ6N5hUdUJbU7G3gjou5S5PnrvRr3+6RF45fcDCmdimwhEpHwiZ+UR3XAW1uY97BDGVYVnkZRrV1/vTJflCnv+TAhoDyrRYjMx6LychcBLHZC4m0U6S2I7idqQkcpPtGhyP2Wznd89atDU+lJgD5x7qzOZO6xce6PQ6RkUgRf7AZw7LYTrBElN8IyI7BUJthYSb6ZUglw7aycAGobYDBCsHj58mCzXPDRQwJk1wf5cMnf0smBW3p2vvRF4oQN00HHbhsMPQZh1sv5ArpmvjskcSweASTL/kQ6n/LzBMb3jrRCjkah5pszpx9e9X+ZBIKxfkpWmyd7qlQ5+HnPTlVZOd2cPtBkQ468jgtgqiAt4ehoEkkAAppL39TSd2wMjL9YByUpT64BkIOoCuRw8SFz/kBxsCYVRAG0DT3M0FPLNRQDlOw+5w7GWqO3VHVQAx1+djgATJFmj8+jXw53eLzMRYJwPMNnTV9aYxZJMRnBOARAIdLoCgFpTBxQCWBMGT3xMgqzYzvHLRE/sjp2aTlQ7j5za2aktr/aaCLzQAYlRmWCBA3rFni0bWTkFgEbpRGCNqwPokWRjgNuN/CK5ZOgO/chqLz5QySRlTg3NkRPfIwLBIZUz83E+rji6hZM9Z0qvq3Anr9mgmwExGomdyG5h/NbT4yLA8ZREXjBcx2XHKe8WgRfnA9hl0tu2KIalu08M3MI5AwTW0gp3BU7H2odZt2ujzStPQkVhqnkTXuHxCCRLc9Z8x9PgLV4BgZdnxLTdgUDEnEcTMP54mxPfvKIA8l1rETFkqIdivQFqqitI7Y3OMj1af3cIdZkFf5sgkIzMJqf0kyb80REICLzUATwXfDgizZcm0A3drmFNpTXifEucWvCVU9g+7vtHIAn8df9e/102NIWv6IDACVZk2ai/qQaQQQzczlevidwUprrVWOVxloQJDbeaKXN3nbfej9fp6044vQMdIv6SBKH9hCWgEjg9QIA//2JdJpH+wZTGdxn+CATCPb0iiChp+oBHgi70bexwsfFKjAMozzXB3cLxD5+hhv0HBnJY9ZmfHKbp4QBNn0A5VQ0RKOmAhs0cUBXBpuineg3EQZtEn0EkG6rnXlyxEahEDbCX49dIbIT0sM+J68UEkTHpCuAw5K/eUCfrkS1krPCf4qfSHc+aZgsZnXybsDbi9kYnSB5JBitsFICMSRSA7+gcif+V2zL2A8aCg60LmTmSwP4tcxHPN/mq8w2MMkfx20QNeLRoDE6faYS+jEPfy+mzj2alamwdkGygySxCxBc6DA0hJSUx2cRjFyds1QQGp1FvhW4d91WsALBpxmXEKR8RgbF1AIJbhHicKHh1TLVB+fmW3gQ4iXApADLiqJ2J5vigoq/YZurZUXipvTMulrD9pM3bfiAvpxuIu4gjZwIjyFYBjbIAAAEFSURBVEes5vnuYiQ6i1v52A+AQc11P514cUoYq3QQ2hqdPXQ8wsX7cVz2x44LunPnjgk9xr7+kQ0EIvNN4i7Ch0EBDBHManLqmY6AI+AIbEFg7HWA+DpiCHD3awVgXmLK5xx6cAUQo+dpR8ARuBQCY+uA5Df26Dk8qklEPCHz/CDMo0ePkn5FVbAymM8FlLDpj46AI+AIFBAY2xcEY7hQ4x9awrfDWWX+5RVuH3PDgAO0eMnd/C8MC3/lCDgCF0FgeB1AP+HnYUGQOPp1/6EYCLzjz6W/BsdzHAFH4JoIzKADQs/h88Hql9uNQiYHBXD6szJgN7jznwi+5vhzrh0BR+BcBP4f37Dsosg1mT4AAAAASUVORK5CYII="/>
  <p:tag name="POWERPOINTLATEX_PIXELSPEREMHEIGHT#675F7B6A7D2858293A3D" val="133,3333"/>
  <p:tag name="POWERPOINTLATEX_BASELINEOFFSET#675F7B6A7D2858293A3D" val="39"/>
  <p:tag name="POWERPOINTLATEX_REFCOUNTER#665F7B697D2858292420666F722073616D6520" val="1"/>
  <p:tag name="POWERPOINTLATEX_CACHECONTENT#665F7B697D285829" val="iVBORw0KGgoAAAANSUhEUgAAAUAAAACGCAIAAAAjNMTgAAAZeklEQVR4Ae2d/f0msxbAuZ9bAEpABSgBFaAEuxWgBKsCqwSrApSAClACOnC/bu49jnNO8mRmkkzm5ffHbiZPJjnvb8nMvPznn3++dP8dmQLPnz//4osvPvjgg2fPnh0Zj3PC/ssvv7z//vtvvfXW559//sYbbzRH8uVbgZvTdNiEv//++0cfffT999+z4iuvvMLlsKXvhSopgHl9+vRpGvz1119/+OGHlTdWDvtX5bh72GwUwLS//vrrSXuBDQM/G4Q3PFDgyZMnsCmRAmv76aeftiXLrcBt6Tlotu++++7NN9/8448/0npffvklgjJo7XuZhRT44YcfRIdJdho7YULo++9YFPj222+1COF7jwX/BaH97bffRIfh3bvvvtuKCHcOrHXhAO0XL14QiQmgn3zyyV27EmrM3KBCgQ5L0IQOE0ZtB/hW4O00HDcDLKekKetReUaf5fJuTE4ByhbvvPNOWx0+kgIjrNRs+Pv1118Tqyi9QhFq9Dilt99+e3L+bQTvxx9/BFmZBKzpkcu7cQgKGCY2MMGtYvF+85A/fPzxxw/ZQ3xCmb4fGPvO/PPPP2OthAi0Icu+IN2rr6MAFUfhIw1ke9086a6Xttw84N6luyOkFueTbFMCgesUNgcQ/16iEwWMQ0KlVy80rwIjtWijtlW0cbNgKypKA69LHKKHMUYGrKbLVDcSLWsEt/C7CV6YD0AiCuj6l3i9GmAjFZqA9WDru6TdpOwPdjIhDXYW1mE6qQKjgQZDkIQlOSSJMLW2I165kYfrN9YaNHdHwRgULYjN2+uQxaw3h0QmRP/XQaXvQmJlQhrMuc7rzKjAofYWBJfxOCUj6Lu7Kc2t1W0jiKvZvBqA8EbA0MLXtR0C8LCT3bV+UOFaHgJQMwAR1UCu8zozKrD2pQnDguAavRWKtKJyDSc6jTFGGtQmqdKhHmN0eHWwas66iFQ0aTTkgollIOxSWZpuG4ljCZ999pkhNIz0h0jZGUfVf/rpJzNYLvHMr776qlwersHGmMYOZJts/fegAzucbG+SGwPwV199tXoJBBo02S3D/vK3hX2ABDDIAPuO33zzzTqQgCdB8tprr2GzaAPbFqgMGADJkVjdiel57733dM+D9lKN7zre+5wEPWzw63pHbVA9dKnWl98hjifCnD2FApLhUbpEN8A35HITBJn5obQIYGgpnnCY8BhGQ4pFKM8VQodUDnODmhhpGA8WUbxmsDdkK4KrmoX6jTHBoaiHb8D0fqorCLKEX9r0YHd2kRmTj5AVCtgPGxMpMLQzBE2XoezW2PgDuSzDJyP9S62ymW2XyxoLC39D69wJ4NA9JBnjpx2lxZQqAQnqVRJhIgXO0TdExhitxAb97xGFPvHMFCdB6qAVdWJRzZGwDdMrJXX7sNDoIycNi1KrgTQmG9JVTjWLAvugUfgdxlfya64R+u1Kouw4DGSNbarn5Y5gh0t7SxQyK+RvOOHGTm9QMB/DVi8D7wMWcuPyLenXWRQYfQu5mxNfzwx9OzowCWNqeKDH+F2xGfyDhnBRWzMl1x5jan2YOmbdenIZJwy5amR4FgXOKWQuoTe1OyMcYdRdT8q9RvowJGe/9oJw6breHhlOcTkg2UETTFxT6d+W4rtlvHfCxPwPJ5xCgb3gCpsL6V+YM8Ong2ovrPJJ2qHdLxgVOCssptEbTSMqBaF6qDBdB3g39rAqPoUCF9xpGQE4IYEHjQnNaj2/fRF+gGuqB2/1SKM8Wm+lDe9Wz//wRmMWp9VeEAE2oUlqQL0yglMocIHHZejP9KuRM/h3aHskrPGRoZHRdFm21DLb0oaJ4ecnqQn1IU6ZMlMocMhROrsa5qWi0HV8GGrW1DC6QtVqci+UnuO5YscWGExkN7/2gqyv5pad8P4K7ENH4W4Ppm4RiH73evdLT7/lBs9sFEn4axptDZYJR2erOedYEJpyOnPj91fgAndnTldyBF3Rj+AaUebyuKU4T4EQQY9yQw9pNo2O5QmkrCMkKsC/vwJ75yNwl6N/LygH7fEm7Oi7R54RBS4Lu1thbbLuw8UyJnZI9MmFJ/srsC+dC0e9HJyyx6eIR4n36tlRSJSE3TS2xx1moXICWQ//yJFhwJILT3ZW4BDWxNFW9ngk6VesZdxFwr2Q86xYYpJbfGSoVTe1N+obdNPW8LhFUB+w5NRh528jGXupOVrDbz3+oG0+lmMgh1U9vkNpVhl/6d/T4GHg4Xuecff9NT3cyNP28tp0yMhsNTdOOEZ/fCOBx7vQw9c57KzA+o0Tho76Jebmp9Nc8lIRL2Te+p4DXz7qpd1jDql1L/SAknyzQrSXhfANDV+dkYO2U394MiJ8r8jOCnxxD2yKpUkavPXtJCXjp6Wa+nBRH5I8vAXtxdzr73UcWnvBF9PjI9DYtO2bIBVMcq7sti/AbVf3TIIgbZeYarZwk9Pr59LtQ0NGtHcqrNcB4/cmIJQ/NL5nEatQwTq3HCeOhugfbs9jqXSGwaHR4VzBJlzLTLi9jh2uMr4zDE69eOwZQocgJl5eIQEO42cjjkayT3Dpjwp6pAiGK7/bRl6tiwiQdNkrHf3a0/TwTlIfn/o0eE8FLlSwTFA0DVVbAuKZweynV2AUDAf7kI5hAGnuevLkiaYht6DPZsyhL0NhMLXoPRX44h5Yu44kZ1jcU24gGS2qccJoJqUpc6O+5P3huqjDnP7N4Xr8EduhAluxGR/cy4oFS3zKkwyCOI3w/IbPcPQtZ2rXqFPhOJo5bFg4KnxoooUezhQI9ixiFbh4aLrXAB96oaXV15qF5hxTs5+UK2Sa2sG5rV6oI3qDZjcFDq1LApcEeE6xawhVGH1Ak4ZLzDxV5X6S3zUxkQtB5sxoboctLAZpsuyWA9tQXpma05egye7k1IHC+yUKj/ryxG1S/VA0DcqmlEVpmuNWMoYZTEVHfjpNI9SFf+jOdiNhZsC/h8l3c5oSYh00+TFuJFHG5DaGque7NJFwTjwkKjEPKkAuHUmejz4JI5Pte1FpH0KH2V2OPdv7j8jFkETnzuVCBfP7nF4eko022suNR+R7SIRyZy7TlLvah9BhcOgZ06rniAfWww3wMFhqRaU556l5Pom9Ih4zOtODCot4kcuq5KBLewUeeRbf5EiLSLPj4NCshmWtHYEcsHRNLRow+IKu9gpkgFfYLRf6h4IhIvRvGdeqwWkY/Dt1GoKc3Jzw4OnTp+GvRJI1askHl4/oe0EZfyJPvWkK1BR19PgTtOEg7NanqR4iheDmnNLDew86AAXW9ithgQZxEI12ewVOC8Ab/nIkK/CMSPLc9jWMnyHUubHOSQJRdEEYzF0U/66mvVAg9MCi0u1DaEP08FICAP/r6R2RkF7jXlPO0eNP00YhQwH1CKK9p3lQwWNX6AnpI25gHwWW5T3cp6/lhAocMskT55Q9YU3eY0rS5Duv0JOTjXRWfB8FDoUYZuCICoH3ObgVRh85Jp0D5TIW5HI1AYh+dKE84cl+zclGEqQdFFgq4J7Qp3e/oBwarxyTPIlO2VNTjr4V2LA+CdIOChy6oATc6RNg0AxL0JeNDxPfaxSYkc+fP0/jL/VvLibdTYGvnADn3pl6cQ9MBb7m+O1lnXCYYuymwFf2wGH8jD8JOXQpP8OG8EN8Mf2F/Ovh7ccdEAZoKZTbIYQueODT74WG8TOCFXLouAK3FHLUMnewx0x1TSccBmj7eOBcDAmfrpAA3x7YKCSXiERN/JxuvKYChwFaOuk42gMX3O8VStC546WX9cBsZuoHFbx6+54LlrJC8dgnhJ45ASaQ48VonOXmhWlpl9xLz8aeXAidqzRuXG7y2yEyVluiEvxMTRS24tMNk9NhNXh/Sak8WDimUQiW0O0xMISrmJ0MhKkHPLlSTQjS6Tu1ukJwHvoNX3Xg5bsHa2amdu6w2l9vJhoMdxjNJw4NhkQvF+oV4qXHNGnn7FeTyY81iSGF6GRBQkST4dexkN0Ibe75PIg2NAfG4+diyLDOJgzr2njx4kX4QAzpevNAOsyBa0S2KwXGT26+qKAfM6p5yh9+NWfNeCLUr5iTEMRpqAJjMHJA62gqN6ZTf6Gwec3UtBOdZVrzRQVe+6QfMzK5jNxlGgWumZHnvhyqwHOWoEOvCNd72JQwAAlrjGcVO/NFBYLD9GC64IvRDDMaGZAauajSDDv95VAFntMD56L328Y3l352gHSETG0m/B6KHpODAVN4+nfK5nCX/r/8wcb0etHtOVUBINzgoqkaDv6rlOf+On0kIaQAnQ3RmXYq8x7ZciGqJvyhDDYtsm0BM6QTaaV/qAeWHT+BIDWQ4B2zTc5vEhqIxCAWXJq4zgB8Xy6lAN5Sv+0QIlM7LExS44R5L1ThYF9h8jP9NE6BC8fQRXn2oiwvdgG8ZDURtQu+eKkr5aHt0i8qUKbOlV41qHeaM06BCwnwFQ5RarG7VNscdSbawnPWUKCmHH0RBc7VWSHjOAUulKB398A18tRkTOhVCuxpsuiOk7Bbi3WW2jvoY8cr06WaKJqZL3g0WhgKPccp8O2Bhe4XaWzRXkhUuZ90ESeck5lxCpzzwFiRSpOcw+FA/eGWrzioAyFSAyqVKl22JHJe+rx3TRSNXBXKKzVwzj8mJyGI0yAFLlQLL5UAhyH0/AK0AkIOV2mTrQ9L1s/GJOHGm5nh9Ic6cknWuBBa89JQ/zoJMIiHHtgQ5ASX5qgz25X6sOQiBHMP4uhJrnY0WnAf54HvBDgRPeeBz3Q03x91Rp9F5pY2Kjfkz50J50Jocs9BIfTtgZPg5jxwLkZaKu67j+dopNYlf9R5BYQ1mfC5o+iCeAxS4IIHXlrYWCEB89yS88A5EzsP5DWQ8KCCfl1G7qhzzVR6TE0UDQHLR7v0hIdrh+KRqgMjFJj4MIQAOl4qAQbfXEmmYGKPIm3mQQXcJvrcBHhMPAXth1Npz/9w8LEGhOKRnMEIBS6430uVoBGanALr7ZZjyVaClvOn+r2wPKjQ9nxFjRM+8dHoUDzGeeB5EmCkioIKqf/L//3DtHM5MvTK5cC5COUQymyOOj98UGEFUhSxc9mHnk0H8Lr/6O1QPP7nDNo+9xTOVng+G+cc3tK8k8cDCxIALYZBEgoTAWdzlMdMaMIrcqJO61aWqTqtvuO0YfyMFKUnXkc8D5yLGwFiDF1MBsUlNsWn32xXDoDHrwsdAGnA0s2X4FFqbRb7aS+Q5+TYGMROD3I3J139hMZECr6cjWGSESokS5oGil2PxrqRcF0rDFZcz+P3Jwb44TAe6Sr6GuWGbWirTTNtehrO76cKSTdeqDxgXXtyr9rFerJudwXO2Q/oDj+6Ys7kor04ioSwXtHDNsCm5OoxGrD520Z7IW9v7YUmnl9Ge9Nlck3z07ASQmKKEM10e/cqdIHovUvQHOJJ9TPECzD8hrMO/xKNKPf1ftNSDutjHcYi5pfSaCLvgCdSeNGCWORQplPnyfaThM4aZYl9uivwXiVoasvCyEXPwVQ+bq6puaidE8GQT4tmHjMYQ4MiabYuIu9GIGseEj7Z0WhNaqGeSFF3Bd7LA0t+S8iae0VOqDNhpxBue8MHAmnO3utuh5wZeKqMCEKLFPzNkbfJimYStv183GTGcFlZsvY3TtgTCobEcd0VWDNbUwc29Au6OJGbts6INArngXKwaTh7tMV86skLlk4P27GdtFfLE3X7kdqbcBfTXCCFBF+FMUf5SRNcYP5bhCoz6XXDwje2JiD6bZxQTRE8yztDf1NBbviv8V6HbP1doQj2I0g9YIWRZscIghHaFMb3+0nzV/HNNsus7wde25lzGiSr9K1CQ0RL1/9f92O/hE84ecHTN3KkwRP6wW17QrKUoW0LwNLZoIkJXPeFtmY/Ceu8FM0Jx4eiovdK+obQhbBQgvj/a3Sz/yV8Khc8ZJheGLkcEBOGnp+Yf85CNOVAmGVO84mV1NQb1g5DGLM6+dEJXrUTahDB2t/IdrU6/1jp7zX/auEAeyytES7vTBqXkqDrFxcYZMPVZ9vAhIA5X9eJfYZKhcuQgP8UsZfQ88IMh/gp1CCdHfQNoQtU7kQ+8QzlCCqMTPqZFY9sqBgA70fu1QOJCuzDUO4FWFq3AJtW47IR3xeFmtU1LtLWSHUMoQuPAYd2ReDb0pCSnf6Qh58wjJ+BKrfH42fY2BNSoPcWdCXMxMzQAQKasFnfviOoyBUPJxVg03DWBNt6/FTtMAUgAf7H9k2NGVg3JneGExr1i1QxThw9468Ac658pSOTwu1NfgJOLyt4lSaTr5sEpwpfKj0bwO/ihOFsPYSJwlPFNYtYA7JeSIzu/NuPaNVT2GUN/U+TdTFOD1+DFrpfxGLLu9eWAg+cmFKJF9LteBX2WntHAXiwVClgOQBIfys8KpUtEgEcNdlKP5ghCBAiS8DMEauldGY8tUxMM64YgOEyj2T/w4OtmHHULSFTrO4sMgmLBodpXsJ90TzNB4cmfHzBA1PqJaG3u7Ds9xCs7WlOQClnrIWo9r7eNF8twF5Q6TGzdSxi4WFCEpbLSwa+5pe5wH58QJjcoCERCtYcZZkwV7ozMKy+lIWaNFaDsfRGva3aBPImk4SJHk7RTN6riEWcRuQTkrLfDnC4nOkM42dsyoDtXwMJK3oTG0ZN5sbVl2HivXo2c6PHxQxYdIn8LBq/ZXBbyLdAou8N8wVfk+uVA4fuJcFXCK01Aj3aiEUlXXqs7ueEH/41TjzPuPo7Bn4J3UO+iv2S2kQSXHJC35C7ks6nki9taTAgtdNIZggto8yztEGaipyEzFo6VXk87rct5OXl6n/1phwiB4JhPHKry0IC02qJFfPkoEI0V8y2/ZYwTGqeTG6H855hMAXCWCkUjF4hdM4DE6zWG6HmI0Nbi6XfqyxJ8dYTpHem2pyq94TNKeDdL0v4+JnOXgoscZrBrXy+wgxue8m2eJiWl49Mt4XBz+a5Qmga7uD7e++es1LAexpC/bBM00uBQ1WB3P22MR7yMoyfc3R5OFurAaFFu51wK/IedB7vgb2h/x9qPYL7XPxMFt5juZo5w6QCEpTPbNXMvH2M582OhNqOzj3DRgqEB7ByZZouHjinwKG3GWMjcz6tfGyLLznw1xtCf6KDKLr3u/V6I3XPv5oCPn7GxGfLNButRXi7dykJmR0fl/O1IkACzhD+1CkhN43CsCY/+czCb9k3WeieZHIKhBsTdObA7nISi8TSm58dw8JcREB/ji70CxYDwuzwfFguairAfP90dAr4cKxsyrsosNfeh+6uK93DiAD9LCyqDeEYRfJOeIDnL1Dg/mkXCuDnjPqU3Ux7BQ6dCTCV4ehKLE8U4CmrhxhCYu+usMnkPkzYMWYRqO7GSAr48tXDs/GPFZjyD7MkHcBrIdlljySirw1J2d11pVHOoJSxEJ0H/a7g6ckJljTRaI9cXUNyt3ehgGRtIgYP3V5JgRHxsPbDMgXpD28pu7uuxAoNStmwiSEc7AN13J5YOMz/d2XBPXkNBfxGSTn7TXNmFRgVFS8k9kAaBQWQMbpRUPga3LaM8W4NwMp1KUG8PGwLVLl7fbp+O+EcrU7W791vofgsuGcVGBXVGujboU56K8KN5d0aAaVTI1TgQmQiHnuXsB+qGlLfTriTYEw1rVcc5LAGwliBc3mjlq1QB0JtCVW9BrgmY0QhNfA5kHQlKUSwCUjlSSSAF4BvJ1ym2Al+Ne63PneLFdgHciJM0gj9uwSfMmxf9wtrQ2MUKjAYCfyV9q+T6Jg6wi6xQCfU7mk9BbzJRmj9sLAnVmBjD0QbdcNP51UFfQhVxd/btcej470rPaK9hQy/K5wyua9m7VgFFKjuRg8KoCAieEm/ampXAkmswGZGrbeFNXzaPL4IJIjphrcsJi5APQTHSXJODVKCbQZTqKl6t5tQwES7S33eSgX2Hsw7jUk0IVHZRymAB+2M0Vlk/JrwrzCJCRymgq0A9v1TPQXQI/EcqbG03hErsMnBzBphOOfLV2GSXI9b85H4YaMSGi8s3yTxgiDubWJ9aiST3I2ZKWAUzQSGNZDHChxWbpO4h1LuY9SlhqQG1iZjAAxbI5qM3nIZItVkuY2TAK2xMncgvZGk89xutAyZXAFbrMBIiZYb4kxsQ04nfRYeuugVwN23QAGTI92B9DmkwgfP6yLWWIGhkS6i4Ohzs9Mv3izp/L4bMOfgrsHCBFrTxgsG7PuyQAGjNTnvWJgh/ZRVYH42aS2XLCMhHCZEK3nS3tv3PqT4igE+xvFFxBXT3rfsRQGjWVu0pqTAoGfCdB1XmzbJ5GorshcdD7SuKWgt3Ww4EKanB9W4vY050QMFhpoYe7PXYlSXS/I08cynZ8BeCJpKIUzZC5J73dUUaM7ElwHFK6Tv4SuPfOeCt13yvtj0yliCeP5SfSv7xi0/0d2zgQJ8elu/GBDjTc+G+e5bh1IAJeLDYPJJGkob218AXqvAQxG9F8tTwOgwOc6zZ8/yw+9fZqEA3+XC4bXVXnDr8lrZWWh2Rjj4Cjm1BsGMb6PdCizUmLaB9hrf61/dvhL41dH8feOOFNA6DOPvjaUdeVGztN4IbFu8uEPolYZv99tInxAFCclQaZzz7lDdAHgK8E0j+VQY5d62nwq4Q2hP8GP0IBZsEIhpNwe2joHDBaBEXUV7CZTaai/0uxX4wELE10nxw+wrsi2sq9MHRul0oBMlwR3sLDv55e/4rEP9P+P9g6FO8Ch8AAAAAElFTkSuQmCC"/>
  <p:tag name="POWERPOINTLATEX_PIXELSPEREMHEIGHT#665F7B697D285829" val="133,3333"/>
  <p:tag name="POWERPOINTLATEX_BASELINEOFFSET#665F7B697D285829" val="33"/>
  <p:tag name="POWERPOINTLATEX_CACHECONTENT#5C7068693D20435F31205C7765646765205C6C646F7473205C776564676520435F6D" val="iVBORw0KGgoAAAANSUhEUgAAA5MAAABpCAIAAAAobOA8AAAgAElEQVR4Ae2d7ZUVt7KGPWc5AHtCODgCQwjXRGAI4UIEQAjGERhCMEQwEAIQAXYIxhlwn2udU0urJPWHWrtb6v3Oj1lqbXWp9KpKVaquVt98/fr1G/0JASGwGIEvX768f//+zz///PDhA////vvvv/76i/+BwHfffXd7e/vvf/7+55+/77//fjFt35C+oAFx+tpCx9PVtRAQAkJACOyCgExGc5hvevNcX7169fTp0x9//PHjx4/NRyuCQqAOgT/++ANvNfyZk7qQFE7s//7zV+F63r9//9OnT3T0+fPne/fuLexRzYSAEBACQuBABGQyLgp+d54r5pk4FmPuzaW+6DSIeJ8IsPq8ffv2999/D+7jRiZxX3/55Zfl/qu5rcRx2bVv7F23CwEhIASEwEURkMm4KLxGvC/PFfPMk1aYU8zVZkiFQxB48+bN69evCbLO9o5bGXIDaBmkl+QBdl/8ZaOzOK/Pnz+fJfvo0SOc5tDs559/hp/ZW9RACAgBISAEDkFAJmNP2L/ds7PZvsxRILdvtrEaCIFLIPDy5Uucy6zTad2xs3r8+DH/Hzx4MBFDDQ+McEBNsKHw4sULLonjTtz45MkTc1u5RepgyKsgBISAEOgKAZmMA6aDh/L9/PE4NUBwd3fXD1fi5EoQwGElgDqhhHiQeJyEVNcCQpaqyXagT0dUZuk8e/bM8VBqmb1dlUJACAgBIbADAjIZO4Cc7eL/00n7+eOpa7DZFc5BP6MQJ8Mh8Ntvv034rPyEN7ldJjkfwCQcOc86ryyFzm2l2XB4imEhIASEwIkRkMk4dnI78lzxDILN5iHssaCo9+tBAG8SeXPOol3iNeJKtkWDpNWYfhxPJaBrP1mB9m0ZEDUhIASEgBCoQ0Amow63tnf9ywzk4QXLBVRW3+FzcSUM8KYUiaqlcwOIs/LK4JK3qVbBRSK/ZQ6QTfvw4cNw+7t378idTUlJHVJMVCMEhIAQ2B8BmYz9Mc/32NYR3kLNzLmSXLfAqHuXIECkM35w73QDZzEOhS4huLZNHHlF8tnHOx7s8tKcrOVc7YWAEBAC14aATEZXM97RqVh2kitpAxOvXZtFV0EI1CEQvnZRupcEJl7tL/3asN4EfoIm6Qo6yXUCH/0kBISAELg0AjIZl0Z4Lf1esgUwz5x/CfckHcptXTuLar8cAc5J5SNt2fbIHhvrfdxWGMhmtTrGlCrgANl+yVFl2CFyM7aTEgUhcCYEpBrZ2ZTJyMJybGUvnquSXI+Vg2vond0RX6WKz0mNR83jez44vOcXVmHGMmRiTuKyPNcYje1lbPMPP/zA1oX0Yk5h3E5QFITAORCQaqTzKJORYtJJjTzXTiZCbFwWAbxSEltLL2NxgMAhH6lKz8ByKPACmavR5RYE+AyE3U5ZmRiGhgpXjoBUwwmATIYDpKvLXjxXe3IqU92VfJyDGR4NI1elz2KR2Nr8AIGFuJEYE7+q5e4iyZW4rKvUZTUCRJVcxD221tVkdaMQGB0BqYabQZkMB0hvl114rqhN8CqU5NqbfJyAH9YgO3kqHQ5bpt0SW9PeqZlwnrSLyyJWXfnrr7+6e1+/fu1qdCkErhABqUY86TIZMRp9lrvwXJXk2qdwnICr6TWIaCvZ98cOk6gqsdUsD0pyzcJSV0liQNZPVbZrHZ666zQISDXiqZTJiNHotizPtdupEWNbEZheg8gxPTbaasPLfoCAX+W5GkTbC1m3FbKzqcbbuxYFIdAzAlINmx2ZDIOi80IX57mS7ReyBXSSa+fiMhB75NdPPG0nu/SQV7KyAMJJ1nnl5Odse1VWIGCLTHovGSOHh95TrlQjBPZBQKoRcJbJ2EfemvRyfMxVSa5NJlJEYgQQqomAJYcM9OO2wjbp3THzoTzBf9pYNdMIMN3x+3kuPUNh12n09OuJEZBqhMmVyRhLyI/3XJXkOpbEDMEtr2TFnorjmc8Lu5pjL7OHyMpzbTgpzjclyBo7r5yVRrilYXciJQRGQUCqEWZKJmMUiQ18ynMda77E7TwCPPkN32PLNuWtrKynmG28WyVhYNeXPFcHSPUlXml8ji9Q//TTT+5IB2e/q/vSjUJgIASkGmGyZDIGEtr/sEou3bF/Fvw4lg31fg4Epl0Q3ME+h5n6qX3yOSJX7sRcti6MgpR6t1hTM+LoxLMQqEZAqgF0MhnV8nPgjQfHXOMkV2dIdCkE1iJACMHF0hwF++CFqz/80vZvgZPUkT2cw0EZYIWJvz4AzuFACd5KcZ/enTZggw5fbAuBEgJSDZCRySiJR+f1B3uuSnLtXD7GYi/7hr4NAdcEf8Uuuyrc3t7G/MhzjdHYUnZHrMcbm2fPnsWUXcv4J5WFwPkQcAJ/naohkzGoYMtzHXTixLZHgFjaRHor2Y1HfeLVM7rgWp7rApDmm6RHrMdxVtKdHc6vXr2aJ6oWQmB8BKQazKFMxriC3IvnyjsT44Iozg9HgIc+pfO0A2+dPwt22QJ8WOtwSE/AgBMJ3FYXdFfY9QSzrCFUICDVkMmoEJt+bjnSc1WSaz9yMDon0w99ODC186Pm4zO8XCBw9Kk5kH+3XXF+KoyxYY5PdSBm39VBvwdCp67PjYBUQyZjaAk/0nNVkuvQotMP83x6fiJPAD7dMt0P51lO5LlmYVlb6Y5YB9XsaWjOnR1LVNZiovZCAASkGjIZoytCF54rIBK6J/NmdDTF//4IIDbT3kY4v3N/xlb1GB/SJM91FXSlxk4qnIdqd5HrFqdq6KsEhowKZ0XgylVDJuMEgr2H54qgvHv3jl0ORoIEPiIfZJvd3NzYaTW85Mgn5nm9mkqe3/EmDe1PAK6GsAMCrMLxo/a0R7dMpw16qIljxkpy3T4j7ITTrw+UyMZvVdNmCIEpjUX1QmAaAamGTMa0hAzx6w1nyV6IUTSE4zNxT2OrvKovzknmpQq9vLUKtKtqzKbInSflhk84jTaussNL9nLB/ybgqm3b9gli0bBkJKjx9QG2zSWyqRQRAnfvcpXuVb0QGAuBK1eNVNnd9MlkOED6vGwfc+W9K4KmrPuEUQmmOrcVseB1GfxR/gdEQk38noQhhdfL14SJ0eq1CcNEhRiB2fBYfApSfGNvZfhEEfgrPdTujeGe+WEJit1WUJ1wWxkIi5WTk1m56nn44k0IlBCQasyqtlsKSkgeXn/tJqPh97s+fPjgviZns0s9YY/Pnz9bd5bMR1zWKmlAsywRPF3oW0sVhAAImICVCvqk5xXKibM92KpZEFh5YhHC2Z29RQ2EwHAISDViNc+WZTKGkOpvmnDJum+eaCwNuJt4ollRsGbZX6nMBp+WGKEmIxKR/hFAtEyKsgVksv9RiMO2CLB0OGHIrjBpp24FQ7rSNqoRAuMiINWQyRhXeh3nWz1XlMFt44LZ4On/3d2d68wuiZ5aM6tMCzjEllRg1oiIbNpSNVeIQDbDxOSEQhzOv0J8rnPI7mkgq9NCHFivYuFBuhbeqGZCYAgEpBoyGUMI6hImN3murPU8VouX+1CeDVeYCi2xK6lnrFjakqk9dxvb/KTiZzXnRkCjyyLgViR2v9lm2Upn2Cb23tnbVSkEekbgylVDJqNn4VzLW/0bWrz0wOtT7kAifEqisNPvQ+BY2PsT7gmd+RxxgY+Ju8xXbteBAzFEV1h2Xy9MEXAykzZQzfkQWHjEemngLkOJF0xLLVUvBMZCQKohkzGWxM5wu9bVpT2+afoQn26WJ6EaT5BayIALh0ABM7PwXjU7HwIufmASZYXZwP/5MNGI3LpUETR1crUqZCv8hUC3CEg1nGqbpbCCTEa30psytjpbgJB7VgKW5xRaPtmqTLJsqJ/KdEiH1OBGZ2ExrRi6wNAIYS7fZlx6CrLC4BDuh9tLoyH6AQFbWIIkrFpeDEMXdl2SzmT3qiAE+kRAqiGT0adkVnO1znMtTf+q2IbZhrVWIX3+W2ecqsEq3YjX7tymU16una8SXNvrTYRKOBNg2N6LKIyFgEs9qougsOFxQqUt0FhiIG5TBKQaMhmpVAxdsyLPlU/78HEBt6xzidu6Kut0VZJr3J37SCM/8ZmDHj5S4L62EPN8pnI/wzQRKsHrVupSM9WfBoG1R6yXBq6vEpSQUf2gCEg1mDiZjEGlt8j2Qr+7FG1dniRgHRkrFcGMNNu1h7BrCRwb6TkKdUEsm/eGhVk8Vz0EaMiYSB2FgDuBhBBLNSfktsYCRqpMNSndKAQOR0CqwRTEGp0ty2QcLqirGLhZMql86hcH0R0jwPRjHl6+fJmVg1IlgVtOJOBXCLIXLDUr1XNqQfqGII7j/fv3S7fsU//x40ec+H6ikm1HfXt7S6rGqsh6WwZiakCdjf3HbZZIddxe5aERSL9Fzq6Y6Gn1oFZ92726F90oBC6NgFQDhGUyLi1m+9P/dkmXOAqp20oq4Vq3lb4saJ8mrS7hhKfAqedKDSdnLbn9cm1wnQ/3ni83uq4omwiVuEoD86WW11DPqg1iYPLo0aOzjtetCQSZtritoMSePBYzjseaPenvrNhqXEMjINVg+mJdzs6mTEYWlp4r5/NcWbKzocRZacgO2+6qy0TMSpjRzPaoypMhkJXGeIx1ohVTOE055KaTIP748eOKRxyj4GBfNgkMz76NMTsuYq7xUoPIgeTsXWogBHpDQKrBjMhk9CaW2/mZ8Vx5/8lt2kKXpDzWRTU+ffoUKMw+8M2OLTYn1gC55JmIXapwbgRms4rdyYXnRmNidM+fPw+ZOaFN+thk4t6Bftp4xHpppM791VcJSkCpvlsEpBphamQyuhXResYmsmLJFcueUVp95BBJ0IHRagql/EWlV0/M48l+yspkrACsUycb8trhoA7pHu+ssLiRNlwKnKTpqwRr5VDtj0VAqhHwd4ocG4tQPuvaeKz4XbT3qZgrDxqycRr3ACKVg1KNPdZv/jx39nFAiSXVD4dAVibjUbj1Ov7p3GWePJDwfe/ePUKtV6IRPMSPR8rUN3yP0L2UrbDrudXnZKOTatiEymQYFKcpFD1XsuKyKzXh0mrbsN1zLWUFzIrmaSbsygdSEgCDhe11XR6LURiogJLyAhbPBEkM4AVBjoB4+vRp7MkNNJY6Vt0a5R7x19G0u9wB0uRNzYqf3auCEDgWAalGwH9WZ6/KZBwrkw17L3qubtW2LqsDrlCwJNdq39fYcAUSG1yNLk+JwOxEnz7gird689+/H374gXxx3r7CSplyMe+nByHINlDYZpgaLFDbEwDYArmwazbp/5SKpkENjYBUw6ZPJsOgOFMh77myTXn79m06zi0P4+zl3C0v0JTiSUSbUm5Vc4UIXInTlp1Zxk7QkXTMLdvLLOU+K11UyXmZTXh2QdwrAbYJdCJyIAJSjeXgX7PJWI5Sby3znmtpgd5iGyw6siXJteS5zqZg94a7+LkQAqPsYdgckpPKs/4KHJB2/lhw2QRyLjLeFV/BILRAoIUjlslzraA53C0A6CKgpcdEW4YGmPF6RVYSuRlbCOpeIXBpBKQaqxC+BpOxCpAhGue/RJANuDKewz3X0vEWowjfEDIxNJOjbKBRpaBleJyrEnPxpbBMQ89RE+ad2wqeq2BczgMbA9t1cxe7+hN/02E5LGrZLQJSjVVTc3qTsQqNURpnYq7EgbKhTQI81bYBW2t5eFuSXI2Iw3dLBoIjpcueEZjdohCM7Jl/4802h9U6ZaSus+CeC7nH+g0xYb2KbRtLkCU+NexFpIRAKwSkGjGSMhkxGqcpZzzXOMAQj5MXQeLLVWWLlW50MY2O6/1KnpC6UV/h5Tn8PHviHD+JvsLZrB4yiRbxcSLAeNEVwLnFLomwehS6UQg0R0Cq4SCVyXCAnONyhee6xcpahGkLEdL4YnNlE7DRGzY6KgiBfRCwx3lkqe7T48l6cb6j8yybD5YjC+JYPnt71qLmvYigENiOgFRjO4YdUpDJcJOS8VxLcU0OjHQ3L7+0OO4Wz9XcX9fvlmCwI6XL/hEYfaNC5oypg0S3Qt4uesR6iR+X4u/8g9JdqhcCeyIg1ciiLZORhWXoSu+5YlabxzWhaYmzW5JceYE6i7UCV1lYzloZJx2mY8xKb9rswBrLQkNuz/Eka2cwndd46YBrGJ07uIAQCMvazgNXd0JgGgGpRhYfmYwsLENXes+1dGwvB55Xj9MiTFu2Pjyey76eBc2LprhVj1o3XgiBaVEsCfCFmKkga899nDNUQeoKb2EdsPWE4fMQv+3XB0qQssdwO2Sbx9ItqhcCeyIg1SihLZNRQmbceu+5lkJW07uW6fGbpdnybLRkJ2T+p8E/36/T+x+L7vc5cM5bDSrGKLak3/Q5uh24clEl9xD/ogy4pcZi5xftVMSFwEIEpBoloGQySsiMW3/z9evXmHsSZR4+fBjXhDJP6qtPMSQmGvwJMmirrTUxj9SrJuLSyTM79rv41nDYf8wvndzZGvYtJChvyfSY7WJVA75+WmrPIlV3vH+JYNt6E+O7u7vL4cnZBekucYv2tQWhmhrK7s64WXsabnXX4UamzPbh1GxZFTdyotuFQIyAVCNGIy3LZKSYjF2D5xr/YVCz46E+bra8HHtyy+9yLUvhjd9++821POSy9E5bFslxKztBmyme2EOzmTlEBpZ0ahmZbAOWtK9uk80IR0qrCXZyo1sHeHy/M2NueUQOd2ZA3QmBLAJSjSwsVimTgfkGhHBGCv+xQcsNeviiOOtt/OwdIhDEqK2yLIEUvTtS1Kwi9Y1NbSiUnLBqz9WM6BZrHeB2Ph8jd8wfdelWDcfnaS63zGDbqUHlJlBFN9p214QaXBnPq1S9ondTOuuRwqU7reBz7S1uHThkRPGCew5U186C2neIgFRjelKu2WQQPSw57ojNtP+K44fdj+1ItsyqOOsi0qDERkyTNksWdu+5xiHSmNwsWyW5sUQ03LtSm+n6kl9YzdJ0dxW/Zh2FGL1zlJnKCnAucUtJSgPO06p4CX6W0DSlZWe5pP2WNlmBXLIcbOn00vc623PUPsqxsX/c99I4i/5wCDiZlGqkM3i1JoOB22abxQrTgLSYMQoWM2vZCbXEPis+LrfjjEEhEIl/DXRKPh48xI0hRY+wMUGKX9NJjGu858pvWTer2k001OoMZ0ngsljHA9u5jDvidr1ZGAetDFLLXOyM6kR3sSY4VDt0Jmz3hTpMDKrVT6wIDhMu6xSwFUvb6dhKEoZWvSJt58Rpep8x/u3DFIVREJBqLJmp6zQZWMOwYGIUYpTcIuacztiC4OaWFtu4Wegl9Ti5N/zEf6agRIobrVmJVMx/xnPNTnDKUEylVI79zlKb6XrDPR7VPuZ/mjH9eiwC+GGxSLjysby53mNW93Ef0wUFfPbp2o291WW8/DGWY1cAtqmxvO0QRG8Fo+icDwGpxsI5jdfhWH9DeSGRfZrFrG5Zt0020jWK2J8DwSJTFmfBu3X+bjr8CTo0Nn90CanU2TOW0n4znqvxHQ8sHXlKK60xC4o3nP46W2PDjjmhvGUuZztVg1EQcI88YiGZ1bfdxkhAzna3bl97OR5M72JMhtYat52u20i3AjzekAeEW1EWHSGwFgGpxnLErs1khGA8BiiFKHWugnky9497JxxHIxg72WExNF/RSAH7ElLmZ5vZMlLWnRUynmv8KomRqHM9zR+vsNlZNuCnH6fEQFThEARSQTdxPTYmZ2igrmHtgLE6DTJSqwon81zdUpBdiFfhs72xCw9UrG/beVhOAevC3xLjsZxmq5bibQuSUo1V6F2VybDBZlen1HPFQpnhWOhrBvDN7IZCML5GH1IL54gFKksqe3vGc6VddmuSvX+60sw2y9N0S/drbPLjwWTnwN2ry+tBwDkQsaj0sMMxPdrZk7YFKAZkrQ72I0W2AQ7DmdiI78YzYMbY7jy/C4fJKuqgwzh1IgbibeEkTjdz8yvVmIaLX6/HZKDsYY1C11JYcKXiFSwus5plb0mJhJr43lA2p3m521oiVew0+0PW8sFNtnGpksHbkEptSvVm8o0ChR7UssSw6g9BIJaxWFQoH+tMwJjJMDHCVQvBdiSz+tuJy7J2dOkU7wxmiWGb3yB4PeyUYlaZbktTcapxbK4FTIq3eKaqy1KNCuhS0Ew7zmQybJilZ30THjyB/FXAltaZCsNnc2GF0mqfj7nCN7NoN4dCCYLSIM18rr3R9goxA3JbSzhfeb2JWSwtoXyUzKBspj5o79qFYPuEZjEZ1HNlEuOZZcHdjk8TChZXCOytjS404aFEBAksmZPA7YHCIN5Ks7a2XqqxFrHQPrs8nsxk2MP60jbVLFS8ulIGnLWoOgp2uSXWaURK1rPoubp1ORBatd7Zg4xVj/izbmsJ/bUQq/0pETBJM3G3wlrl2Y4PPZrTcIjbyhCyS/Mq5d2OQysKBmbFEtSKhxIdt/r3g7DzaUwdrHCgny3eSuK0tl6qsRYxa396k2F+VNbzY/doS0FcqIgLlEih5ob2wgLrZ8xMKEM/e3vRc6V1Orur1jtb1hcu6EBst9gAUM79nY8sUqrsGQH36Nbkh0JWdS80ljh5CGEuad2Fejeyp/FcLXIQJnTV+mNoXK7g2KtY9y/EW7qQxhoRykcJp3hrMulO9qQaa1E9t8kIOo77lIUlG5ekccWakCWFjmf7na7Mmq3SLVOeK/eks4s7W6IV1+MuTGMXN6YcR6pskaX3Pd0Ox5IuB0IAlStZRBRy4d5py3gR1FhZKFesAlsYiO/NLgE7gBDz0KTs5rTDTawtVqFw4KTHgDuuspdHgZllxlWKt3g2s2WpRhaW5ZUnNhnmfZW8texzD6zGcvSsZZZUnf6uCpXOeK7Z2V3y9N92hLNJrnSRcsxCtqQXg08FIZCVVbOIdWq5ENU41EqPpfViIbXtzc7hubL82fRRqNvHbwdzmoJbuCuekU3Tr/s1xq1UrrMudfzEd5X4ievFW4xYWpZqpJhU1JzYZGCSMEOlwF8cZAl6V726pqSoqZgLbklJTVjSGc8VcszuKoqBaXtzDRd2Yhj8SkgsXrMo092I8aGJYeqnfRBAVi2/xwkVl5fwKvARXfDjoi7yQhjP4bm6qZxeSRYi07wZIhdLWunxXPN+pwmmK3bMZCjD+TSRC/0q3rYDK9XYjmGgcJ0mI10NqgOFrUi5hTSQnTCm855rmGDzRI1RDPbEztj80azXD5dZnxWaE7y2ElbROTcC2RB+kFvEspWAQcf5rJiTo7wBN6HwZnpqhbF2g/bAyybOjbGfS7c29uBhw4PNe7aArB4FoHjbiLxUYyOA6e1XZTJcwD6sD1k/LQXK1WBT0uWljlTWZk3Y06WeKxxD2vxRY5cNNPVuPKZaLgIBHzR2C30gJZ/VYajLLQignKmsmtAibJjPCa2Y6BrZJnbriHOZasEEkUv/BDM2WCuM5bk6W3KJeHmrWXDLN9LVivIWOtOhzTrrsoWf+F7xFqOxtizVWIvYkvbXYzJYS80ohEL1kuXS5KDmXL4lyIc2qVvIKjFx+wrPNVCBV2e2w+DpBo3CIcBqGjRUIhAh5aK0WsExbSZY1E9CoAIBHFO3xDt15ZLIExI7a8UhhYgi1Wh4SqT6OUvFoBbeMrrnCuAO57ptxkK4tjdzi1sP2xgQc1wFSFm9D9/DiLdqkZNqVEM3eyPYXoPJSJcFRj0LTraBy1phhcGdy7acrUy9yuloxWrPNXDA0pwy7YzNxCVcMsIe1vdZQNVgaATwStPNXFYy8UoRaXTY/rgRJU81KtxOPT4ri12H+IzuuQJsPEfVq+FuU+MAR2x263q6IzZmZqiQcIxBPxIr3qbnLvurVCMLS8PK05uMeGkNZTSxDsBWpAgMpaSmN9iVnquNM4RUJ2w8Bp4/Fk3asG6yxM+GuIy4CkKgCQKIHP4ocpiqR0UNDm7nmy7nSIUxTi8ETXBuRYTJiudlCM7jeDyS1goK0RECMQJSjRiNy5XPajKyPmKdS8ayHK/SoVxHykk1pGaX0K2eayo6sB7GMNt3eq9qhMBFEUBv2UHVubA4rOxN+wlZTQA1uucar4ksahMj7een2CRMP+fqh2dxMhwCUo2dp+xkJsPF7Jf4iCXAG5JKLfLsEvpt8DIb/n///n2g9vjx44ZkRUoIbEfgp3/+oPPlyxcEFTPw53//qPz7779DFyjS7e0tUTT+eNj64MGD+/fvb+9dFBYiANpMDf43+D958mThXcc2Q7ICz0jLo0ePjmVGvZ8VAanGzjN7MpNh7pnBWO2npaTqMkjfvXtnlnc5Vzc41Na6SYFV++3bt5DC8GgFbwKpiAiBVQi8efMmXY/wq+R/r4JRjYWAEBACZ0Lg5ubGDafaT0tJ8UyyItBgHqMxRsDijz/+sMts4V/Z2i2V5onXOeBbuta9QkAICAEhIASEgBAQAg6Bjx8/uhou6/y0hqRCoDNmLE17tV9fvnyJc8wj08bZAlAMgV+85u+//976U0EICAEhIASEgBAQAkLgEAQsqmi9V/tpKSlS7O7du2eUFxZevXqVtix5ruQVvHjxgvak8DWOudp46hz5dAyqEQJCQAgIASEgBISAENiCgLlnRsSOzLOahYWUVJ3L9/r1a9cjdEpBT4vO8i6BPFeHmy6FgBAQAkJACAgBIXAqBFq5m4DShBTJrJ8+fXIQlwKuNAtn5hDc5YUNea4ON10KASEgBISAEBACQuA8CDTMTM2SIg66Fqw04IpXWnqtn9eOQyZqcG1beq4kuXLEENxXJ0+sHbnaCwEhIASEgBAQAkJACEwgkEZJ6zJT6SIlRWXFwTX29N/YTo/EsZ/s+NiQ6trSc7Xx1GU8GIsqCAEhIASEgBAQAkJACDRBwNwzo1btp7UiFQKdxg8FvhMUX1qZd7NCXgEB15AFK8/VwFFBCJwEAT70lY4kW5k2U40QEAJCQAicDIFW7iawNCTlQOa7D64mXD59+jQULPIqzzULlCqFwMAIpMiaqVcAAAJeSURBVGnvDCZbOfAgxboQEAJCQAgsQCCbmVoXc21IirTSBbx/wwGuITrLlw7s2IFmnquSXJfMgdoIgYsiwLLy/PnzNPOdTkkP4qfZb5NclD0RFwJCQAgIgZ0RSKOkhye5gkApNyAGh08PBHOGnx1/oKvZlwgMmjpHPuZVZSEgBCYQ4PRm55vy0iXJAOnXnx2RX//5o5LNLiuX+xXXtvRep2upSyEgBISAEBgFAXPPjOFqPy0ltcQBtX7jAhYHixTXEFiJP2eAqxosHQYrHIlljeW5GhQqCIExEOC5/8ZH/2lqPCPPVo6BiLgUAkJACAiBAgLp2j7xFn+Bxn+qG5Li0f/d3d3Dhw+tR7gKRwd8+PABnzXEYvhcAu6y5QmExs2yBcwTr/bljXsVhIAQEAJCQAgIASEgBLYj4L6VxWX14zXn4BENrSbFuHglC+fVHgASkcF55Y9YbHBbnz17Rgqcc1u58ebr16/bcSHJ9fb2FjoMQ4l02/EUBSEgBISAEBACQkAIbEcAD43zpDg/FR+RAsmj1TRjUriYvOyfupUVxEmBgz1CrRZnxUWG1Th5ICbbxnPl8waMAbr0BAdxByoLASEgBISAEBACQkAICIEmCLTJFlCqQJPJEBEhIASEgBAQAkJACAiBCQTaxFyJ6Ia8XV5wbhI6nuBYPwkBISAEhIAQEAJCQAhcJwINYq46yfU6RUejFgJCQAgIASEgBITAzgg08FztlITqY712HrO6EwJCQAgIASEgBISAEBgRgTbZAryVxRthfKFnRAjEsxAQAkJACAgBISAEhMAQCPwfqWfv03TAkIcAAAAASUVORK5CYII="/>
  <p:tag name="POWERPOINTLATEX_PIXELSPEREMHEIGHT#5C7068693D20435F31205C7765646765205C6C646F7473205C776564676520435F6D" val="116,6667"/>
  <p:tag name="POWERPOINTLATEX_BASELINEOFFSET#5C7068693D20435F31205C7765646765205C6C646F7473205C776564676520435F6D" val="24"/>
  <p:tag name="POWERPOINTLATEX_REFCOUNTER#5C7068693D20435F31205C7765646765205C6C646F747320435F6D" val="1"/>
  <p:tag name="POWERPOINTLATEX_MANUALPREVIEW" val="True"/>
  <p:tag name="POWERPOINTLATEX_REFCOUNTER#53" val="2"/>
  <p:tag name="POWERPOINTLATEX_REFCOUNTER#2B3A20535C74696D65732053205C72696768746172726F772053" val="2"/>
  <p:tag name="POWERPOINTLATEX_REFCOUNTER#6E" val="3"/>
  <p:tag name="POWERPOINTLATEX_REFCOUNTER#28615F312C625F31292C5C6C646F74732C28615F6E2C625F6E29" val="2"/>
  <p:tag name="POWERPOINTLATEX_REFCOUNTER#74205C696E2053" val="2"/>
  <p:tag name="POWERPOINTLATEX_REFCOUNTER#58205C7375627365746571205B6E5D" val="2"/>
  <p:tag name="POWERPOINTLATEX_REFCOUNTER#5C73756D5F7B65205C696E20587D615F65202B205C73756D5F7B65205C696E205C6F7665726C696E657B587D7D625F653D74" val="2"/>
  <p:tag name="POWERPOINTLATEX_REFCOUNTER#533D5C6D61746862627B5A7D" val="2"/>
  <p:tag name="POWERPOINTLATEX_REFCOUNTER#533D5C6D61746862627B5A7D5F70" val="2"/>
  <p:tag name="POWERPOINTLATEX_REFCOUNTER#70" val="2"/>
  <p:tag name="POWERPOINTLATEX_REFCOUNTER#625F693D30" val="2"/>
  <p:tag name="POWERPOINTLATEX_REFCOUNTER#5C7068693D20435F31205C7765646765205C6C646F7473205C776564676520435F6D" val="3"/>
  <p:tag name="POWERPOINTLATEX_REFCOUNTER#785F312C5C6C646F74732C785F6E" val="2"/>
  <p:tag name="POWERPOINTLATEX_REFCOUNTER#533D325E7B5B6D5D7D" val="2"/>
  <p:tag name="POWERPOINTLATEX_REFCOUNTER#743D55" val="2"/>
  <p:tag name="POWERPOINTLATEX_REFCOUNTER#2B" val="2"/>
  <p:tag name="POWERPOINTLATEX_REFCOUNTER#5C637570" val="2"/>
  <p:tag name="POWERPOINTLATEX_REFCOUNTER#615F692F625F69" val="2"/>
  <p:tag name="POWERPOINTLATEX_REFCOUNTER#785F69" val="2"/>
  <p:tag name="POWERPOINTLATEX_REFCOUNTER#5C7661727068693D435F315C77656467655C6C646F74735C776564676520435F6D" val="2"/>
  <p:tag name="POWERPOINTLATEX_REFCOUNTER#5C7661727068695F693A3D435F315C77656467655C6C646F74735C776564676520435F69" val="2"/>
  <p:tag name="POWERPOINTLATEX_REFCOUNTER#7C5C6D61746874747B737570707D285C7661727068695F69297C205C6C6571207C5C6D61746874747B737570707D285C7661727068695F7B692B317D297C" val="2"/>
  <p:tag name="POWERPOINTLATEX_REFCOUNTER#5C6D61746874747B737570707D285C7661727068695F7B692B317D29" val="2"/>
  <p:tag name="POWERPOINTLATEX_REFCOUNTER#5C6D61746874747B737570707D285C7661727068695F7B697D29" val="2"/>
  <p:tag name="POWERPOINTLATEX_REFCOUNTER#5C6D61746874747B737570707D285C7661727068695F7B692B317D29205C7375627365746571205C6D61746874747B737570707D285C7661727068695F6929205C637570205C7B50205C6375702069207C2050205C696E5C6D61746874747B737570707D285C7661727068695F6929205C7D" val="2"/>
  <p:tag name="POWERPOINTLATEX_REFCOUNTER#665F7B6A7D2858293A3D" val="2"/>
  <p:tag name="POWERPOINTLATEX_REFCOUNTER#675F7B6A7D2858293A3D" val="2"/>
  <p:tag name="POWERPOINTLATEX_REFCOUNTER#5C7661727068695F7B6A7D" val="3"/>
  <p:tag name="POWERPOINTLATEX_REFCOUNTER#675F7B692B317D285829" val="2"/>
  <p:tag name="POWERPOINTLATEX_REFCOUNTER#58205C696E205C6D61746874747B737570707D285C7661727068695F6929205C637570205C7B50205C6375702069207C2050205C696E5C6D61746874747B737570707D285C7661727068695F6929205C7D" val="2"/>
  <p:tag name="POWERPOINTLATEX_REFCOUNTER#665F7B697D285829" val="2"/>
  <p:tag name="POWERPOINTLATEX_REFCOUNTER#58" val="5"/>
  <p:tag name="POWERPOINTLATEX_REFCOUNTER#5C646973706C61797374796C6520545B692C655D3D5C6269677C5C6269675C7B2058205C7375627365746571205C7B312C5C6C646F74732C695C7D205C6269677C205C73756D5F7B6A205C696E20587D20615F6A205C6571756976206520285C6D6F64207029205C6269675C7D5C6269677C" val="1"/>
  <p:tag name="POWERPOINTLATEX_CACHECONTENT#5C646973706C61797374796C6520545B692C655D3D5C6269677C5C6269675C7B2058205C7375627365746571205C7B312C5C6C646F74732C695C7D205C6269677C205C73756D5F7B6A205C696E20587D20615F6A205C65717569762065205C252070205C6269675C7D5C6269677C" val="iVBORw0KGgoAAAANSUhEUgAACEcAAAELCAIAAAC+/O2uAAAgAElEQVR4Aeydy9UWt5pwzemzVv9Dm1GPDREYh2ATgU0ImAgwIRgiwISAiQA7BDgRYIeAPewZ/+5WL1lHUtVb91JV7W/wLb1VKunR1v15dLnz6dOnz/yTgAQkIAEJSEACEpCABCQgAQlIQAISkIAEJCABCUhAAs0T+GfzEiqgBCQgAQlIQAISkIAEJCABCUhAAtMJvH///ptvvvnrr7+mB+GX6xN49+7dgwcP1o/HGCQgAQlIQAKHJ/CPw6fABEhAAhKQgAQkIAEJSEACEpCABCTQTeC3337TpNGNp5U3P/30UyuiKIcEJCABCUigbQJaNdrOH6WTgAQkIAEJSEACEpCABCQgAQlI4AIE3rx58+eff14goSZRAhKQgAQkMJeAVo25BP1eAhKQgAQkIAEJSEACEpCABCTQMoGPHz+2LJ6yRQJu14godEhAAhKQgAR6CGjV6IHjKwlIQAISkIAEJCABCUhAAhKQwOEJ3L179/BpuEYCXr16dY2EmkoJSEACEpDALAJ3Pn36NCsAP5aABCQgAQlIQAISkIAEJCABCUigbQL37t37448/psn43XffncYuErethItG+Ikj/J8GZ/GvXr58+cMPPywerAFKQAISkIAEzkRAq8aZctO0SEACEpCABCQgAQlIQAISkIAEKgR+//33+/fvV14MePTNN9/8+uuvAzwe3gvXWkQ7B0YgDB78D3+bWT6+/PJLMuvwKE2ABCQgAQlIYE0CWjXWpGvYEpCABCQgAQlIQAISkIAEJCCBNgj8/PPPT548mSYL9z38+OOP074901fv37/HyPHu3Tv+/+tf/+L/Gqkj/AcPHqwRsmFKQAISkIAEzkFAq8Y58tFUSEACRyLASjfmP19//bVzlSNlm7JKQAISkIAEJCCBgsDhxnXff//9mzdvinQMeqCqvYoJOwdkfvvfv3CqVdXbqIcc+fXLL7+M+kTPEpCABCQggdMTSMddWjVOn90mUAISaIsAh+TGOwDfvn377bfftiWf0khAAhKQgAQkIAEJDCNwxHEdJyxxwNE05fvnn3/O0pwvvvhiGJ4r+gLv69evF7FwcOCVqK9YhkyzBCQgAQl0EMjGXVo1Ojj5WAISkMA6BO7cuRMDdhFWRKFDAhKQgAQkIAEJHI7AQcd17C1g0/A02g5fh3NjPSnbYjByTLMhPX369Pnz58Oj06cEJCABCUjg3ASycdc/zp1aUycBCUigKQLZvX8rncO7fZJZlcYeeczmnKnFX5bM7eUxRglIQAISkIAEJLA2gWzAc6BxHaM1LsmYxgc1PZdzTPv2al+xJxtWjJPZn401aGzy4/busR/qXwISkIAELk6A3ufevXt0Q1yIxVKGc9Aox13u1ThHzpoKCUjgGARohe/fvx9lZft/1i7HV4dwIHxYgMZNianAXiaZ0tAtAQlIQAISkMApCRx9XIdtIxvCDc+mDx8+oC4Z7l+fEMC8wSAZW8XwrRsvX75k2ZD0JCABCUhAAqMI0Edniy0wrj969Ii7tUaF05TnctzlXo2mMkhhJCABCRyAAFMyLP/MhLHQPHv2rJwPf/PNNwdIhiJKQAISkIAEJCCBCxPg7gfuyZgG4OHDh9M+vPJXXJLBiVIMpLFVDCT/4sWLKxMz7RKQgAQkMI1AqZNhQSpWDU5wwrDBAYnTgm3tK60areWI8khAAhJolwC2cdaL3b1798mTJ6Ux46uvvmKS9unTJwwe7aZBySQgAQlIQAISkIAEPvsMJTtXPkwjwQpQ9xBMQ8dXoAv7Nm7aNuB8Gt3TZFx+KAEJSEACYwmwDpVdldzPVHY0mDdYmhAN7WNDbsq/Vo2mskNhJCABCTRKAHsGJn02Z1RP+GUz47t37ziu0flto/mnWBKQgAQkIAEJSKAgwInbjx8/Lh4PesCYkGvVBnnVU40AZ51jtLjJvzr2roXnMwlIQAISkMDfBDiEKm4Q5PDzv1/8r4uzEDl4gxWrwdCevT3KT60aR8kp5ZSABCSwDwGWkgV7Bib9UgJmYh8/fmRO6/6MEo5PJCABCUhAAhKQQOMEWM5ZKjsGysw4kIHiQM96KwmwVBb+rA3qyQJG4KwuKr/1iQQkIAEJSGAIAewW9CPszqz2NdjOsW1gaB8SVGt+tGq0liPKIwEJSKAhAky06OGq9gwOamRLIx6YjzUksaJIQAISkIAEJCABCYwh8Pbt2zHe//bLSs/y5O6/X+saRoC1QeibOCeky7vbNbrI+FwCEpCABAYSYK0qfU3XxU5c44Rih+M3BobWiDetGo1khGJIQAISaI4A3R73Z1TFws7PIb9saay+9aEEJCABCUhAAhKQwFEIMKJDzTFNWi5aO+gCz2npXe8rzgnBvFQegE6MWjXWw27IEpCABC5FgH0bHH7IEeJlqlmp8PXXX9MZla+afaJVo9msUTAJSEACuxHgMAFWjVW3aLBpkS0aGDx2E86IJSABCUhAAhKQgAQWJYCao6rjGBIJCzy90XoIqJt+uOakehoVmia2R9/8XA8SkIAEJCCBmwTYk8ER4ixUrfrkso0DLVbQqlHNRB9KQAISuDQBDhNg5V2J4KuvvmLTols0SjI+kYAEJCABCUhAAocmgI6jeuL2kEQ9evTICzaGgLrph2E2g+3yXC9MRze/1YMEJCABCUhgIAEWqmJHr3qmxzmKYUOrRjUHfSgBCUjgugTo3rpMGoc7ZvG6uWjKJSABCUhAAhKQwEgCXSs3bwbDZgIMGze96WEgAfa+ZFtnODDEDTED6elNAhKQgASGEOB8jh7DBmsdhgSyrx+tGvvyN3YJSEACbRFgvlQ9eAopJ09020qh0khAAhKQgAQkIAEJ1Aig4Pjpp59qb24/++233zwl6TamwT5QJ2WGDbdrDIanRwlIYBkCbB2jLeKiBVbu80cjz5Nlgl46lCBks+ItndzFwqPf77pY6xC7MLVq3C4K6PjujPnjTNLbgeqjbQI0iGPy/M6xrtNpm73S7UyAUxSrEjDF9eCpKhkfSuC4BDgthEEOXRg7tBjRcsRq2ve5JvS4OavkEmifAFqS2ObgYIzBjQJMo9CYuDF03+xDb1UefzRQpCdPnph9A1kN8UY1SfMCu5EKuyHc9CMBCcwnwASBrvn+/fuotlERYFXlj0aeJ8waaJ3mR7FgCIgUhEQ8j0McC5bRFyeNV7/q0g5VPe/yUKvGLtiNVAISkECLBFBiVs+e+vzzz5nitiixMklAAuMJoBNhosLo/+7duw8fPmS0yg4t6j7nh6SBoT1Jf+qWgAQksCABWpjY5uDgdB2evHr1Co3J119/jYWVNoqWSh3ugsyHB8X2XMZ+w/2nPj2HKqUx383gPL3shDoyP0xDkIAEJNBDgOUFrDZggkDXXPXGrIGmnm66kT46O0DbEyaqudb/sGubJp1O41YirRr9OetbCUhAAhci0DVTcoJ6oUJgUk9NAOUIMxAWMTFRqZow09Sn60PT57olIAEJzCfw9OnTx48fszYQjW1VgU4bRUtFe8VaUc81mg98VAjosyZrhdCCoWAaFZ2e+wm8ffs2emCtdHTrkIAEJLAsAfTX7JtkeUFcdkAfzfFEHz58+PTp08ePH2mO4sl4dNOsQth9bzcLILIDtFm2tSyWK4RGvlcHY6R98nhgG25aNbbhbCwSkIAEDkCga2l2HLscIA2KKAEJ1Agw5UAzyM6MqjEDAwYrdJiocF8cMxbmLfwxuq2F5DMJSEACCxAItgpOK2KlJ2qUoCvB1JEuSw/RoCVHw4KeXdvGAtwHB0EXQHYM9v5vHlEwtXY4yb/Jd7QfVJZUqWRFOFoGKq8EjkGA7hgrRaoQYHbAQ44nohUiDXTEdA007xg5woFFGD+YXOzY4BM1CyBSvgimZT0FMtzdtZI1LRLDQ9vM5x1mrZtFdtCIUARQUaPwYUlR/Fk6UA14tUaJ5VhPyPSuReshITTfad2mufd8nmNl8V7SMixg1WGMnak7T+LP3R0c+FCVAV0Dg5jqKx9KQAKNE0BdyILobBFTkJkhDTMBh/6N56DiSeBqBDB10DSlI+1IgFYL9W5Qr8SHOzoaH9fNJ8P2vqotfEjIqL3ayakhAjfuh846dOWtTR8a56Z4EpDAEALMF2hb4hYNPmGLRr9iMzZKeN5FIZapakMy7XqGZHfVDyZzFpGUrxh6tXNjVjnu+mcpsU/6CTj/7+dzjreYoPnrSQu1Gjt2jwdfSeBwBBjKdMmsSaOLjM8l0DgBRn70VukUJQjMFmOM99ozGs8+xZPANQmgSUdVwR/LBrPmCw07q0PYWNY/UL8mtzVSjQ0pXY4zKgqyrx09yCjJ2/RMr42pjxrB7iVqh1WgzWxSKgkclEA2X2CvXr9Jg2SyTyIaNlCTsuF7y00bVRU8xhWt6ZNLYLlZNgSVjcQmh7/Sh55AtRJYg5WABCRwMAJsyKhK3HXAYtWzDyUggXYIoE5CG1WORFlx47nn7WSTkkhAAlUCKG1pqWivyrdso0erWz73yeIEUA+lZx+NCh8TlHvZRxHr98waIxR2wY+3a/Sz8q0EJDCKAMYJOtz4CdptLquIP3scmDGiKpzNZHQZ2xiz6VzKXQUMGOx0ejLr5quD3keiVeNmzupBAhKQwKUJHLR7u3SemXgJfPZZ2KVRkgibiN2AVZLxiQQk0BoBWioWp0eNSSoeho1tVCdppNd0o+2afL8aynftTwsWG5ZOh+pAvaCXXzBkg5KABC5LAMtEdlBtNKAOYcLuyegN0wh7Pm5u8oj+Jzho+tjQWbXsTrbBTxDjlJ8cdDGrJ1CdsjSaKAlIQALXIsDxWdUDuOdTQAU8dh9ruMYgLngJZiFGCTjCf6SKjiBh2CjDmnoc6f/w1pMP5+fjBUNIrwSLyafgrVRTYhQ6JCABCSxIAMMGGpPqIUgccKRid0HUPUGh82IsFAc2PT7LV2QTH2pKL8lMe8KxMGGFMko9rw2fxtCvJCCBlADX76U/mSyMOqKW3oEQ0ltpcWNgwDSyuHmDrRhVewbycwvI2Dl7mmrdxyVw26pBQaRElscXHDTNVNE1atdBaSi2BCQggRMQwIqw6oaSsZel08tkC15mQibAUYPLmdH5+QkIsG28qn6iLKlaOkH+mgQJXIoAegraLgz8Wapp5WjrPG4iw7LSTxQC0+4URI2AYcMdG0vlC8oZVycsBdNwJCAButFM2ZsZOYYgoo9OrRp8QpjYX+m4+SPAmbMPJvuETyyZqFE2liEubkGJgetonMCNE6jY2Evp6So6jaetKh5pWVbZVI1lpYdUZkaE7rZeCa/BSkACByXA1WRNSc5B0k3JozAXJMAUokw1x1a0P+Jn5TUznzt37ngPapmDPpFAUwS2nJhgumBpWpl8dBzlQ5+sQYATP1gJOy1ktPADj2ifFv7VvmLrDH9u1LhavpteCaxBoOxGsUOPjYihe7SFsJ+MziJ02WhfmZKw+pD1ebRaDBvGhoz+k28JgXCCXpqQQ+BpUJ49ldK4mvuGVSMzuJ2DTlkH2k8XlZmhJJWZAyVYJkOrQaPQvthKKAEJSGADAuhq+VspIs6SHru6hMHcgvLQZ5XDzZUSa7DnINCl6YjzjWaTyWiHQU6YtKAFmzD5aTZpCiaBMxHYZWJSbcFoLhDmTGxbTgt28W+++WaahCikXJk3DZ1fSUACEliJAFOGMOqO4TPxRPEYfw53MP8NntEh01kwhse2EWfErCzHWII+k8B5S7z03axkyob6PKGnQNXJUgZ8ssgJ/WdclR4mxeVJQp49NTybTunzxglUw60alDCKLMUUTLiDo4qMozzYLzxkKSvbiEI16A+NehgOIq8etlDKMG3zbBnOZk9Y25ItuiTJNAocMutKxs1ywYgkIIFmCXA2RXayNiMkegT2cDAMGrtPny6MBpYOiM6CPmisSQNKtMxBHv4jQNaA92BEWcBf6Pvo+CZE3RO4r65DoKvMU7pahlCOdsYe/tZy6pRNAqchUFbVbSYmdM3V07Rp8ZwQbVa6UCcxNMq0YANjJwez0drAD/UmAQlIQAJrECj1vZMnC8zH6R2YgNNBYJkI1gsMGLiJJZoi0AMPUQVniUUqVjaEA5mzCTKviCXz789LEeizavSvfKHIsoIVpQ/6lwm3slAio82tJI5SCW3UhGDRZAU1Vqw2ZeBIXj5s9glmzC6NGM8dxDebcQomAQnsSIDhDmOpMJyiL6tem1yKR3fGrogF21V6MVaaMNjqt6YTL+15GKiVUl3kSei+GQrHv2lKkwm4wnjmTAPirtkCNWICnw0+YcLDXKVL7A0EMAoJSGAggR0nJl0tmE3HwLxbxBvjK2bZA4dVWYz07wx1PG8gw+JPCUhAArsQwMxcdqD9k9Z+OdEPh8UHrDaIXTYORg78MSXnOX9lpNVgmaAxiQ5/0ZLBfC2bIdIlVT/34XUI9Fk1SsNd4MLMk+1FE0wOw7GiV5oWPsUdhRR/VBt0SdUVPeiPhkuyr0+0PNyx0yXDwOag63OfS0ACErgCAXoE+pQu83AkQNdGxxF/LuhgMEe/U22xeU5XG4d9C0Z6lKDQboQBLsqOvWQmamRgc8xpDEtscShhsl6kfLj7EyZU1M2eZS67S6gAEpBAJNDmxKTa4kWZdSxOgGEVqoDqLPtmXLT2jLXOtIzgZpL1IAEJSKBNAkx/SsHmKEvjlkpCRhmbBf4/Wtpvvw0PGf+HdWyYKNJOHEsGMzL+V2fH2EUyHTVnT0WDRxadP69DoM+qUU4yMZQtdWZZVb8TuS8y1mF/NPWhtApMs5dE2bZ09Bse29RQbMnHuCQgAQkMIYDF4qZVY9W7KxiflXLSny7S2ZUht/8kjErLYcaOkrPR8zRWjSrGaiGs+tzgIbpRRjjMTPpHgxtIYhQSkMBwArtPTJj7ZIs0Eb58MjxF+pxGgFk2SqtpDThzc1QKB5qPT0PkVxKQgAQaJ1C1aqBBnSx2NEVUQ06DpQuY0AtgNUkDoSu57FQ65aC787bwcnMoizJQQ0wofCVlZrM9qzIpneUn055QytkGlX47p5am4Wzj7h8sztkdto38xiIBCUigBQIs4sCw0S9Jv7Km/9ubb9GYp35YBcOylGuOw1ikyUAivfktJbOj2y51bfiM/RhGhtv/MLGg2Oof5Kwtj+FLQAJjCfTXWVvRsTwP7X/OqGnaAVaHxqXwEpCABFojULU9zNT3xq0ei9+ixMQ5W8QwpxtqLS+UZw6Bzr0aWRHBpMGijDkxpd9W60/0sKBVgzBZfpuuBj2WVaN/NwaZEqHpkIAEJCCBHgI0mNmW1cwzb1cyM6DHTwdh6x11laWotZ9wYMdMiqJfQnpAdN/9/WB/CAPfEguZcu6NGgNRLOWNvA7aT6x35HjYY75U4IYjAQnsRaC/QXZisle+7BIvmi/UBdnK2YGS0Ckw4qKnGOhfbxKQgAQksCwBFhuVk7L+Xn6IAKhbwxSA/zMNJGl0nj2V0tCdEei0aqSWALY7LGjSQIItrRrUJapW3BoSjYcZiDZ/YuDpOrQUFUw8lq5N4ZVKAhKQQDsE6AtoUXt6H8ZeXFkcd84uJTkLVdKDEJddIrCUkGuHw0gUCLEjrkZH70wGsdSXLnvxXKjG6MP1CFDR0mFkV0TMnTB0YfnoGup0fehzCUhgFwJOTHbB3mykrAZgQtq/ZKRLeL6iOLmeoIuPzyUgAQmsSqA6L5t/XC1TuTAFqIY/LUUYYDILOt3HSosRp0noV/sSqJ9AlR4/xZxz2mClJ2E9eiW+WlydkVoyjrVXA7tFdoJWoHrZpb49hcpXEpCABPoJ3FxGuvjVGgzC0mMWCH/ZJQL96W3kLYNOIFSHtgww6M7evn376dMnTErAQcGx+BigEQ6KEQkwEgv5TgXhQKr5M6gYsg4JSGBVAk5MVsV7xMDZbzF5ck1HQC9wxFQrswQkIIGjE+iams1MV9ztkd4BPjNMOot0WwlRZAcLzQzfz49OoL5XIzVjUGKWvVae4Uu1CgWUmN0WZ5oOtg535CsWJhQ95EiABh/0Yip9Fi8kBigBCZyeAOoYuoOeDoilJfRQS3V5BEWLHaPDpoIC9/SQ0wRiqGBlTSSQvmK1AYv0XaSZMjmlm4lHOEaMqscAjHzn/1JV7JTETJQEGifgxKTxDNpePJYm3L9/f0K8aKkYJjFUmPCtn0hAAhKQwBwCC1odUjHiWqXUDpF6GOtmx3+2/xvVqFOJsRjP7b9i1UARE/dSMNRY/JijGHiVLDFWn895GKsWgaQWjjlhbvktirCr6cK2xGtcEpDAdQiw1gNlek96F9xOQXcWzhUlugsePIXmK9ssHLCj1wby4kOLnjz11fYE0i2/28dujBKQwKoEnJisivdwgXPC58uXL9PDNocngWESxemC21iHI9KnBCQggTUIVK0OqeJ0WqTL7tVANZ1NJ5lfuypuWtac+KvKCVTpdh5UD4snfnurRkwCdUyzXqShQwISkMDVCGDV6E9yulWx32f/W7T20aRBpFebsZPebAwKrrBfmFWZmjT6C49vJSABCUhAAgciwFGT1TOThySBe5XcrjEElH4kIAEJtE9gvl0kTaNnT6U0dHcRqFg14gYf7GBrnHTUb9VYI8a4u+qIGzW6cs7nEpCABCQwlgCG7X7DButWOCR6bLCZf5aQxJ6Oef78ALPwG//JustyQwwcOIrKxTWN553iSUACEpCABCYQYFFIXKI79nN0DizIHfuV/iUgAQlIoDUCUfU6XzDPnprP8CIh5FaN9PipmxerTmBE+NUjtkNQjGkmhHnzk7i76nCXatxMmh4kIAEJSGAUgZtdG8sGRwWYeWbFYro44GpH8bBLowTI2RRwcK9kVlT8KQEJSEACEjgHAbr4uJ5jbIqYqpf7O8cGon8JSEACEmiHwMxNG+XZU6yQc3lcO/nblCS5VSMeP8W2hjXOiOgf7qxk1Yh2FPdqNFX4FEYCEpDA9gQ4ALq/r6HLYG3INMHYphDPsOICicnhTIt996/YlZLt0mDl5rt377D07C6bAkhAAhKQgAQksB4BTlyYfHg1KoKrbWxdLyMMWQISkMBNAtXddfN3WsQF5TcF6PdQnj0Vp9j9H/r2ggRyq0YsKzdXs06DtYtVI1ZOdEzTxPYrCUhAAhI4DYGbHVzsCkclOd2mQHdztXOiSW92WWgwaaxxsOSofNGzBCQgAQlIQAIbEGBtx+TpNkOIqw2cNsgRo5CABCRQJVBd8D3fJrHIgnK2+MeTD4LwzM3d9F/NRx9C4N+sGr///nu83XSllZX9Vo2VdB+LVC2LiwQkIAEJnIMAOxGrI7mYOgZSdIjx5xBHuk2BwPs7uyEBHssP24SzHTDBpMHOmGMlRGklIAEJSEACEphMgPFPdQnwkAA9h2oIJf1IQAISmE+gOheOy8Enhz9f9cqkMrsF07OnJmfHRT78N6tGNIhlxWgpFrtcqoHw0eSoemWprDQcCUhAAocmcLObG7VdgxUlcZtC0OZfbTkJmojY1YaCwcFT9rmHriMKLwEJSEACEhhLgPFPPNF67Leow1ZaWDlWEv1LQAISODeB6jQtm81NIDDfquHZUxOwX/yTf7NqxCHITXXPNGr9a1ezZZ7Toii/iuttq9bI0r9PJCABCUjg9ARudnPlldddTLg8I64uvKZJA6NO1r8znKiOlbsY+lwCEpCABCQggXMQYEfszVFWV0pZU8KgouutzyUgAQlIYCkC1QMDWYk+J3yWtYXPpx3DU549xaTyaosF5/C/5rd/WzXi8VNo/6cVwZsEM61H5n8lq0a0FlYrbSaDPyUgAQlI4AoEGB7dnHIPubiSM6AfPnwYidHNXU2bX24T5tqS77//PjLRIQEJSEACEpDApQgwgpq8oJCVInFV4qWgmVgJSEACWxKoKmCj+nSCJDTdYbfHtPa/nFRy9hRm8gmS+MmlCPxt1YjHT1F0VkIQ94KU4bO+dSVTSrwpZFrVKkX1iQQkIAEJnIDAzTvDb27XwKTx9ddfRxRv375dqSOLUTTo+Omnn9LdynS13JreoJyKJAEJSEACEpDAZgQYFE2OK26BnRyCH0pAAhKQQD+BqlUjbrbo/7b6Nq5ir4Zc/SR9yIrDdFKJinjUidBpULovReBvq0YsMTeXr04DFA131c+nlftqUNnDWC1T3VPmx58SkIAEJHA1Amyq6O96WKvC6VJdWOjU0s8x219wLQlrajLbz8uXL7uI+VwCEpCABCQggYsQYJQ1eUjAqsQff/zxIqBMpgQkIIFdCDB1xXKQRR0XhWfPh/yMVo0JC+U9e2oIYf1UCfwzPEU7E7YacUzTSqdnxCJelSPVDVU9TH4YzX2eQDWZoR9KQAISOCUBtmv0902o7Ku2CrT5WMpj/8K8/ZpnLrFRIy0YbhNOaeiWgAQkIAEJXJkAV38zyooHQoxCwQAM/UB1DDYqHD1LQAKBAHupWYPF5OXjx48nY3L37l2080zNmJh4B8OozGVjXFzdHj6Mi8JHhRM8x9Z+bNNdnj3FUvuxgUwQ2E/OQeD/rBphySolOCvTCyayX3O0nlWD+kC6CH8la82CiAxKAhKQgAS2JMBoiROTes4PpefC6p91H5lJgwE08/YtxW4nrmzMkBk52pFTSSQgAQlIQAIS2J4Ay28ZRPUMtHpEQt3Gh+ooexD5SgIDCXDVzbNnzwZ6Ppy3sM6MTQYYbGhzDif/jgKjLM1mc2Bkqjuh4Y0XUk7YqEFrHxcLQgMblZPKHUvF4aL++wQqztmg+K53JniPVYNSm+mMFuTI+lnSZeu2IFKDkoAEJHAaAjcPXcxOWKJDwUwe5+fs9rjsIQl0rOkAlCHsel35acqbCZGABCQgAQlcikDPzZr9HBhjeMFGPyLfSmAggTnHCg2MogVvF0nmgqhR/5bry3s0tz1RxynzWPsZM8osRnqNCWaVHtl8dW4Cf1s1Vk3nXpdqrJqoBQNHTcaWQFYNUzKCxioAACAASURBVHvv/O8fuiHsMT1Hui8Y+wmCooBhHGa5dGAYMeKgpea5Zq0T5LJJkMAaBG5aNbIFLIz84oiZb698M3ZG5ibJNbLPMCUgAQlIYHECTkwWR3rlAJmLTV51i6rrygOtcxeb9+/fBwUIeo+gAOF/0IE4c18860vN9eJRtBDgyZK5jY6rbJ+zKd6QnKXOhjV/HPs/aqE8441sCsnPZs+eIpkoaaOyMbRXcZPKEFDBD6nmK4IqWz+e83Z4UPqEwP+dQLU2i8z4lkV3stYnS13/T4osxsyy4aBR4I+T6TgdBVvlqKahP8YzvcXqA6JwQGQ1XazxQf/IXyBME0mrTTNU9exDCUjgggRoEGgZykY4RRGMpjxhjEV7El6xNWHCICYN9ujutGdnz2WzA9Cjc1Z+CUhAApsRcGKyGepLRcSuVsYM6bBhePKZKaMrcC48nFjjPmlkmI8z8E73+0aZow6EgSV+0PrFVzrmEIAkOhP+IDwnnGa/5WoNGopzbKDfWMdF68qsNl6JQRbTVpcnMPdnfdyfUdpI+j8sz55qc34NEESNeoCQqNhekXz+hhQ/wsFnSjvyiaE9efKEHIEkNo/4VkcPAa0aPXBWf8UKBRrf2KNjwOAnXTi1JQ77KNxcfEQPZKce84PBEKMc6nlEF1/hwD4MSTo23BytCMnoja/4417fyx6Cn4LSLQEJBAKcIkXL0EODHbU0GjTCsWWmrb74OrIs+dkqmx6YvpKABCQggTYJODFpM1/OIRWTWSZocVI2KlHoktAEjfpEzw0S6DKaov1gXB0m79yHGvSGFBXyHdVeNuAkXTxhQM40HyUJ408XLA7MayYy/A30rLftCeyo42IinCrNSDua97LqdTFBmx+sZVTkUavcQl1Og6WnSH824qYDorWJ/RftEu0VTVA0TvAKYggPxq4WqdoAQoyekWQCMOoZ+EnI/KGjcLfioDLwaZM/+qouaXi1iQjTI3n79m0qPIV1eljJl2mwlOYPHz4kLz+heU8jxY3/1MM13bQd1O2MTPjJmKYLEWwzjRuBzATIkCsVAxPLzAD9/CIEKI1pyaEbayfhWamOcjYl5Eq4aIRjeqsOzKXxOZ5XEuNAwWaNalfze6AUnUnU6qCr2Yrcs6orGxqdKY9MiwRaI3CIiUmDjVvL47qWy1gcUw10oEVqLTnKM4pAta8nW5l9ZOFk8/1s1J2N2Bnb4D8LwZ8SOBaBrMynreJmOq50DBAEGDi5Sz8cNW4n1WlKcZPYBjMOOePYgyYrbXCyAQBJQGNQTQKUYiB4ox2r4i3bSQJMY6wGvuDDMkUhjxB+wVhmBpUJSS/w2cwQh3yexRq4xP/tj1HSiorYi1g10jAxYFQxRkTB0VRJqgq89kNApW1BxDLQosCYKf28C/vAVGT634EyDAxcbycmkLWHTekZ03YpbX+6uuczZVNX2lMOwX0FGkNyFg4pnCGf6GczAmlnF7OpqdYmRVGO4KPMNJipT90SkMBKBNJOsGuEHCtmcOwyMWmwcWt5XLdSaZkTbNfqtKx0VX92lcw58vjtBgSoI9mgkfxlTFLaM1Jh0pl7XI+YLakJ5cSCkXLTfTgCFOCya+PJQP1SWlOoEXOqQzYgR4ab+vRUJzY26tJC2Wbeoa8OTU1VcZ1Bw2dpm0k7PhrDm01fiC7+p7W8mRFLoSOiGG/qoDAsFcX8cMpx1xZWDcp3SiRzjy398ymMDSEd6CP8fKtGmg09oZXdf/usxrId6L86GCIvMmPpzdBS8nw+p3VIW3CCGtjr3JRQD6cnkBXCpvSMNEcU5vIvWyR11jwiL8q0Z09olue0G2dCl5IBy5mSdoK0lLMj8qup1iaFXM4HYumiwUx96paABNYgkI5MGp+YNNi4pfRabmnXKDnTwixnuLHNv+mwU5jGfMevqpOLqnKwFDKtXChk0p9pUYk2jzIEn0igZQIU6Wp7uKOOK9W/hx6tp9VNa3epyu8nX6qI+3X9/aGt9zaqgrumUdV2KU0LuRnbq4E6wxLOltqYKG3mWA/y2JAz5mTNPzJZ1/iZHhBWhp/Z6EoP53vCGZEhURTrUYcb9p/8fj5QIUUct3f//v3sZh5e0YzyquvcuioN7ttJtSepu+rfhxK4FIFwIGaZ5CHq/vKrwz2prv9KU4EypeeszNTn6d0cDJqmkZNG05+6JSABCUjgQAScmBwos04gaqoIG5uchw8fjv1E/zsS4LT92LxEMVCbDjyvn5l7LC1cn9ulCbnIPCUC1HEOAm3quLjFIVWpoxxAEVde3809E6gxY+1mEl366ckmJpLU6NQDIXBpefqkETe3ZQRJUiypbNULvaOakVtGuB4D/6gRMJAMuU4cz1znmZm7UEEM/DaVbZq7unyEoFq+3WpnqwbIquVgWgYc4itaiqCgx5zTXzTjdTQxXaVmP746q6M6GKLYYP8cZRCKfFLmoYmJr3RI4OIEuizQWbd6Vko3rRplm3xWFDfTlRnAnE/eJLaxB8vqxsCNTgLHJeDE5Lh5d1DJU1X12CQw/EDdM/Yr/e9CgJx68eJFFjUmjVGX3zLfD9MQsr4MLQTu2poMsj/bJ9Cyjouai6otndxhgbhz5w4Kel5RJWnDMXVETRoa/FEmDXInmkNCThHX2BC2yeJff/01KGBphUbdgh7g8EnQrpBAkI4KodRL0ABuY1foalFb1kWvbtUAfc/s+mobNcLF96ESxqUHXXUyUxsFb9sU5S6RNn5OzS+HL8GkMceWG1W0EM5WHG+cQKOTQFMEuqwaF2mo2fhVDiCyDLrZbmf+z/oz657Sge9Zk2y6JCABCZyPwOEmJnfv3i1zoesY6NKnTxohgF4sPZRjlFQs2EfTNOoTPW9PAO1nubWCTB9l0ghix1XPXamYoxboCtPnEliPQPs6LuoUWkeqXrpsH0UBlRp9fZwGolVDWZ8uGh4CDQNGpnNodn4dVZFxx8aQBAY/MExNGmOX8meGnxDmBDGGCxx9dml+ms0mJF/dqpEV2QgrOLqQZd5O8zMWRNqI/qOTuqwXPSai01AKCYm2zSxdlKixjUIWQqqAu85EiP6GIoeZ/ZR/JI0JkjaqrKiP+tm1RILxyswaN0qMfT1nZ4mWwsTBTfnqUk+yljMd8l6KQ5uJ7WoJ076vTcmVSgIS2JjA4SYm1XbsOpOjjYvHqtFx+ko1N4dEirqnq6cb8rl+1ibArLM0aZDdAw+eysRDJ9BTVK6mTcrg+PNwBA6k46Ii09JybhLL/lAIhOke/3HzBHvG+/fvx9oUCTA7e4rZ99hAtsl0RA2qbJKMomlspGFnA98Cql/xWw2ZT8p2D5NSl5a4Gsi0h12rPIm92Z5Xq8a0vJ7yFUUwdPAU7psmzbBrqYyGb8uH53vS1dxznt38Vu+Ckx8GkWhjT5xwkkaViZPz89WIDVLUpa+/FFXsN/2zIxanMIDbIDuMQgKTCcQlVFkITEKyJ/6UgASuTOCIE5OudszF+0csyZMXfjLs7x+tHZHGaWRmmVR1ThEv3Z2Q0p6dPZaECTz9ZC8CR9RxITOVmvkvGm1udeY/bp5MU8plWxBQ3E/Yv5VmH70/wqBc5S/Imb6d446m2UzmLMx+Rf80k0aIojrgiVJlYiz4E4NKV5N7c+fcgmKMCmpPqwYK+ussASZXYgffZf5Kc65rnHcFYmxZrW7xoXbxKqU0zZ1qfK7AE0ppkqdBO8RXF0nmGnnBOKBKj950wtqENSTcLMyuXjwK0Gx3HiXUcXEC1Q4UJs78L14wTL4EMgJHnJh0KRe6VoNlSfZnUwRQik0eU7EMdqYurCkUpxEGDWO2EDskjYyeM+nuGcDcHLefhq0JOToBdVxYHbJJSpfO82ZeY1lBR8EZJA8fPqTNYTzDHw7uhEApv0jvEGXrb2SwW3RJy4LsOe1euVeDiDawahBLV9cM5A02i3Tx7Hm+rlWDNPcsD+/pn3okPugrjHixCN5c+wy36mUsVXvdQYF0iU1jF0FlfrqeZ976f5IRUXt7BZ6BxkXqWn+X018wrvyWGQhdVJVA7M6rb8/3kLb3Zvvc8u7LzXIkO9m8p6PfTCQjigSq1ZZ1JCy2in50SEACFydw0IkJevCueX7/esmLZ3ezyWdVzeRJCgM2t882lbPUwardkTpLRs8Rtev22qutkZ3D0G/3JaCOi1l2ZvKcdvYU4TCjoU3oWs3AtJTeAdvGnE2ctGbxCKn+CVRVbUtho2ubuSA7m26HAkzqILB2YcYYg0mmGgtmpOrzfR/+c9XoM1tcFtfkQUwWziF+Ri0DqaaO9cvcVUWrA4X+oI71tmzsovzUq5vcouceR8wI/JyeZ+TAJBAzMmmPFp346hwOGn1MGv1dzjlSungq6O+7Oie2is9ZX7C4qGsHyPAFFEMU9FhYZ07P1k7L2uFf5CzEtTGuET4qnurwesgm0TXkMUwJSKBNAnE8fLiJCTOC6rgFLQZqozZpK1UPAYoiWu8ho68yEEovU5tFZohl4D4ZS4CZdTUfu5b9Dg+/awJ7KW3ScFz6bI2AOi5yJDNp0OxP2FHBseqZBo8JDn/hOCw4o0dlnk6LQVvEUAHDyYRYkDYdI/UXpy6N9/x2ryteYtxARYNJhhlluawcttBubkkBh6Ot99e/dPrDhw/rRb1gyNkpkBTxCYHHbQFDPq+uQqJYc0HrhKgP9EmklNVhNGhLpSJVxs3hme01o9laSkLDOTcB2r20eFPZd0xv7LBTkYJ7SEu1o+SLR01r0NXwlnD2zbXF0z4hQBvACdC2+aTajdLxzenv1pa8Z9x/lIHi2ogMXwKLE4htxZDuvqt/3KthQU9Rds08Ycq2OKibATY1rrspbZsesrl2NXO7HqJtaDNRV5Oqa2HvImPmrsB5viNnRi+hbeT/Lo3Pjmk36lEEYoebtWMN6rhGpWu457IKM5cc/nnwmXX9UO2aJqQzC74aGxH+ox77ZiOT5Wn4iWwTIs0+ydIbI8KKk/lc7ydxxXhTBwncawRIYstx17onUHVZriBCHd7AxJSi39EddzAhw81D6jF8VdcjDFlLtWMa50fNAqvqClNCThumOREBPy4hoYq6tGcOTL89OgEs8Nlih5AiGmfGGTdbqqMnP5M/LPcLD2lw+hd/0UTP2dOaRX3En2FFTJQ8M3LE5zo2JsBypGo3ykIb+7uN88LoJNAygaNPTGjrqt00o5oNTmZoOWcPKhubrbvUNzdTxMpc9+jcpLS2B5qUrhNcJ+dsKnOXTqnaDqQfruem0JLkoLThP6vCm1u8vF7iDXkMAXVc5VYVmoVsLnmTKMckpCdmo1WnxnXpk/EcjeV8NaGPiG1OfyPTVev7v7qZ2OAh6i0z/1VdceZnqZ+gq2pimW9izW1IH7KeYadfzXGghRWxSoTCMWRNU0Y1Gicp39mr8meXQWxCvGXgLT9Bl9pV/RYROwVLXDOti1nxprYvIqSBnJ5AaVvePsmU3rC2qKxxtFEzq8b2yZkfYzryoKEgwKzZr4KaH++hQ0hbbIrTodNyDuHjSCMrrswcGk9gdbgcUtG1CKvxFCmeBBonEJuLQ09M0r47tnthZcaW/FsY122Z3vXiQksV83Gsw85ivXwZEnI6y87ybsjnN/2kY84YPg9vfriSh6qpJswgVorRYI9LoFp6QzFeJFFp7SOuBifyWds+YdoYBy2B28BkptN5tB/Dacdu/WYj0zWFIerh0XX5jPtFYqMXHBMAdkUx8HmP7miXdi9mUASy4l6NaODKsiH8rI5Eqz5P8DCunewqmmkasV6kP6P73EunMah2WSPTljrSGOVg/QjrKdJT4SicLlwdxVDP5yDAWgnqAvdrlUZ+OkgaH0zuV6saNK2xt6KJDqs5oASQnkznk4svCE1vbqQ40cz24PLV2gRYuZydVxtiZOI97TzZtQU2fAlIYEcC55iYMGIpp5PMJuieLn731Y5Fa07UXVPgIWFWr1oZ8qF+5hNgPJzOstMAh6g+Uv9VN+FXtQTVHefVEBZ/mK4Zj4GjTY5uHRIIBNRxlVtVxjb17IfI5jgD96AznY/mkFHNRRwj3fwq6hCyAk/U2ZMJP0t1zYRAFvmEjTW0w1UTTsiLCbthFhHs70AG2mcmeCsHmn/H+tlnB1pSkVr5SAL1cCwNQsBECZCbH3ZV8l2MYDelXdBDWjYy9yjLailSWf0WsZ0iVSonsZRR+0QCJYHStlz6WeMJ8XZNLViGcNkCnBpNsyY6DoPSmp66218Cv0ZBimFmTeuEnjEGpWMOAWbRXcMtyvCckDf7NitLaS070FhxM1xGJIH5BM40MelqQMLYZoNVq3uN6+YXgwZD6JoIp/1Cl/v0k+UG8yuI1DW/IKcWmXR3Dcj3Gnl2WS+OMuhqtiCdUrCu9ornbeq4ls2FrH8k1ROmz9lCQ9Sqo4SMs6Th6g7EJhb+bk5DqvnLh6Mk7PJcDZyHN3eQdAU4/zmtX6o8SSUkmzZrA7NyRdR3SFsqzYJuFvxW7eohJw60rpOlQOkCEHrQ9bZNYNarWvxo9caePbdgVq4dFMa9zAAbY6TSTisqGHWxHPIXg8JBaOBdhCThp0uVaSVdF5ai1t1FAEP3/fv341taYZ7En2s4fvnlF8pnXHSQRkHsjC24YCN9eB03dTYutmL8UZ6MeefOnR4ak1unnjAP9CprA5nTUtIOJP8JRKVzpGrHMpymiPLMWKXrtNnUZwtudpN0ncfNsPUoqWiBpDJIYHECh5iYMI6iJczG/BEFGg3+aBUZ86zRnmw/rotJO6WDQWlXVt5M76qT9JuxX9NDVv4zCIsomrpaIfRre+0vL9VcG0zoMrYTfpJZaELaWQA+IQk9n9y9e5emfhE9T08so14dUcc1KoE3PZMdqQqiOt3uD6ScI4xt52MbtfjMPdMSx4QsslGeWR5FOoaZOhZPSBr4EDey0U0zCS21/cjGnA7Lx6qNc8zTIC3N72fzLTbVELKV7Bkd1B/Vr9p8yCqDVH4q0kpydln+yaeVYmwkWBq4lHDqHrXuhlKHhZDSRXVKAwlugoLwUknOSji1eqmQDefcBDLb8n/913+tl14aq2pdoEZQHSjD60XdfsjU2dhK0MZWGwcoRT9Vx2ZLEtrkmZWuNoU8mVQ0IIxJKL3M3KplMtgzjpXqtDJmiSK9x0qL0krgTASONTFBWhqT/5nc3vqjnVywbdlyXHem0tWTliGZ2JXJC+Zsj4S+igTQ33XlxVIKn2r4+6pHmGGlUtGkVOcRkVILjkx3kcp/Jje9QAu0gwxH1HEtSK8c3o9tn8tBCHPPCRLGGf2yxaOr9VtEx5KpoNNKum/rl/JHSNr5VLbo5vl6rWI57vpnjHhZR3XDQYyiazYePVzT0bUypavCnIMSprbUhFsmqjymLVgFqSc4+M+KA/5KU2EMioYMhmusz4pR6JDAQAKZ1f2///u/B344wRum8qxe0MFQHRY56nGCPO18QqsS14YzMmDwUV1QQLvR1SyHtPD2sjtdIMBhoykfqF6ZxnrFm00wN891JXZqN6W6qUVq6zExZAlIYAMCaQufRtfmxIR+nC2Y/LGVkDaTqUEqc+pm3kHSlrpzaMtxXZqKE7tRlKTbmkellN3/rJ8d9Yme5xDoaiUIc8jQ5WbU5Ubq8Mm+2iTO7WDugG2DeRaSrHeMx00+wz305NTwQNr3STLpBVqQ8+I6LpIf59ohO7AojFXHlXaRaRU/zuiXLR5dGu9F5mJdgQNzjuF/2aqBTimolZirkt3puOvNmzfrXXJWjru0aiybs7NC6+pszq0n6qmx0OxichM0tZ1WDy1PqGk3/etBAtsQyBYd/Od//ud68VIL0t6FiOhgGH+HIXhVj7+eMO2ETL8bj7xjxQeT5y4UjL1oRnraKDQjTLcWGbu0w2e4JFjI0iaaA0DO3VsNJ7Osz54SGCJiLRgZcdlyuCxtQ5OABCKBtIWPD3E029TTvyPzzTaTJEzTjKQQonvLcV2M9NwORl/shY1DtVGJHZL7owLUcw8Bahxzii4Pi+j6uzJ0wSrcJX//cwZdxxp3ZRus+1N33LftKHy7im5g29W93iR/FB1XZtRkqjLB2lRSyoK9iSt4iDN6FCOYvZdSD1ZXZi/VNFUDD8lpp5AjD+Yrsom/si/o2as0MOO6vJXjrh2sGmTDWDNdV3rO9BzVWKZ/DKlDL3+mZJZpQc1aPhz4hO4ZS134T7nCgUkQx7EGGQMTq7dTEvh//+//rZcuum2Wz6NrTtsWxlhhmHXNfRswScdDoOjvj1jcEXB1ZROrSJjUdb0993NaWsYrcdRFMQPFIpPYc3MbmzoKIWxZFViOF0NQZAF9Hz0gdib++ov02Nj1LwEJXJPAsSYmYQtmtZGkn6Lf5z8TBGYNXesYlsrlVcd1SwnZfjhYzhh9TZgktrmRqH3g0yTMDmJKA1lKtdc1CF8q/FTmc7tZSc1wsYvnOdJOI1+u7t8raROaryjq0XVcbIWM08OQqJ62IqY6c1SNppMrPnqPUPjJl0WsGl2bAidLmCWfeV/2JP6knEf3jg4yiOqWZTTybD8hZdy1ilWja6tggL5UTu+YhWtE3dUEo6FYI7p2wuzpXGEywajbTtKURAI3CfzHf/zHTT9zPDAt5K/a69Cp80e/yAwQP3NiOcq39E0PHz6M0rJL46YFlHEPiFKzUPw8OGDIlVlra0mySNv5yRwptRLxU6vG4rmDlSIdOlOMGenSdVL20rhQ52HC5I+BO72nto0Ujm4JSGAsgaNMTGgeWdRf7aYZ3tArbdxBrz2uG5uPx/XP2k96uqqlqitRKBmWOlisKwqfpwSycUj6aimFT1VRgJFy43qdJu2gboiFwSRrqw+ahH6xNzBa9wuQva0W3eDn3DquRc6eAlRpCEFdPrniM10N+/8IlmUQWWZN+NmVv4s0fTDs6ftoACcIvOAn9LOU4VLCvdRK/zPuSq/7WMrdNQ4OKClJS0W0TThovtJCsJL8aRTRTdXdJo17xZLtHooJDw4UN3sJdjPezHxKmb/5iR4kAIHsdiNa/82wUGi79n7R1Jz+4mvIk8zYyAxvyft7NAK8ePWnDEeq0tisOoeIqLYZ/5gXqPM2FmZydD1VbOy9gpNl8EMJSCAjEBuT1NHaxKRrYT5qBaYYWYpW+rnjuG6lFLUTbDbbSoti6d5yRN0Ooh0lyTQkWY4sMovvKgAHGuHsmEFGvSOB4+q45kPLdO78nBZm1qTwk559WlDhqyjYIpOLGFom5xwJ47fM77Jg05+bDW+iPNHBlC1Vp0Sp6H+Hq1ZiaJMd5bjrH1GUBR1dlqsQxSL2qwWlbSGoLoPh6TdqdA1WQqbcXEbdQt4pgwSOQoAKxaYNJiGlGhRjO+sXWNzdv9PuKCkt5WTJA0f0xDUFjBWGbym42Q736GRLSc73JEs+C2PPugqswbxjlxW0sywIcrJpY5Ed1g2mWpEkIIG1CRxiYkI/TkNXoqBJZEny5BWdZYA+2YsAA9dqB1fKg56lf1JZfuKTmQR6FD5kxyKzeNRkVSHVJlWx+LAdAv3N0SK1o53EppIscvYUAVY1EqUGI436phtVQPBTHpp089vSQzWQpZqmntYVCLsMb8Kwiml+VKdEJnTTzEaHq1bihws6trZq7JUNCyJbIyj22FaDvalNq351oIfV5iDI32X/PFDqFFUCDRJA0dmlBuUAB/r7823e54QoDp6KfTAmjVEnbjF06G+KCRlzUYN5vY1IDGKyMVx6JtU2Mlw8Fo5qZPpUrp1hTHziidPFM93kS2BVAu1PTOh6qqffoAb19NpVy8bGgZObQ6aE9He7KHo2ptFUdD2z+Kg9nClwl2pvqfBniufnEugi0FM7hjRoXcE2/hwNA1rvVEj03dNOxK2ahWZaNeJ0tRp4KvZNdzjMrfQWoyhfjXrS1fQRSNfBG6PCH+uZEVeqS4mfU5jZNtHCoGt5q0bVsBZTvlROxwBP4KD+Vxs+Ssm0VuBATHp25zleOVA+KurhCND90AlVBwcMR/Y1ti8LE5MGjUk8cZvR1SiTRhCm64yLKOrAtYTR/8kc2T5ZerQJkE/GZOPkYL2oGjbIC3dsbJwXRieBoxNof2LC8ouqSYO++EwDmKMXpKXkR79Tmu3TwDFlacJPgWzj7tEMLqXwqWpIXCO7Tf4ayxwC19RxZcvaUGZO1ndX1fpVxcXwbIqfVxuW4eHgsyoezxdp+lCnx7WYpVQZ5NLDsk8YEKKRro64WPSJqI3oq5e3anTlceC7SE4vm1W7h9b+eqj1EPXU2BPbsdfjacgSGE6ATogJSbVNpus6jSaUBEaTBsaJaaMrWFVBRdoMj+j148+rOeCTGTbo17oOMLkanM3SSy5Uz2pgVDat2G8muRFJQAJNEWh8YkJvm60GDfTopm3rmipISwnDJoyuMkkUmrKW4jwqHNYM9czi+8fMAyNaezX0QDH0JoEJBHpqx1l1XEudPRVox8l7Cr/fvJ36rLqj8bsaePWTroddGu8YRdeHQ55XZ3Phw6UO9xsiBn4YbqVrQ9OvmPg3NdPXqpHmzj7uroHaxde6uldjn+JorFciwESROUN17kFvfYIFj9hm4nIMFhTMOVyr/xAqSk31dO/rlCY6rKwgcVNLU8OdK+QFBb5aUCmc/ftorwDHNEpAAgMJND4xqZo0SFpmXB+YWL0dgkCXlocuT1PWLjnYrxZcRLXXpTfMRpu7JN9IJTCZwCl1XOVqA3pklltNplRtYe7evTs5wPTDauCph343Nt2oXkh9LtU0dTV9xFWd5aUyLOgOx11U7XNkbmua6n8umPIQVE82uGGwpM1p7NWyssuJaaV4az/p2Z0X94itLcNFwqezYZpKYethflwUlBY6ktNsL9g4I5grVu3w7NhAK91apzUcDlaZ2B/Ros7UsBMa6yOqzXUQifrFgsErH+tcFiQMG8A5bhEaXtja8UkhrGokGQdr2Ggnm5REHFLFiAAAIABJREFUAs0SaHxiwjS7ehICg8A5CpRms0PBINB14BiZPnNoJ97JBHqmk0tN4eMYPhNyKdVhFqw/JbAggQ0qyILSzg8qOxaJ/SgzZ389M+450vbP5QeGvGrT1GUyCbJ1reoYKPkob7S01VxgRjkzc0eJMdDzwlaN/jmznVCZK1XtA962NMSVUm32pMviSotzZeXg4vypmKdcF5CCYjFyg3bjVMJm3dS1oI8uJUQrzTDliJWR7jYqPuh6FrnNm5FE/2CC9vzKawYpJ2/fvqWpScdAFCFWxMzZJVMWS5/0ECAXsOHFwh99sqqIjmCR5ZMxTB0SkMD5CDQ+Melas3+R1WDnK283U8T4rTr0QnXeVRhuhqmH+QTSkV4W2iIKny7VHvm+5awEsxkaTP5CelFQkDr+GlTqZbngz30JXErHtezZUz0ZRwXseTvkFfkS6jItzOSWhAahGhctQ/X5qIc9/RrjnMkyj5IBzzR91f0otMBtLiZY+ASqrjwOHBfJ6bFZ0rJ/qlOVGDX25qpzBnksSjprn9rVE7Scmy3LVi1mLQs8TbZSkTctnAt+ha6zSyPA0u/DAcG0EPUy9DtdJ/OOTddNY3OMdGzIp/FPr0Rrkw06sTjSo9HfnSaZjSckWzAVpb1IRxDTq0MCEhhLoP2JSXWaTTKdY47N60P4xxhf7dEYZrCKYjP9ziFYtSPkIns1ukYsN2s6ClbGovP1boRz584dluYwu4wmHBz85CFlb5H1Uu3kmpJsQ+B8Oi5a6czwPPPsqVUzIpuiTourq3VaZOlYjzIh4zxN+IFfdcVF5g4MYWNvWjU2Bv5v0XWV2pu6M0KhqLEAtiuEf4um4R9d455FWpyG0721aF2ct5Zj5fguksyVKHb1XodrZJiHxCsu2AC7lEkD7Mxh+htn2uQFo1spo9cOliFdadjgCdVTOGvDD+F3zfnfvXu3jQDGIgEJHJRAV4/f3/eFxG4zMelqxzx+6qBFrkdszs7t6s4YVJjjPej2fbXIZchdesOuIhGTPL8hQktL6YrTImJEkccCav7HmSbmDextzDhivDokkBKIRSV9iPt8Oq7M8Ex9aXnVdbRQZvky/CeLP6rXctxsmoZEQeBdSzdYfrqI1WSIGJhsq6Ao1TdX3g8Jfw0/21k1oOCSiiwLJ08e6G5DdVpk3JBJteXPrhb/fHbsLamWcXElwNOnT8/Xj8aUkjTa+iPuKohJ2N1BT1mtj/RqNDi7izdQABZnxXkIyemaFA0MrfR2U7MTDSrlt9d5QllC8ZQVJwrSw4cPaYvQU1wHxS4p7RprVUfhu0hopBKQQJsE2p+YVNuxE49v2ywnG0iFcocxQ1Wxgn55M+XOBik9aBQ9lS4b/k1LYNcAvl91GFfPTD54GXVevGuQqSW3IxAmWlqGr/zPrKrMONyxMS1/T/9VVy04mY6L0xGyTrnZtfxZkeuaK2Xeyp/TmqYynOqTrjEYnrdUc3WdgnVTDVJN1DYPl7Rq9Gu++juhbVLbVCzRMpFJBaiby09iUTs61aNbZbK8a/kny0mYIXw66R9JY1g5uX9qOeO2lK2rPenqv7eUbUhclAF2hQefjCaZeyxeJJhI97dasFJrTxbQi8G/ZMXO/fv37zMzlNKQIr2sn6p6aNkoDE0CEjguAScmx82780nO+t9MWRbSiGYH/fL50nu4FPUoZ2/qMW4mlmldNfcZ2/cP7OOEpWtG0x8184i48BxlSzm1JPbswN6W1Xz9ifXtqgTKGdCq0e0SOGOGbDEfJo351T+kpWo3nT+R6bnFfSDD2Mhk/qe1OVkgXVYNVicvBTaLsfqza7/IImmsxjj/4ZJWjahqr4rVMoWqwGs/7Cq1Q3rHeH9A7HrXlnal8Lvq5/wWZ4jAmJc5MfPKt/sOoaSf6xDoGoFlS5PaBMJaqtgeMhJaw6QREh73gnRxyEZ4Xd5O/5y5H+NdxmFlSun+sG2gmIir6ko/PplDoDoZmBOg30pAAqcncNyJSY+C9fS5dsoEsvShqjlCoeysrZEc71qKvoh41dwn5MyiUMYVP5ygd2LIGucRTCK6jGdZwlGzYvwoJfHJxQlcQccV60vIayodTfdS+V7t1udrCINdZM4sKTYyWUrn7yCkJalac5F248PuqmKQ3vlpzKAt+HNJq0ZXHgdxJ/QuC6azwaC6jEBdnWhMQlxLRbc6v2yxYJYAWRMRw9/YUR2gzLfE3kwFDUdQPkYT0c1P9CCBcxPIRuoxsV19W/Swu4PqzEkFQYxVTRpEQRPdPxjqUgztTmkXARiHMTmsFi3aXnIN4weDYHJwx25oFzJG2iyB3cdFPWQYsO07ZjuibC1Da6qwNTIx6SljvroCAYYN1XEUK28YKlyBwCHSyOCtOhiuPhyboq62qF+bxDAyLDFmzIl4oyLl2xg4F9GPUrD0a8BGiaHnMxE4t46rPHuqq9pOy9PqzHGmhjCeE1ANfIicNBRVrUhsPYYE0uWna93ksmC7Yo/Pu+bji7TtMZbFHUtaNbr2qiD0hN5l8aQ2FSBTrGq1HLJRIw71hnjuSjW1Gt0cOxVYMMvxkZhDufsFqbr8r/e82gpU24sFZUiXdVeXEi8Yl0FJ4CgEqssiEL7aWLWTKCbA6WoRZhddC2SWkrlr2BHD53qP6NbB5JAep+s8UEoXnRo5SPEj4+iYGCgDkFaaLokP1/7rGr2ZcVcjQElrZFxUkqeUYvxjzMaAbd8x24Fkaxlag4Vt94lJWbR8ckEC2C2qQyw0CeqOWysP1Sn8fCFpHrtWHNL99YQfdX9VbXLPh7xiFBomOwxW+6/DLedE89eP98vm24MSqFaQc+i4GDBkJxNw9tRYU2J/tlYPkJhZ1yL8yVaNrm5ovsafvi+Kl5JBUdnfIqWeF3F3Qe5SEy0S6QKBLHXMPmbtHmnQvy8V0fbhZEmjy5wvQ9dFOsTVH3haznD3e+56m6UozbhFUtcVb9fzVIDo/vDhQ5f/mc/T43QY90wLLQ0EmRkDTQvHr65GgIIdCzkOutV2CGSyRTmbEjLDlenKbzah2efTfqbtcKSUOlomNi3Ji3wFtznG+JTw4m7mHouksZFAqsPrZotlVovTzF1vJJDlVGvjolQ8xhvVDAUUg8nU5/buZmVrVjDyqM3Ctu/EZHjRrdaFfRu3bOy0rzDDSTboM5tb7dIXNIilWZG6Go2ZAle1mRSGmzUrKpHHzgViQoYMBWMssXxOVibMBOXn7ROIhSR1rDeyTZvQVYsllTFN0ZCKMzazopEyjQgV/9hwUv9xujFZcdc1jb3ZOqVilG4myNWxDY1h6XntJ9mQJvKfmcZlxc6ERLbF9mp0Wa4CiLIDiICu6ajua6E037TFpRs1pllEWbyWrmvO+PNq+x0b1Qaiv0RlYg//yfrfuNDDvczDuelTAg0SYJdGuqZvs+UMtL39C8FYbeGNEWWBgRubMBi6MZqsjt7KTzZ7Qo9DcdosOiNqikCD46LIB9kYQpeLQ4OHJ0+ebD9ma1+2xqG1NggPGbrjxCSWKB1XJhCqbZUASuq19+BW4/VhP4Gupoys7P+w5y2akGpbxCdd1o4QGpEG1cEQdUomQJxKRPNG5iH9mSqOw/NMw5t61n1xAqfUcWVnT1HjqhaImVlf1R5XdzMMjyhqF/sbk54AYwiZHwSb0+7RBJXjfMB2RZfF7k8I/HMpCv3Qq+VyqaiPGE61Tt6kRG1JbYzTEk4IZbVJg2KMwt7P9MnabnSR0VoT42Lz6YI3DoVgUaihAghumrMddQExmTokIIFpBDgrJtuivqVWmvFHFnuWCtq0m1bq7JOL/MS2wYCYPww/UOrHuCWTm1twthTGuLYk0OC4KCb/pmzMmfcazDQrW7OCka03Zdt+EB4K244Tk1jadVyZAGvOqvNTFM2OptosGGGJTzmKQ+8/LcuY+PcolPqNB1Gv2mVr6WLI3CEUPNQRN41naEjKUnpTgdMV9fbP0YSQX9XWfnthFo8RLTB5wQSNkrl44NMCPJ+OiwFndvYUU7k1gBMmVT4rq10mz4G5E02S0xooNLGZPGm8NEHTVJecPVUqQinMSLsG2FTmU7kX2QzSrwugRC4Sy16BZFvFKbLzJamu82Wq0x9ytPfSRPb77HnbPyYIhXvszs2e6Aa+iklLaxflauDnQ7ylUdDnDfmkx09sFoPAN/OuJyhfXYpAuWOuneRnssXK2FobTu0r27H5lXpsRpQyRGLBsWwLNla8A/knQ2lCyUHGcBnDLX8ixoGg9YtaJdlaRY5JIPe7MppGKXpbz3GzLiPe9uOikN4hsu3V1DQrW7OCkadDZNulsO04MRlVtRts3LKxE1k8KkV6hgADgGovMGfCK9gNCGTT4ZCJ03ItjgSo49V2sj/YuPh6bPsZm5QhPWl1M8eQDzfIi5tRVIWv1rtDP1z15KWbkEsPqQIqgl22zKRRrD0dzurmqtFR5SOx6CgJD3wSG6vJMvfXIJqggZKk3rLxQ0zmjnPSLpGaGttkQiLbMns1SvtSzBIcWelPX13WXWUS++MqFkyjgTO975wlyT02xhgvEU2zYcYQxjpYO4C5KFv+wPhmTkqjDKBj4UZMOE0/0cW3OiQggaMQCPvVskUiQfg4LdksLTdjZLmQTc2Q7OA6cf7YvYHnsBCG5poRf+gRcAwJZLIfbj8jK+kjXBEzmeHMD2PvXIbDq5trJ8uvxj7pESAGtf24KEQ9RDYmPxuP2RqX7ejQdilsO05MYi3TcU0CXSv00U4uMg28JtVtUs3gjWzKtmvwc2zG4Z8xc5CZ7RroBKpD/a5EMdMPi7hpx0b1hnwYhpooB4YMAsutJGhvhnzYJfmWz2euc99S1DlxtZbMM+m4mKml4ytmT1TVOZnV/y21smwHqLM0O/0fVt8GPSqvqms4qp9kD8vqn3qg4HEIwaj2hzlvPBg/BgVVIpqWxhjIFR2psWiaOxq+uvBNs1xNE2aNr7D5p0lbZK9GFmYIv2dxAWqdON/o8TYk+WlaetxDglrWT7UgYYibEwvcUvM16V0k+xApkxYDzBw5/fY6BErbcjtpz2SL7QONz+5CUpepZT2GBF5tKeTAIdHMFmzLFBnXmQhUa0oLFbmETNWuShvaHypa+cniT2Jb1+9YPN4hAfaLFN7OHBYOEaPqp1nZmhUMjENkw08V+KoPd5yYjEpXtbnYt3HLxk77CjMKZgueu1a/Hl170ALbbWSgEy+btVHT7XSqHrqzrE6F8Hv2asSFoRSnsakmWAQgFUM+LNufHqmGBLiln666VmbfoZ+Qm1tSHRJXpjUKeGfOECmxacUhzFGVbojYmZ8yFWvHiADlNr7JOrdYeQdW9iz5/IwhZBUk1qxRvT9i4D8LiihmFoxS7LFPqs0vco5K3dhIx/rPhES26Xs1MC5RuLF6Zfb5LG/4ieWKVRg0+hssuCtjb/MJdjxKbbY1oUdUqnQwjYJxlA2wDJOOf4gRm4MjN84vbJI0jtlpmA8fPqSYTVgEUa7phiHhTwiqZOgTCUhgGwI0RCxYoJfpXx+BMDSntI1r13HkQRhGVANbb5ZgINLMRnsb1MYige0JsOSKWVlPbaK6sTRs7KrPsQlpdlxEQobIVi71Gktgmv9mZWtWsIEZirftB+E7TkymFT+/OgEBVrbG+w7T5DBHvjnqS/3r3pEAM+ty/s7GC26/uykVs3Wm51EvgUkjDJhRQfA8KwPRWxYsp9KHVxSbCefaDx9g0CyXwxXkzORp9meAA9V0uX2z0k4QjL3XZEfY+T3h8/U+OYeOK9PRsepoSB2fSRXNZ9YO0NpMyGJ2zITKi9jTlIHV6k/qKHLULFTitELULNxDzmlg+sOHWXvC2JXEThNvJucTfF6xakAZoJiPMtA8IcE8JMPKt/0syGn+8IMhhS4nHPjA/+wrXuFhQoeUhXOIn+jFspEclaFUfqX9PaV/eNfbBQENQhZv1SfCbGzVQAwaR6ydqXgUNqbrowwb5Q20FCpob9DyVkn6UAISGEKAto5ugspOLxO6mLHDbnouuhXGBDQa/F/qTCFGJ2GkEmQbkpboh7RgmqUJQp6s46O/W0rCGJ0OCbRDgMFkGDemIsXaTW0K1Sp9W3Wz/Zw/xj/Uo/CHN6pP5plXkwctLY+LbsoGmb2mQM3K1qxgFNqbsoWCvcsgfK+JSVaX/XkRAiiJGCBVEztq3lcNwYdbEmCKTesRj5AiagbwPMTe0CMGo+s45adPJ9PTThyFwP3799PPM+VmeEUpispW1J2p/8XdVQH2WlUwLXUo2S6iZ5vGZ72vjq7jKs+eCqrd9YiFkFGNMoNmRBQjwk2tT9uK+KrHwTwivE2bqR7/5atq9ccbg3D+0/iE9ipg6TdspAfuxYiw38xX88bQrujItntkuzl2IUKxyKTa92e2KXtB8UI1iJCZk2cppUePU3c8Z28n/ySiGGmXg9HJ5PBnfgjwmOooHvKgH+kKmXILq/JMGMLheddXc54z9oqy4dgR15xU+O32BLI2tqz124sUY8xkiyV8GyHL+hsFmOZAeRSTNtnBIGNa7EO+WrBVn5xAPzwlgbIPpUBuU5EjzyFVYEE/NCAx6gmOlsdFzOh6QNFuT0jvUp80K1uzgkG+5cK218RkeIFsoXHLpM3GThu3tJkwR/nJnK6albR14QyioyREOSMBZtxZV0V7UvZQZD0+02YQb9U5fmmlyAb2qcYgexWlWtBRzlPoaBYM36BOTyAtsbGytKbjKnMh03oh+YLq0DK67EkZ+9jKDuFAe868u6z+IUzECwKTuTFPaRni8zQ5WdMX/Hd5Tj/c0p0NaWKimhrbZEL+T4eSMUrzI6ZhYwcyZFLt+zNjsmA1pgvP5l2M8Kio/GXzCp4sCIF408FEzF9ijyMSdHkLxjg2KCSsth3gAgWy8RcoVRNCivC5YE6V8mctrFaNEpFPqgTKVrjqbZeHmWyxZdimG+uqy1GMsY5Fms2sKR4rQ7//OaOrXUqIkR6FQFVbtE1Fjoj6C//ib2daNVoeF5VjxUCPXK7OmmIWbOBoVrZmBSNTjlXYtpmYDC+rLTRumbTZ2GnjljYT5ig/s/lv7BGYhx4lCcpZEqBLKmtonLwzLM/yHc/9s3XexrIRHNQvwsmCmjkAKBNSfVImDXVE1acPJdBFgAFA4zquUvJshr5NdUvFoKJl7QAYUw897rSDnjNmLqs/IvEwjTprAOEGq6i0zJLATzw02OWlxFKZkTZN7L7uTMj/KaKZQF1D7TRJq7q3rycZgfLnelaNEFdZUVPCZNJKZh5qURxbEAtihAYixM5woUSx8ROahmq7n/LJ3KQIAwMFfW1RkS2NWqvG2sBPE37ZCreTtEy2WMK36caylpCBAvHyR6VG+88frUH8C094Ffzgmb8oMA6eL9IORENvGvgibgReqW1vp0QpyV4EsuoQSiyVYkt5FqkmwwOhcZifupbHRV2yzU/1/BCala1ZwWDeJVso8/sOwrPuOKuGtCQ7dl4tNG5ZlcnGThu3tJkwh/hJc50VqhaK/SHQHUJIJsXVeppmOh4Gzp2pX4z5028z98BwZqLLqnmQod8kMzNGPz8xgZZ1XBl2RiNpjaPmDrcoZEHN+RmVlkEY2oSBocUPGdgM/KT0Vq3+SFJOPYDT1cGlGJG/2dajK7FNjW0yIZHtDtmWItZdEuCehvTcT4rg4jc0hAPlCZljKDl1GhnIG4o7taK8aaOUcNknd+7cIUBqfjuHu3EuJ4fZAYc+IPBBQlrVcE49J1oGXNzFtCyKntA4MTw9SZMR1YSbi3rC99VZCXAWZHpQLEWXJ40kNpMtStWUkFEqHRKQQBcBLlqIfWX0s3FFZuxE1KGbDo4gycxLIBgvxRQxecAd7uogovXGAA2OiyIEHScj0Ehha2pikmZxC41bKg/ubOy0cUubCdP+T6ZL8YjzVFqmvaHXSB/qPi4BcvPNmzfM3KNyg5k7tYPp8wT9BrWMA+uDNiCqSggHlevYE/anIU1vAYkhMAiZOaSJQem4JoEGdVxpRmT6Ll6toQhNY+xyMyah9UinNkOUb+hRw30YM/vlavVHVJanVC+qKdur2PphZWn8Ws1sSBNzZCbDGM4ijkxIZKvcFr5ITAYyigA9IoM8/kZ9tYbnVF+wRvjTwsSMtLglaZokfiUBCUhAAhKQwE0CK63JSDUIqfumPJM9tDkumpwcP2yZQDuFrZ2JScv5pWxjCaAbqpo0UElo0hgLs3H/jAEWHAZguth3tWV5VzCFdptBSOMZrXhzCDSu40L/nqYOO+JeGjnqGiZSbKLRsMG935gKqkYFZGY0haU8XDOON75NEzLWXVb/EAJRVIPavb2qSnXuh/84d/JM3VgCYeUjX7Hscey3+peABCQgAQlIQAJnIuC46Ey52XhaLGyNZ5DizSGA3eLJkydlCPNVTmWYPpHAsgRKtWaXQnPZeA1NAnsRYL01G61i7DTU7JeKP7d3YCrAOIE1MUZNh4KVhWX78UlwYD7HW2rSmGmALKs/EQFkm41iWer8WSXgXo0qlus+jPbPtMm4Lg5TLgEJSEACEpDAhQk4Lrpw5m+ddAvb1sSNbysCKJ7S85zTaFEYzVQ5paHplsDiBCi9sXGOgWvViCh0nJIAJ8il6eLsqd0baqwIVEb2Z0T7CkLyx7FO4WR4zDCpBYLn8/uXavWHjC1AWjx2d7tXY/csaEuAuD9Lq0ZbGaM0EpCABCQgAQlsTsBx0ebIrxuhhe26eX/qlHMYSJdJA03ZelcinRqqiduOQKonjbGq04wodJySQLxnm9Rxgc2CB8rNxMVWDAZLaQVkWwZ2Dv5iVWUjBRdvcC/IfEtMDDMTOxUge+XP7Qm4V2N75k3HGPZqIaJDzKbzSeEkIAEJSEACElifgOOi9Rkbw/8RsLBZFE5JAO1PepJJTCNap71OaY8y6JDATQKlWpPVn/O1pTfj1YMEdiSAkYAtShR+GnAMCTtKUkaNopIjDdlFwUYNJMTIEXZTYcxAWv667tsog7r5hCiqfoil+tyHuxDQqrEL9nYjDd22GzXazSElk4AEJCABCUhgKwKOi7YibTyfWdgsBOcjgN0imuvS1LH4l3Pb0ye6JdAmgdAyp7Kp0Exp6D4lAex2WA5aThoHUtGJrN2PxE20KQov1UhptOD2BKoWcqEVGdggHJbS2FW3kiXKIQEJSEACEpDATgQcF+0E/orRWtiumOtnTzP6pupCV2aarS3+PXtWmL6JBKqn6qsqmUjTzyRwKAKcYVXeqUMKbAFay0atGq3lyJ7ycLZpiP67777bUw7jloAEJCABCUhAAnsTcFy0dw5cKH4L24Uy+xpJ/eWXX168eFGmlSMBYmkv3/pEAk0RKDdqIJ46zabySGEksBKBavUnrkePHq0Uo8FOI6BVYxq3c34VV9O0cx3QOUGbKglIQAISkIAEmifguKj5LDqPgBa28+SlKfnsM5a4VvU+HNzx9u1b7ySwjByFQKnW9FKNo+SdckpgJoGy+ocA06vUZ0bh54sQ0KqxCMYzBML+ylBv3ahxhuw0DRKQgAQkIAEJzCDguGgGPD8dR8DCNo6XvtsmQHnuWszOZJPD0NsWX+kk8DeBUq3ZVbb//kaXBCRwCgJl9SdZXqrRYN56W3iDmbKPSK9evQoRc3vbPhIYqwQkIAEJHIoAB8H/9NNP4SLQjx8/Hkr2/xP27t27DE9ZUsqNpkeUX5nXI+C4aD22hpwRsLBlQPx5XAIMDB4+fFg9i5yDpx48eHDcpCn51QhgnytLslaNqxUD03tNAuw4rCbcFqCKZd+HWjX25d9K7AxAw8mn7Kn0+KlWckU5JCABCbRN4Ouvv/7jjz/alnGQdJz9wpkYdn+DYF3Dk+Oia+RzE6m0sDWRDQqxEAFWCVQHBk+fPnX1wEKMDWYjAtWV2uo0N6JvNBLYlUC1+iORLcCu2VKP3BOo6lyu9pTFtiHJ0XE1AqZXAhKQgARGEUATV9VcjAqkHc9dg9d2JFSSLQnE4VB0bBm7cV2KQCxj0XGp5JvYMxH44Ycfqp0p5xs/f/78TCk1LVcgEPYipyn1Uo2Uhm4JnJhAtS8jvVo1Gsx0rRoNZsrWIrG5Mm7UcBHN1vSNTwISkMAxCXDbJ2c3HVP2itTsO6k8PeYjjtUqBT/oEWFlQjZ44rhoA8hGEQhY2EaVhPI0mFGf63lVAtgt4llqaURcrPrLL7+kT3RL4BAESrWmCs1DZJxCSmA+gbL6E6aXaswHu0YInkC1BtWDhclO4SDxy5cvDya64kpAAhKQwH4EGPCxuJi1bIfWmLPy7mT3apCichuN2sDhFcVx0XBW+pxJwMI2HCAbBKuez2RfrybwEA+xWzx79qwUldyp6oZKnz4ZTuDnn38OntkcM/wrfY4iUN2RrFVjFEM9S+CgBH799deq5GdaA1dN4EEfatU4aMYtJjbLasLmSrYGe6T4YlgNSAISkMAFCHDtpwswG8xnrBpVqVgVfu/eveorH0YCjosiCh1rE7CwjSL87t27qn+1DFUsWz7kVtVon8viJdfY2Zk99OccAtB+8uQJIaBh16oxh2T/t1VrnFaNfmi+lcA5CFT3HZK0rhnWOVJ93FR4AtVx824ByTFChmU1rKPpqroLRGMQEpCABCQgAQlsRaBr1s2l6FuJcNR4HBcdNecOKLeFbWymVZWMBNLV4o0NX//TCLCkvSsL3r59qyl9GtWer+IFPI8fP+7x5quZBMoGB4WmJrqZVP1cAu0TYDNc14wJO33XttH203ViCd2rceLMvZE01mzGZTWvX7+2k77By9cSkIAEJCCBIxDouiKL5Qs//vjjEVKwj4yOi/bhfslYLWwTsr26AIuFWV0t3oQo/GQCAfbKVE845GRjjwGYwLP/E5qOoG6z5PeDmv+2tGp0We/mx2UIEpDAXgTYNRuP7cWB3aLaowXxOOSGywu5LAobZ7zFkNaYftBAMNZXAAAgAElEQVShyF45SLxaNXaEv2fUDIniGJQVHw4698wM45aABCQgAQksSuDp06cvXrzIgmSwzvojD6zIsISfjouqWHy4BgEL2wSqtF1VRUP1LocJ4fvJNAJMIaM+KA2BPsi+JgWylDsW+Lg2camQDScl4KUaKQ3dEjgrARZ7ldOlm4nFtsFf5o07Jl0mnjHZ7KcnUG2Guq2IHj58GOYG7F115WZbeaM0EpCABCQggXkEWHnE0qEyDBQibp0usfDEcVEViw/XIGBhG0uVVisqc9NvWSzpLCYFsrEbu0W5nh0ZWNJOH7SxMFeIjmPr4rkoHj+1ao53FexVIzVwCUhgYwKlcWKyAJo0JqOb/6F7NeYzPF4IcfUB62gcdB4v/5RYAhKQgAQkcIsAc/LyEl0WNKBv4q7RW19f673jomvl966ptbBNwE+rVW7UwHDLtQ0TQvOTRQgwhayeCcbRHCjfF4nCQDIC4ZJwHmLPe/DgQfbWnwsS4HTuLDQKtlrLjIk/JXB0ApiHUxMm4wrOlQr/SVq6PiwMQtiQgYP/vE2HJahVj44iyJ8m6kAp0qpxoMxaTFS6ZLpqaqkHTy3G1IAkcF4Coec+b/pMmQTOSQCVB319eUgF65J4xSDe+XnMeMdFEYWOtQlY2EYRxgiESaO6mpJGzJuoR8Fc0HO86z4Lk9llqiHK3vpzDgF2xsTDvtyoMYfkkG/LYlyOpoaEox8JSKBlAlyG8enTp5Yl3Fi2g6p9tGpsXE5aic7bbFrJCeWQgAQkIAEJrEOAvp61zBx3kwWPipCVntg8XNwQyTguiih0rE3AwjaQMKpzNInlykFU59znqUljIMbFvbHbr+xWQizayxenHQL85Zdf0p0xWjVW4hyCpeUpmx2Zr8rcwCUggRYIlE1fkCrdttKCnJkMWjUyILd/crd2uScx/YwlRV6PlgI5opvRTDp2LJPQVeFLnz6RwFEIdCkILO1HyUHllEBJALvFhw8f0EDFNZ7BD/Wah9999x2n1XuQRcnNJxKQwI4EGIdzgWe5XBqRaLUYorvVbK/cCbtnqrFjRLc3qZKZ+RAzUrpRAFWD5X8s0nBgGgMhdHMMe/rv4ylvD6bZkflY5vqXgAQOR4AlI1WZWQxXfd7IQ60aozOCFY789XzGWWw9b311CAJkcbyN7RACK6QEFiHAobHV9o01Yq4tXYSwgUhgewIYLH///Xem9CzLyIyU9HT8UfHRmKAoUSG1fe4YowQkAIFw3QjTaSwZ/GUtVUDEpPrly5fuMNu3wNBTVHOH/sWsWSNrSjOSmwbGcmYKw1AnfEXpxaqBbaNrESo2JJqgLAqKd/bEnxKQgATOR6Bs/UIay5sam0r7P5qSRmEkIAEJSGBHAulasFSM/q1LqU/dEpBAmwRYmYhyBJ1gudwGWyaTfAasd+7cYTUiVhDMG8F/m2lRKglI4AQE0B7S4NDs8MeaMJogLkNG+VgqzbG8slEe66x6833zHf7VtS/o2fsXv+8r9nFjp9emXqQ1AnW8y4xGZejPP/8cTRrxw/JJfFVOhTBpdG1nj1/pkIAEJHB0Aoyyql086WJBQ8up06rRcu4omwQkIIFNCXSt/8JuTz+3qShGJgEJrECAxYnUZRZEP336FEVhGQPaE45oYFDLCQwuTiz5+EQCEliKAAsmUnVtGSxtFK0QZ+hh/1CTW/LZ+Al2i+oqTpQdKI43FuYK0dFZY9LITo/sGqhfAci0NFYXZnXdiJteyR6io3hrsZtG3q8kIIFjESgP3wvysx6u8d38nkB1rJKmtBKQgARWJMCqSXSd1S6NtUuoFVaM26AlIIGtCDA2jcNTzq/HhoHeBFNHMGlEKdCnRLcOCUhAAssS4Kh6dmBEwwbTZtah85+WB3sG/z3Iflngc0LDblEdHJJf/fdNzon0yt8y5K4e9qVVY2ypqC49rq47DndvpOHTEDFGSp/oloAEJHBKAtjRqzZgEtv+Krc7nz59OmWumCgJSEACDRKgw7h//34UjNkgT+LPRhzss86WhgXBMHgw4m9ESMWQgAQkIAEJSEAC+xI4xLhuJiIUuw8fPiwDwQqFOdzDeUoyM59wm115DhJhomR3gdFYthxwl31CuWWakxlN2ZCR2e2wfGjSyND5UwISOCuBLv1Pgy1hOe7yBKqzFkvTJQEJSGAiga5ldwz3PWRgIlM/k4AEJCABCUhAAkcjgPqgatIgHRxIpUlj8fxEvV41aRCRGzUm0GZPWPoVJg3KbWrSwFDE7tXMpMFCLk0aKTfdEpDAiQlwyGd1SSsNZpdeqCkankDVVHYojAQkIIH9CTC4f/v2bXUSy02eHBbhCbP7Z5ISSEACEpCABCQggTUJcFt1dTRInGg64kmGa4pwobCDAamqWgoUuqwdF2I0PqmcqYIZI550x9F2bDAKkPlPMc6OqGJDDJ9YtseT9gsJSOB4BOjl6Vmql2aF7ZipDbjZ5GnVaDZrFEwCEpDAbgS+/fbbLsPGs2fPmA+wO3434YxYAhKQgAQkIAEJSGBlAhw9UVWyc8q297cvy748ASkLnz0Hh9AuZWLv/hNoTFtQ2wXrBcq7qv4OOSHMbhhmQLvLrAASkIAENiDQY0rnmHR0QUfZjukJVBuUFqOQgAQkcDwCDOs/fPhAl1aK/ubNGzo5t2aXZHwiAQlIQAISkIAETkAAu0W2jD0kCuWve3YXzF/WCTGozk5AKsP3+KmSycAn4OWYKWwbMGQrBguQw4c4+MlDdmx8/PiRjNCkMRCp3iQggaMToB/nttfqwgV6eQweRzFpkBHu1Th6aVR+CUhAAmsRoDOjS6suH6ML5FAC+jy2abt2bK0MMFwJSEACEpCABCSwOQHGfixhKaNFC+xu3RLLtCcsD2IDdNV0lAWI/l2Fe8Zk7E8OlfJ2wLHQ9C8BCZyPAJ041tx4Ll+aQPoadDuH24vpXo00E3VLQAISkEBO4Pnz52za4BSC/MVnnzHjvXv37g8//IDxo3zrEwlIQAISkIAEJCCBYxFA5VHdOsD+3a7Te46VwN2lxZ6Bkp3lQUNMGkjrRo3ds0wBJCABCRydAJZdFq1yIl/VpPH06VOu2TicSYNM0apx9JKp/BKQgARWJ0D/xwSMvdtszigjw6TPBka6QM+kKuH4RAISkIAEJCABCRyFAGf1VG+lZgknp2y7PXdOPqIwCkql4faMEJ1WjTnY/VYCEpDAlQnQ9bD/ku77yZMn1SOnsGdwCh8rWQ9KSavGQTNOsSUgAQlsTYBlZSzfo8+j52Nym0XPvg0madg/6DWzV/6UgAQkIAEJSEACEmicAFtvq3tzEZu7BxjjNS5/s+Kx7ofVP+xv7lIq9UjOqV+S7+HjKwlIQAISqBKgTw9dD/svy/0ZdC4vX7789OkT9oxDL1nQqlHNfR9KQAISkECdAH0ePR82f5bslVs3sP/Ta3pwbZ2dTyUgAQlIQAISkECTBBjasTylVHwgLIoP73UYm2nwZDEQGqU7d+4AtnpPyZAw3agxhJJ+JCABCUggI8DOy7Lr4TBJlqhywDhbMzlIPPvkiD+9LfyIuabMEpCABPYnwPw2THFZgEZ/yVHLcUsji9H2l08JJCABCUhAAhKQgASGEWCXRhzIpV+g/jiH4iNN1EpuFsZyVQZDYk5tHXhnxk1JqgeC3fxKDxKQgAQkIIFIgC6eP9aknm/zn1aNmMs6JCABCaxOIFP3l+c4rS7BChFE8war0pjIkahg7VghKoOUgAQkIAEJSEACrRA4zbiOLQVVLTwakOOetb12KWHcix0IAwb/oYejutNljhjwP/TBIHPS7rcSkIAEJDCHAJoZ/ticwUHic8Jp6tty3KVVo6kMUhgJSODkBJiZoPSPcx4M5mdKMKljVnymFJkWCUhAAhKQgAQk0EXgHOM67BblIRUkmUO3OUOpK+3XeR6sF5guuFuO//EvjufXQ+HxU+uxNWQJSEAC5yZwSuVMOe66w90g585IUycBCUigKQKc18TpuojEXBHjOe1yU+IpjAQkIAEJSEACEpDAQAJHH9dht+g644jrNLJFkQOZHMIbJoogZzBO8DN1BAPGBnaLHlYshMKg0uPBVxKQgAQkIIGrEcjGXVo1rlYATK8EJCABCUhAAhKQgAQkIAEJXJ0Al4V+/fXXV6fQavq50cTjv1rNHOWSgAQkIIEmCGjVaCIbFEICEpCABCQgAQlIQAISkIAEJLANAa62xqSx73aEbVJ60Fg+fPhwvmtdD5oXii0BCUhAAm0S+EebYimVBCQgAQlIQAISkIAEJCABCUhAAosT4GgjDkTVpLE42KUC5KBaTRpLwTQcCUhAAhI4KwGtGmfNWdMlAQlIQAISkIAEJCABCUhAAhLICXCXBrde50/93QwB7wlvJisURAISkIAE2iXgCVTt5o2SSUACEpCABCQgAQlIQAISkIAEFiTwww8/vHr1asEADWpxAp8+fVo8TAOUgAQkIAEJnIyAezVOlqEmRwISkIAEJCABCUhAAhKQgAQkUCHABdSaNCpcWnr03XfftSSOskhAAhKQgAQaJeBejUYzRrEkIAEJSEACEpCABCQgAQlIQAJLEfj111+5TmOp0AxnJQJv37799ttvVwrcYCUgAQlIQAKnIaBV4zRZaUIkIAEJSEACEpCABCQgAQlIQAIVAtwQ/uWXX3pDeAVNS4/Io99//70liZRFAhKQgAQk0CgBT6BqNGMUSwISkIAEJCABCUhAAhKQgAQksAiB3377TZPGIiRXDcTjp1bFa+ASkIAEJHAmAu7VOFNumhYJSEACEpCABCQgAQlIQAISkEBOgL0az549e/fuXf7C3y0ReP369b1791qSSFkkIAEJSEACjRLQqtFoxiiWBCQgAQlIQAISkIAEJCABCUhAAhKQgAQkIAEJSEACGQFPoMqA+FMCEpCABCQgAQlIQAISkIAEJCABCUhAAhKQgAQkIIFGCWjVaDRjFEsCEpCABCQgAQlIQAISkIAEJCABCUhAAhKQgAQkIIGMgFaNDIg/JSABCUhAAhKQgAQkIAEJSEACEpCABCQgAQlIQAISaJSAVo1GM0axJCABCUhAAhKQgAQkIAEJSEACEpCABCQgAQlIQAISyAho1ciA+FMCEpCABCQgAQlIQAISkIAEJCABCUhAAhKQgAQkIIFGCWjVaDRjFEsCEpCABCQgAQlIQAISkIAEJCABCUhAAhKQgAQkIIGMgFaNDIg/JSABCUhAAhKQgAQkIAEJSEACEpCABCQgAQlIQAISaJSAVo1GM0axJCABCUhAAhKQgAQkIAEJSEACEpCABCQgAQlIQAISyAho1ciA+FMCEpCABCQgAQlIQAISkIAEJCABCUhAAhKQgAQkIIFGCWjVaDRjFEsCEpCABCQgAQlIQAISkIAEJCABCUhAAhKQgAQkIIGMgFaNDIg/JSABCUhAAhKQgAQkIAEJSEACEpCABCQgAQlIQAISaJSAVo1GM0axJCABCUhAAhKQgAQkIAEJSEACEpCABCQgAQlIQAISyAho1ciA+FMCEpCABCQgAQlIQAISkIAEJCABCUhAAhKQgAQkIIFGCWjVaDRjFEsCEpCABCQgAQlIQAISkIAEJCABCUhAAhKQgAQkIIGMgFaNDIg/JSABCUhAAhKQgAQkIAEJSEACEpCABCQgAQlIQAISaJSAVo1GM0axJCABCUhAAhKQgAQkIAEJSEACEpCABCQgAQlIQAISyAho1ciA+FMCEpCABCQgAQlIQAISkIAEJCABCUhAAhKQgAQkIIFGCWjVaDRjFEsCEpCABCQgAQlIQAISkIAEJCABCUhAAhKQgAQkIIGMgFaNDIg/JSABCUhAAhKQgAQkIAEJSEACEpCABCQgAQlIQAISaJSAVo1GM0axJCABCUhAAhKQgAQkIAEJSEACEpCABCQgAQlIQAISyAho1ciA+FMCEpCABCQgAQlIQAISkIAEJCABCUhAAhKQgAQkIIFGCWjVaDRjFEsCEpCABCQgAQlIQAISkIAEJCABCUhAAhKQgAQkIIGMgFaNDIg/JSABCUhAAhKQgAQkIAEJSEACEpCABCQgAQlIQAISaJSAVo1GM0axJCABCUhAAhKQgAQkIAEJSEACEpCABCQgAQlIQAISyAho1ciA+FMCEpCABCQgAQlIQAISkIAEJCABCUhAAhKQgAQkIIFGCWjVaDRjFEsCEpCABCQgAQlIQAISkIAEJCABCUhAAhKQgAQkIIGMgFaNDIg/JSABCUhAAhKQgAQkIAEJSEACEpCABCQgAQlIQAISaJSAVo1GM0axJCABCUhAAhKQgAQkIAEJSEACEpCABCQgAQlIQAISyAho1ciA+FMCEpCABCQgAQlIQAISkIAEJCABCUhAAhKQgAQkIIFGCfyzUbkUSwISkIAEJCABCUhAAhKQgAQkIAEJtEHg/fv333zzzV9//fX555/fvXuX/0Pkwv/Hjx/5j2c+effu3b1794Z8iJ8ff/zxxYsXAz2n3p4+ffr8+fP0iW4JSEACEpDAyQjc+fTp08mSZHIkIAEJSEACEpCABCQgAQlIQAISkMCCBH744YdXr17NDPD169fff//9wEDu3Lkz0Gfm7csvv/z999+zh/6UgAQkIAEJnImAJ1CdKTdNiwQkIAEJSEACEpCABCQgAQlIYDoB1vizmQB9Ov9//fXX6QGd7svvvvvuq6++wmDAlgv+pqWP3R7DP3z8+PG0iNirMTwWfUpAAhKQgASOSMC9GkfMNWWWgAQkIAEJSEACEpCABCQgAQksTODbb7/97bff0kA5MenBgwfpE92RAGdSPXv2LCMW3wYHZgmMExgzOLQKi8gXX3yRebj5888//3z06FFPLATOH4HzR2jm102kepCABCQggRMQ0Kpxgkw0CRKQgAQkIAEJSEACEpCABCQggVkEqrc4oJH/+eefZ4V79o+xIvzrX/+qphJjwyL7XTBsYBTJosCGwZ4MzsXKnvtTAhKQgAQkcAUCnkB1hVw2jRKQgAQkIAEJSEACEpCABCQggT4C1Yupuem67xvfffbZTz/91IUBq0bXq5nPiZSbMzRpzMTo5xKQgAQkcFwCWjWOm3dKLgEJSEACEpCABCQgAQlIQAISWIAAuwGqoaynl69Gd8SHHNvFfRtVyXsMHlX/XQ/TcNii8eHDBzbWdHn2uQQkIAEJSOAKBLRqXCGXTaMEJCABCUhAAhKQgAQkIAEJSKCTAPc9lBdTo0B3N0AnsuRFanVIHn/2119/zT+/izOs4jYabixniwYXuaex6JaABCQgAQlckIBWjQtmukmWgAQkIAEJSEACEpCABCQgAQn8G4FXr16lv9l/wFXh6RPdXQR6tmtwnXjXV0OeY9J4+PBh8MktGr/88suQr/QjAQlIQAISOD0Bbws/fRabQAlIQAISkIAEJCABCUhAAhKQwG0C79+/f/36NTsMOHjq+++/v/3B0j44CAtTCpdv//HHHziQhBhG3e3BrdrYY7DQsPtkaen6wkvND5k/dnJMOzAqDfPly5fum8nA+lMCEpCABK5MQKvGlXPftEtAAhKQgAQkIAEJSEACEpCABHYmwKlKb968waCCPWMRUTipafttDQ8ePKjKz9FeXdeW9CQ2NWlAZhcjU494vpKABCQgAQnsS8ATqPblb+wSkIAEJCABCUhAAhKQgAQkIIGLEsD2gDHg/v37nNRUNQkciEvP7RrPnz8flRCwxIOnNGmMQqdnCUhAAhK4CAH3alwko02mBCQgAQlIQAISkIAEJCABCUigFQLsRXjy5AknTS0uEJecYwnAWLJ4yDcD7NmuQUoHHoqFSePRo0chrrdv33Jpx8149SABCUhAAhK4GgGtGlfLcdMrAQlIQAISkIAEJCABCUhAAhLYjQDnTWHP+O2336oSYJPgVg/uxsDBH364KqPqs/pwoOWg+u38h+mxUVlo3PU9ZMeGJo2Mmz8lIAEJSEACVQJaNapYfCgBCUhAAhKQgAQkIAEJSEACEpDAwgRSrX0aNJYMLsNgj8K+ZolUpGnuru0ahMa15/2pS+G4S2Maf7+SgAQkIIGLEPBejYtktMmUgAQkIAEJSEACEpCABCQgAQnsSeCHH36IZytFOR4/fvzhwwd2OfC2X+kfP2nZ0XW7BjL3vOKtJo2Ws1XZJCABCUigNQLu1WgtR5RHAhKQgAQkIAEJSEACEpCABCRwNgLcD5GdOsX+jJcvX967d+9kSZ2wXUOTxsnKgMmRgAQkIIG1CbhXY23Chi8BCUhAAhKQgAQkIAEJSEACErg0gdKkgT2D/RnnM2mQzT17MqqvNGlcum6YeAlIQAISmETAvRqTsPmRBCQgAQlIQAISkIAEJCABCUhAAgMIfP/992/evIkeuQOcSyNOac+IaRy+XSM1abx+/RpWMRAdEpCABCQgAQl0EXCvRhcZn0tAAhKQgAQkIAEJSEACEpCABCQwi8CPP/6YmTTevXt3bpMGvKp7MgLHZ8+eRaCaNCIKHRKQgAQkIIFRBNyrMQqXniUgAQlIQAISkIAEJCABCUhAAgcm8PPPP3O/BX9//fUXyfj888+534I/LutePFWcMfXw4cMYLLs0MGmc4ErwmKIex83tGpo0euj5SgISkIAEJNBPQKtGPx/fSkACEpCABCQgAQlIQAISkIAEzkDg+fPn6UaBLEmYN169erXgCUh//vknZoxgOyEuwv/jjz8uYtIgvZlFJ6X9+PFjzEiPHj0KDz14KoWjWwISkIAEJDCEgFaNIZT0IwEJSEACEpCABCQgAQlIQAISOCqB9+/fo0PHqBASgEr9u+++u3v37sePH1+8eBGf85ajkzgzapF0svkDM0kMil0abF+IP6/g6NmuEZPPrelr7JKJ4euQgAQkIAEJnJKAVo1TZquJkoAEJCABCUhAAhKQgAQkIAEJ/A+B9KQjjBlYGtINE+yowLyRklpk68Dvv/9+//79GOzTp0/ZKRJ/XsTRs10jENCkcZGSYDIlIAEJSGBxAlo1FkdqgBKQgAQkIAEJSEACEpCABCQggSYIpCaNLnMFp06lF3pzVBSmjpnSp2EuEuBMefb6vGe7xoLbYvZKnfFKQAISkIAE9iLwj70iNl4JSEACEpCABCQgAQlIQAISkIAE1iMQDp4K4XMAVNedGdx+kcrATRjYQtInY91s1EjNJOk5VGODOrp/TBddSUgP/ury43MJSEACEpCABKoEtGpUsfhQAhKQgAQkIAEJSEACEpCABCRwYALst+D+jJCAt2/fjrrT4rfffpuT8tSMgcmky5oyJ4qjfPvtt99+9dVXVWmhNH9PTDVkH0pAAhKQgAROT0Crxumz2ARKQAISkIAEJCABCUhAAhKQwOUIcD04uy5INtsF0K33pD94Sz1wi3j6c6w7tWpwo8bYz0/mv2e7xrNnz06WWJMjAQlIQAIS2IaAVo1tOBuLBCQgAQlIQAISkIAEJCABCUhgIwI///xz2G/Bdo0ff/yxP9Zlj0Li2KvUTIJxpT/2079NaWSJdbtGBsSfEpCABCQggYEEtGoMBKU3CUhAAhKQgAQkIAEJSEACEpDAMQjETQAvX768KTFXbmR+sps2srf9P9PTq7CpfPHFF/3+z/02va29mtKYU9W3PpSABCQgAQlIoEpAq0YViw8lIAEJSEACEpCABCQgAQlIQAKHJPD8+fOwP4DTn+7du9efBm72LjcTxAs5+r+tvs2sGlU/F3mYmjS6DEVu17hIYTCZEpCABCSwLAGtGsvyNDQJSEACEpCABCQgAQlIQAISkMCeBOJFDkP2AaRGiCj0119/Hd1jHel5VnOsI2Pjbc1/atJ4/fp1z6aZIdnUWuqURwISkIAEJLAvAa0a+/I3dglIQAISkIAEJCABCUhAAhKQwGIE4rUWjx8/HnL6U2nV+Oqrr4Z82CVxatV48OBBl7dzP89MGt9//z0XtgO2mmq2a7BjpvrKhxKQgAQkIAEJVAn8s/rUhxKQgAQkIAEJSEACEpCABCQgAQkcjgCGBA6e4lCpuGOjPwmlVWPOBos///wzRvf5559vr6y/e/fuHJNMFH6OozRphNCwXnRtgnnx4gUXvM+J1G8lIAEJSEAClyJw59OnT5dKsImVgAQkIAEJSEACEpCABCQgAQlIAAJYHe7fv5+hePv2LRsLsocDf1YDHPjtUt6wpmCq2WubSJdJI6QOsKUZKbz68OHDzUtQlkJkOBKQgAQkIIGjE/AEqqPnoPJLQAISkIAEJCABCUhAAhKQgASmEKhq2Lv2EwyJoLx4fMhXy/pBhr1uqkhNGhiHOHgqS1rPBhq2a2Se/SkBCUhAAhKQQBcBrRpdZHwuAQlIQAISkIAEJCABCUhAAhI4M4HSqjHzUg32SbTAaxcxOELq0aNHIfld+13YQdJ1wJe3a7RQcpRBAhKQgASOQsB7NY6SU8opAQlIQAISkIAEJCABCUhAAhJYkkBp1ejSuU+L9csvv5z24ZyvSELPlog5Ifd8i0njyZMnwUOXSSO8Rbau3TDertFD2FcSkIAEJCCBlID3aqQ0dEtAAhKQgAQkIAEJSEACEpCABC5BoHoHxuvXr8tzk0bhuHPnTvR/kYs8s4Onbt5K4u0asYTokIAEJCABCUwj4AlU07j5lQQkIAEJSEACEpCABCQgAQlI4MAEyo0aJGb+Xo309Kc///zzwICGiT7WpEGoPVtJvF1jGHV9SUACEpDA1Qlo1bh6CTD9EpCABCQgAQlIQAISkIAEJHBBAqVVgwOjvvjii5ko0uOV3r17NzO0xj+fYNIgRd6u0Xi2Kp4EJCABCbRPQKtG+3mkhBKQgAQkIAEJSEACEpCABCQggYUJlFaN+Rs1EJH7xqOgZRTx1Qkc00waIeFu1zhBATAJEpCABCSwIwGtGjvCN2oJSEACEpCABCQgAQlIQAISkMAOBLhU46+//soiXsSqkQby5s2bLPyor1AAAAj4SURBVIrT/Jxj0gAC2zW+++67Ko1Xr16RO9VXPpSABCQgAQlIIBDQqmFJkIAEJCABCUhAAhKQgAQkIAEJXItAdRdFapCYjCO9K/uPP/54//795KCa/XCmSSOky+0azeavgklAAhKQQPsEtGq0n0dKKAEJSEACEpCABCQgAQlIQAISWJJAadVY5FKNIOLjx4+jrOw8iO5zOFKTBheHpFacUQm8d++e2zVGEdOzBCQgAQlIIBLQqhFR6JCABCQgAQlIQAISkIAEJCABCVyCQGnVWGSjRmCXWTX+/PPP0zDNTBocJDUnaW7XmEPPbyUgAQlI4MoEtGpcOfdNuwQkIAEJSEACEpCABCQgAQlcjsB6l2oElOj60zvDnz17dg7EP//886NHj0Ja2KUx06RBOG7XOEfBMBUSkIAEJLA9Aa0a2zM3RglIQAISkIAEJCABCUhAAhKQwG4Eyo0aiLLgXg1CS3chcAjVCW7X+PHHH588eRLybBGTRggqBRWexP8vXryIbh0SkIAEJCABCaQEtGqkNHRLQAISkIAEJCABCUhAAhKQgAROTqC0aix4qUZgx20T6XaNuMXhoGS///77aGN4+/bt/F0akQPbNdIDu+JzHFiD2FWTPtEtAQlIQAISkEAgoFXDkiABCUhAAhKQgAQkIAEJSEACErgQgdKqsexGjYDy9evXkekff/yBYSD+PJADuwKGhzdv3gSZ2Vox+XrwrlQ/ffq061U0pXR58LkEJCABCUjgmgS0alwz3021BCQgAQlIQAISkIAEJCABCVyRwNqXakSmGAPS45UwDHCIU3x7CAcXady/fx+TTJR2jSR4u0bEq0MCEpCABCQwkIBWjYGg9CYBCUhAAhKQgAQkIAEJSEACEjg8gXKjBklaY68GwWIDSENm58Hz588PQfCXX37hmKl4kcbaMv/1119dUZzmrvWuBPpcAhKQgAQkMIGAVo0J0PxEAhKQgAQkIAEJSEACEpCABCRwSAL/+te/MrkXv1QjDZ9zqAg/PkFH/8MPP8Sf7Tj+/PNPdrFgzEC8L774gotA/n97d3vTuBKFAVistgCUEigBUgKhgiQlQAdAC3RADREdkBJCKgBKADpg36tIvtYYwsqbgJ08/EDjiT/OPP7nozOnCZVoNxt8nphykNRqfJhqWuGkxiWbd+1Au/XuvGuRECBAgMAOCBy8v7/vwDIsgQABAgQIECBAgAABAgQIEPhSIN/Q61sq5fx0q8639S8vbH1Cvt0Ph8N6OUIaiec7fpIHre+5qQuz8CRa6rH9zZ2Tpwla692oAvJZ1mT90w8PDweDQc7JIL3EN9i0fP1z/UqAAAECBLomoFaja29EPAQIECBAgAABAgQIECBAYCsCqUgoUhp5TH2TqG08NXmUxWKRD/HVzVMGka/zW02lVM9aP2iR0sgNY1hvGbL+Ec1fU37xYSFI88xiJtmXPDp/uXxNeUdxlUMCBAgQILB7Ar93b0lWRIAAAQIECBAgQIAAAQIECDQFPvwUvu2sRsJYFYjkQfWv+elakU4bt7e3o9GoGer3zCSk5BiqZ61SL6t6iGqyGry8vFRVHf/S7qIOvv6J1aMzyNPzfxVArhqPx/VfjQkQIECAwF4J2IFqr163xRIgQIAAAQIECBAgQIDA/gqkLUR2LqqvP5spZUOk+sxWx80A8rjVhk7Z06kLe1JtdfluToAAAQIECGxEQFZjI4xuQoAAAQIECBAgQIAAAQIEui7w/U01miLpyJ0ERlX0UD8h/TZSx5AmHBkk1PpPxgQIECBAgACBSkBWo6IwIECAAAECBAgQIECAAAECOyuQphrNvZVms9lkMvnmNSeS9KXI9lPrn/v3uzNV98klSYrk5so+KhMDAgQIECCwewKyGrv3Tq2IAAECBAgQIECAAAECBAiUAimSmE6nxWy6NfxUAiA7XyWxUeyIVYTX7jC1IF1oRd4ueFcRIECAAAECXwr8+vIMJxAgQIAAAQIECBAgQIAAAQJ9F0hZRrGEbPT0UymNRJI9ppJ7SFolDcPrDbSLIFscPj8/t7jKJQQIECBAgEBfBNRq9OVNiZMAAQIECBAgQIAAAQIECLQXSAKj6GaRnZqurq7a33GjV2ZbqsViMZ/Pl8tl0hKtMxPZhCr5m9FotNHo3IwAAQIECBDokICsRodehlAIECBAgAABAgQIECBAgMA2BO7v78/Ozoo7/+D2U0Uknx0m1ZEgP/u1OZ/GIT9YfdKMxwwBAgQIECCwDYHf27ipexIgQIAAAQIECBAgQIAAAQJbFbi5uUlTitQ0pDrh+vp6fdVFszX3eDzufgIgEXY/yK2+ZTcnQIAAAQIEmgJqNZomZggQIECAAAECBAgQIECAQKcFJpPJ3d1dPcR0p7i4uKjPVOOHh4fhcFgdrgaPj4/pbFFMOiRAgAABAgQIdF9At/DuvyMREiBAgAABAgQIECBAgACB/wXSZLtIaeS35kx1wXQ6rcarQTpqSGkUJg4JECBAgACBvgjIavTlTYmTAAECBAgQIECAAAECBAj8J5CNp5oQn/WfSAFH0Xn79PR0/XZVzZubIUCAAAECBAh0R0BWozvvQiQECBAgQIAAAQIECBAgQOBrgeVy2TwpuYrm5Kr3Rn3++Pg4ncPrM8YECBAgQIAAgX4J6KvRr/clWgIECBAgQIAAAQIECBDYd4GDg4OCIA3DU5BRNNZOQUbRJDyZDymNgs4hAQIECBAg0DsBtRq9e2UCJkCAAAECBAgQIECAAIG9FhiPx/X1J6Uxn8/rKY20Bz85OSlSGpeXl1IadTdjAgQIECBAoKcCajV6+uKETYAAAQIECBAgQIAAAQJ7KvD6+np0dPT29rZafyowkucYDAY5TMXGbDYrtqjKrlNpxZE8x556WTYBAgQIECCwWwKyGrv1Pq2GAAECBAgQIECAAAECBPZA4OnpaTqdFtmL5rqT7Tg/Px+NRs2fzBAgQIAAAQIEeiogq9HTFydsAgQIECBAgAABAgQIENh3gew0lSKMxWKREo1V6UZ2o0oZx3A4TAFH/urbUu07lvUTIECAAAECuyLwBx1ZNXBs8fEVAAAAAElFTkSuQmCC"/>
  <p:tag name="POWERPOINTLATEX_PIXELSPEREMHEIGHT#5C646973706C61797374796C6520545B692C655D3D5C6269677C5C6269675C7B2058205C7375627365746571205C7B312C5C6C646F74732C695C7D205C6269677C205C73756D5F7B6A205C696E20587D20615F6A205C65717569762065205C252070205C6269675C7D5C6269677C" val="116,6667"/>
  <p:tag name="POWERPOINTLATEX_BASELINEOFFSET#5C646973706C61797374796C6520545B692C655D3D5C6269677C5C6269675C7B2058205C7375627365746571205C7B312C5C6C646F74732C695C7D205C6269677C205C73756D5F7B6A205C696E20587D20615F6A205C65717569762065205C252070205C6269675C7D5C6269677C" val="156"/>
  <p:tag name="POWERPOINTLATEX_REFCOUNTER#5C646973706C61797374796C6520545B692C655D3D5C6269677C5C6269675C7B2058205C7375627365746571205C7B312C5C6C646F74732C695C7D205C6269677C205C73756D5F7B6A205C696E20587D20615F6A205C65717569762065205C252070205C6269675C7D5C6269677C" val="2"/>
  <p:tag name="POWERPOINTLATEX_REFCOUNTER#41205C696E205C6D61746862627B5A7D5F325E7B6E205C74696D6573206D7D" val="3"/>
  <p:tag name="POWERPOINTLATEX_REFCOUNTER#62205C696E205C6D61746862627B5A7D5E6E5F32" val="2"/>
  <p:tag name="POWERPOINTLATEX_REFCOUNTER#77205C696E205C6D61746862627B4E7D5E6D" val="2"/>
  <p:tag name="POWERPOINTLATEX_REFCOUNTER#74205C696E205C6D61746862627B4E7D" val="2"/>
  <p:tag name="POWERPOINTLATEX_REFCOUNTER#78205C696E205C6D61746862627B5A7D5E6D5F32" val="2"/>
  <p:tag name="POWERPOINTLATEX_REFCOUNTER#41783D62" val="2"/>
  <p:tag name="POWERPOINTLATEX_REFCOUNTER#775E54785C6C65712074" val="2"/>
  <p:tag name="POWERPOINTLATEX_REFCOUNTER#4F5E2A28325E7B6D7D29" val="2"/>
  <p:tag name="POWERPOINTLATEX_REFCOUNTER#4F5E2A28325E6E29" val="3"/>
  <p:tag name="POWERPOINTLATEX_REFCOUNTER#4F5E2A28325E7B6D2F327D29" val="3"/>
  <p:tag name="POWERPOINTLATEX_REFCOUNTER#4F5E2A28325E7B5C6D61746874747B726B7D2841297D29" val="3"/>
  <p:tag name="POWERPOINTLATEX_REFCOUNTER#4F5E2A283129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571429"/>
  <p:tag name="POWERPOINTLATEX_CODE" val="S=\mathbb{Z}"/>
  <p:tag name="POWERPOINTLATEX_TYPE" val="Inline"/>
  <p:tag name="POWERPOINTLATEX_LINKID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6222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6223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6224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6225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6226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6227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6228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6229"/>
  <p:tag name="POWERPOINTLATEX_ENTRY[7].STARTINDEX" val="164"/>
  <p:tag name="POWERPOINTLATEX_ENTRY[7].LENGTH" val="15"/>
  <p:tag name="POWERPOINTLATEX_ENTRY[8].CODE" val="O^*(1)"/>
  <p:tag name="POWERPOINTLATEX_ENTRY[8].FONTSIZE" val="32"/>
  <p:tag name="POWERPOINTLATEX_ENTRY[8].SHAPEID" val="6230"/>
  <p:tag name="POWERPOINTLATEX_ENTRY[8].STARTINDEX" val="189"/>
  <p:tag name="POWERPOINTLATEX_ENTRY[8].LENGTH" val="11"/>
  <p:tag name="POWERPOINTLATEX_ENTRY[9].CODE" val="O^*(2^n)"/>
  <p:tag name="POWERPOINTLATEX_ENTRY[9].FONTSIZE" val="32"/>
  <p:tag name="POWERPOINTLATEX_ENTRY[9].SHAPEID" val="6231"/>
  <p:tag name="POWERPOINTLATEX_ENTRY[9].STARTINDEX" val="212"/>
  <p:tag name="POWERPOINTLATEX_ENTRY[9].LENGTH" val="14"/>
  <p:tag name="POWERPOINTLATEX_ENTRY[10].CODE" val="O^*(2^n)"/>
  <p:tag name="POWERPOINTLATEX_ENTRY[10].FONTSIZE" val="32"/>
  <p:tag name="POWERPOINTLATEX_ENTRY[10].SHAPEID" val="6232"/>
  <p:tag name="POWERPOINTLATEX_ENTRY[10].STARTINDEX" val="248"/>
  <p:tag name="POWERPOINTLATEX_ENTRY[10].LENGTH" val="14"/>
  <p:tag name="POWERPOINTLATEX_ENTRY.LENGTH" val="12"/>
  <p:tag name="POWERPOINTLATEX_ENTRY[11].CODE" val="O^*(1)"/>
  <p:tag name="POWERPOINTLATEX_ENTRY[11].FONTSIZE" val="32"/>
  <p:tag name="POWERPOINTLATEX_ENTRY[11].SHAPEID" val="6233"/>
  <p:tag name="POWERPOINTLATEX_ENTRY[11].STARTINDEX" val="272"/>
  <p:tag name="POWERPOINTLATEX_ENTRY[11].LENGTH" val="11"/>
  <p:tag name="POWERPOINTLATEX_TYPE" val="HasCompiledInlin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94737"/>
  <p:tag name="POWERPOINTLATEX_CODE" val="S=\mathbb{Z}_p"/>
  <p:tag name="POWERPOINTLATEX_TYPE" val="Inline"/>
  <p:tag name="POWERPOINTLATEX_LINKID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6209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6210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6211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6212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6213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6214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6215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6216"/>
  <p:tag name="POWERPOINTLATEX_ENTRY[7].STARTINDEX" val="164"/>
  <p:tag name="POWERPOINTLATEX_ENTRY[7].LENGTH" val="15"/>
  <p:tag name="POWERPOINTLATEX_ENTRY[8].CODE" val="O^*(1)"/>
  <p:tag name="POWERPOINTLATEX_ENTRY[8].FONTSIZE" val="32"/>
  <p:tag name="POWERPOINTLATEX_ENTRY[8].SHAPEID" val="6217"/>
  <p:tag name="POWERPOINTLATEX_ENTRY[8].STARTINDEX" val="189"/>
  <p:tag name="POWERPOINTLATEX_ENTRY[8].LENGTH" val="11"/>
  <p:tag name="POWERPOINTLATEX_ENTRY[9].CODE" val="O^*(2^n)"/>
  <p:tag name="POWERPOINTLATEX_ENTRY[9].FONTSIZE" val="32"/>
  <p:tag name="POWERPOINTLATEX_ENTRY[9].SHAPEID" val="6218"/>
  <p:tag name="POWERPOINTLATEX_ENTRY[9].STARTINDEX" val="212"/>
  <p:tag name="POWERPOINTLATEX_ENTRY[9].LENGTH" val="14"/>
  <p:tag name="POWERPOINTLATEX_ENTRY[10].CODE" val="O^*(2^n)"/>
  <p:tag name="POWERPOINTLATEX_ENTRY[10].FONTSIZE" val="32"/>
  <p:tag name="POWERPOINTLATEX_ENTRY[10].SHAPEID" val="6219"/>
  <p:tag name="POWERPOINTLATEX_ENTRY[10].STARTINDEX" val="248"/>
  <p:tag name="POWERPOINTLATEX_ENTRY[10].LENGTH" val="14"/>
  <p:tag name="POWERPOINTLATEX_ENTRY[11].CODE" val="O^*(1)"/>
  <p:tag name="POWERPOINTLATEX_ENTRY[11].FONTSIZE" val="32"/>
  <p:tag name="POWERPOINTLATEX_ENTRY[11].SHAPEID" val="6220"/>
  <p:tag name="POWERPOINTLATEX_ENTRY[11].STARTINDEX" val="272"/>
  <p:tag name="POWERPOINTLATEX_ENTRY[11].LENGTH" val="11"/>
  <p:tag name="POWERPOINTLATEX_ENTRY.LENGTH" val="13"/>
  <p:tag name="POWERPOINTLATEX_ENTRY[12].CODE" val="O^*(2^{\mathtt{rk}(A)})"/>
  <p:tag name="POWERPOINTLATEX_ENTRY[12].FONTSIZE" val="32"/>
  <p:tag name="POWERPOINTLATEX_ENTRY[12].SHAPEID" val="6221"/>
  <p:tag name="POWERPOINTLATEX_ENTRY[12].STARTINDEX" val="302"/>
  <p:tag name="POWERPOINTLATEX_ENTRY[12].LENGTH" val="20"/>
  <p:tag name="POWERPOINTLATEX_TYPE" val="HasCompiledInlin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13699"/>
  <p:tag name="POWERPOINTLATEX_CODE" val="p"/>
  <p:tag name="POWERPOINTLATEX_TYPE" val="Inline"/>
  <p:tag name="POWERPOINTLATEX_LINKID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836735"/>
  <p:tag name="POWERPOINTLATEX_CODE" val="b_i=0"/>
  <p:tag name="POWERPOINTLATEX_TYPE" val="Inline"/>
  <p:tag name="POWERPOINTLATEX_LINKID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6195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6196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6197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6198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6199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6200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6201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6202"/>
  <p:tag name="POWERPOINTLATEX_ENTRY[7].STARTINDEX" val="164"/>
  <p:tag name="POWERPOINTLATEX_ENTRY[7].LENGTH" val="15"/>
  <p:tag name="POWERPOINTLATEX_ENTRY[8].CODE" val="O^*(1)"/>
  <p:tag name="POWERPOINTLATEX_ENTRY[8].FONTSIZE" val="32"/>
  <p:tag name="POWERPOINTLATEX_ENTRY[8].SHAPEID" val="6203"/>
  <p:tag name="POWERPOINTLATEX_ENTRY[8].STARTINDEX" val="189"/>
  <p:tag name="POWERPOINTLATEX_ENTRY[8].LENGTH" val="11"/>
  <p:tag name="POWERPOINTLATEX_ENTRY[9].CODE" val="O^*(2^n)"/>
  <p:tag name="POWERPOINTLATEX_ENTRY[9].FONTSIZE" val="32"/>
  <p:tag name="POWERPOINTLATEX_ENTRY[9].SHAPEID" val="6204"/>
  <p:tag name="POWERPOINTLATEX_ENTRY[9].STARTINDEX" val="212"/>
  <p:tag name="POWERPOINTLATEX_ENTRY[9].LENGTH" val="14"/>
  <p:tag name="POWERPOINTLATEX_ENTRY[10].CODE" val="O^*(2^n)"/>
  <p:tag name="POWERPOINTLATEX_ENTRY[10].FONTSIZE" val="32"/>
  <p:tag name="POWERPOINTLATEX_ENTRY[10].SHAPEID" val="6205"/>
  <p:tag name="POWERPOINTLATEX_ENTRY[10].STARTINDEX" val="248"/>
  <p:tag name="POWERPOINTLATEX_ENTRY[10].LENGTH" val="14"/>
  <p:tag name="POWERPOINTLATEX_ENTRY[11].CODE" val="O^*(1)"/>
  <p:tag name="POWERPOINTLATEX_ENTRY[11].FONTSIZE" val="32"/>
  <p:tag name="POWERPOINTLATEX_ENTRY[11].SHAPEID" val="6206"/>
  <p:tag name="POWERPOINTLATEX_ENTRY[11].STARTINDEX" val="272"/>
  <p:tag name="POWERPOINTLATEX_ENTRY[11].LENGTH" val="11"/>
  <p:tag name="POWERPOINTLATEX_ENTRY[12].CODE" val="O^*(2^{\mathtt{rk}(A)})"/>
  <p:tag name="POWERPOINTLATEX_ENTRY[12].FONTSIZE" val="32"/>
  <p:tag name="POWERPOINTLATEX_ENTRY[12].SHAPEID" val="6207"/>
  <p:tag name="POWERPOINTLATEX_ENTRY[12].STARTINDEX" val="302"/>
  <p:tag name="POWERPOINTLATEX_ENTRY[12].LENGTH" val="20"/>
  <p:tag name="POWERPOINTLATEX_ENTRY.LENGTH" val="14"/>
  <p:tag name="POWERPOINTLATEX_ENTRY[13].CODE" val="O^*(2^{m/2})"/>
  <p:tag name="POWERPOINTLATEX_ENTRY[13].FONTSIZE" val="32"/>
  <p:tag name="POWERPOINTLATEX_ENTRY[13].SHAPEID" val="6208"/>
  <p:tag name="POWERPOINTLATEX_ENTRY[13].STARTINDEX" val="355"/>
  <p:tag name="POWERPOINTLATEX_ENTRY[13].LENGTH" val="18"/>
  <p:tag name="POWERPOINTLATEX_TYPE" val="HasCompiledInlin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285714"/>
  <p:tag name="POWERPOINTLATEX_CODE" val="\phi= C_1 \wedge \ldots \wedge C_m"/>
  <p:tag name="POWERPOINTLATEX_TYPE" val="Inline"/>
  <p:tag name="POWERPOINTLATEX_LINKID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O^*(2^{m/2})"/>
  <p:tag name="POWERPOINTLATEX_TYPE" val="Inline"/>
  <p:tag name="POWERPOINTLATEX_LINKID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8194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8195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8196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8197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8198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8199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8200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8201"/>
  <p:tag name="POWERPOINTLATEX_ENTRY[7].STARTINDEX" val="164"/>
  <p:tag name="POWERPOINTLATEX_ENTRY[7].LENGTH" val="15"/>
  <p:tag name="POWERPOINTLATEX_ENTRY[8].CODE" val="O^*(1)"/>
  <p:tag name="POWERPOINTLATEX_ENTRY[8].FONTSIZE" val="32"/>
  <p:tag name="POWERPOINTLATEX_ENTRY[8].SHAPEID" val="8202"/>
  <p:tag name="POWERPOINTLATEX_ENTRY[8].STARTINDEX" val="189"/>
  <p:tag name="POWERPOINTLATEX_ENTRY[8].LENGTH" val="11"/>
  <p:tag name="POWERPOINTLATEX_ENTRY[9].CODE" val="O^*(2^n)"/>
  <p:tag name="POWERPOINTLATEX_ENTRY[9].FONTSIZE" val="32"/>
  <p:tag name="POWERPOINTLATEX_ENTRY[9].SHAPEID" val="8203"/>
  <p:tag name="POWERPOINTLATEX_ENTRY[9].STARTINDEX" val="212"/>
  <p:tag name="POWERPOINTLATEX_ENTRY[9].LENGTH" val="14"/>
  <p:tag name="POWERPOINTLATEX_ENTRY[10].CODE" val="O^*(2^n)"/>
  <p:tag name="POWERPOINTLATEX_ENTRY[10].FONTSIZE" val="32"/>
  <p:tag name="POWERPOINTLATEX_ENTRY[10].SHAPEID" val="8204"/>
  <p:tag name="POWERPOINTLATEX_ENTRY[10].STARTINDEX" val="248"/>
  <p:tag name="POWERPOINTLATEX_ENTRY[10].LENGTH" val="14"/>
  <p:tag name="POWERPOINTLATEX_ENTRY[11].CODE" val="O^*(1)"/>
  <p:tag name="POWERPOINTLATEX_ENTRY[11].FONTSIZE" val="32"/>
  <p:tag name="POWERPOINTLATEX_ENTRY[11].SHAPEID" val="8205"/>
  <p:tag name="POWERPOINTLATEX_ENTRY[11].STARTINDEX" val="272"/>
  <p:tag name="POWERPOINTLATEX_ENTRY[11].LENGTH" val="11"/>
  <p:tag name="POWERPOINTLATEX_ENTRY[12].CODE" val="O^*(2^{\mathtt{rk}(A)})"/>
  <p:tag name="POWERPOINTLATEX_ENTRY[12].FONTSIZE" val="32"/>
  <p:tag name="POWERPOINTLATEX_ENTRY[12].SHAPEID" val="8206"/>
  <p:tag name="POWERPOINTLATEX_ENTRY[12].STARTINDEX" val="302"/>
  <p:tag name="POWERPOINTLATEX_ENTRY[12].LENGTH" val="20"/>
  <p:tag name="POWERPOINTLATEX_ENTRY[13].CODE" val="O^*(2^{m/2})"/>
  <p:tag name="POWERPOINTLATEX_ENTRY[13].FONTSIZE" val="32"/>
  <p:tag name="POWERPOINTLATEX_ENTRY[13].SHAPEID" val="8207"/>
  <p:tag name="POWERPOINTLATEX_ENTRY[13].STARTINDEX" val="355"/>
  <p:tag name="POWERPOINTLATEX_ENTRY[13].LENGTH" val="18"/>
  <p:tag name="POWERPOINTLATEX_ENTRY[14].CODE" val="O^*(2^{\mathtt{rk}(A)})"/>
  <p:tag name="POWERPOINTLATEX_ENTRY[14].FONTSIZE" val="32"/>
  <p:tag name="POWERPOINTLATEX_ENTRY[14].SHAPEID" val="8208"/>
  <p:tag name="POWERPOINTLATEX_ENTRY[14].STARTINDEX" val="393"/>
  <p:tag name="POWERPOINTLATEX_ENTRY[14].LENGTH" val="20"/>
  <p:tag name="POWERPOINTLATEX_ENTRY.LENGTH" val="16"/>
  <p:tag name="POWERPOINTLATEX_ENTRY[15].CODE" val="O^*(1)"/>
  <p:tag name="POWERPOINTLATEX_ENTRY[15].FONTSIZE" val="32"/>
  <p:tag name="POWERPOINTLATEX_ENTRY[15].SHAPEID" val="8209"/>
  <p:tag name="POWERPOINTLATEX_ENTRY[15].STARTINDEX" val="418"/>
  <p:tag name="POWERPOINTLATEX_ENTRY[15].LENGTH" val="11"/>
  <p:tag name="POWERPOINTLATEX_TYPE" val="HasCompiledInlin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108108"/>
  <p:tag name="POWERPOINTLATEX_CODE" val="x_1,\ldots,x_n"/>
  <p:tag name="POWERPOINTLATEX_TYPE" val="Inline"/>
  <p:tag name="POWERPOINTLATEX_LINKID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30189"/>
  <p:tag name="POWERPOINTLATEX_CODE" val="S=2^{[m]}"/>
  <p:tag name="POWERPOINTLATEX_TYPE" val="Inline"/>
  <p:tag name="POWERPOINTLATEX_LINKID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O^*(2^{m/2})"/>
  <p:tag name="POWERPOINTLATEX_TYPE" val="Inline"/>
  <p:tag name="POWERPOINTLATEX_LINKID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6163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6164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6165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6166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6167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6168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6169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6170"/>
  <p:tag name="POWERPOINTLATEX_ENTRY[7].STARTINDEX" val="164"/>
  <p:tag name="POWERPOINTLATEX_ENTRY[7].LENGTH" val="15"/>
  <p:tag name="POWERPOINTLATEX_ENTRY[8].CODE" val="O^*(1)"/>
  <p:tag name="POWERPOINTLATEX_ENTRY[8].FONTSIZE" val="32"/>
  <p:tag name="POWERPOINTLATEX_ENTRY[8].SHAPEID" val="6171"/>
  <p:tag name="POWERPOINTLATEX_ENTRY[8].STARTINDEX" val="189"/>
  <p:tag name="POWERPOINTLATEX_ENTRY[8].LENGTH" val="11"/>
  <p:tag name="POWERPOINTLATEX_ENTRY[9].CODE" val="O^*(2^n)"/>
  <p:tag name="POWERPOINTLATEX_ENTRY[9].FONTSIZE" val="32"/>
  <p:tag name="POWERPOINTLATEX_ENTRY[9].SHAPEID" val="6172"/>
  <p:tag name="POWERPOINTLATEX_ENTRY[9].STARTINDEX" val="212"/>
  <p:tag name="POWERPOINTLATEX_ENTRY[9].LENGTH" val="14"/>
  <p:tag name="POWERPOINTLATEX_ENTRY[10].CODE" val="O^*(2^n)"/>
  <p:tag name="POWERPOINTLATEX_ENTRY[10].FONTSIZE" val="32"/>
  <p:tag name="POWERPOINTLATEX_ENTRY[10].SHAPEID" val="6173"/>
  <p:tag name="POWERPOINTLATEX_ENTRY[10].STARTINDEX" val="248"/>
  <p:tag name="POWERPOINTLATEX_ENTRY[10].LENGTH" val="14"/>
  <p:tag name="POWERPOINTLATEX_ENTRY[11].CODE" val="O^*(1)"/>
  <p:tag name="POWERPOINTLATEX_ENTRY[11].FONTSIZE" val="32"/>
  <p:tag name="POWERPOINTLATEX_ENTRY[11].SHAPEID" val="6174"/>
  <p:tag name="POWERPOINTLATEX_ENTRY[11].STARTINDEX" val="272"/>
  <p:tag name="POWERPOINTLATEX_ENTRY[11].LENGTH" val="11"/>
  <p:tag name="POWERPOINTLATEX_ENTRY[12].CODE" val="O^*(2^{\mathtt{rk}(A)})"/>
  <p:tag name="POWERPOINTLATEX_ENTRY[12].FONTSIZE" val="32"/>
  <p:tag name="POWERPOINTLATEX_ENTRY[12].SHAPEID" val="6175"/>
  <p:tag name="POWERPOINTLATEX_ENTRY[12].STARTINDEX" val="302"/>
  <p:tag name="POWERPOINTLATEX_ENTRY[12].LENGTH" val="20"/>
  <p:tag name="POWERPOINTLATEX_ENTRY[13].CODE" val="O^*(2^{m/2})"/>
  <p:tag name="POWERPOINTLATEX_ENTRY[13].FONTSIZE" val="32"/>
  <p:tag name="POWERPOINTLATEX_ENTRY[13].SHAPEID" val="6176"/>
  <p:tag name="POWERPOINTLATEX_ENTRY[13].STARTINDEX" val="355"/>
  <p:tag name="POWERPOINTLATEX_ENTRY[13].LENGTH" val="18"/>
  <p:tag name="POWERPOINTLATEX_ENTRY[14].CODE" val="O^*(2^{\mathtt{rk}(A)})"/>
  <p:tag name="POWERPOINTLATEX_ENTRY[14].FONTSIZE" val="32"/>
  <p:tag name="POWERPOINTLATEX_ENTRY[14].SHAPEID" val="6177"/>
  <p:tag name="POWERPOINTLATEX_ENTRY[14].STARTINDEX" val="393"/>
  <p:tag name="POWERPOINTLATEX_ENTRY[14].LENGTH" val="20"/>
  <p:tag name="POWERPOINTLATEX_ENTRY.LENGTH" val="16"/>
  <p:tag name="POWERPOINTLATEX_ENTRY[15].CODE" val="O^*(1)"/>
  <p:tag name="POWERPOINTLATEX_ENTRY[15].FONTSIZE" val="32"/>
  <p:tag name="POWERPOINTLATEX_ENTRY[15].SHAPEID" val="6178"/>
  <p:tag name="POWERPOINTLATEX_ENTRY[15].STARTINDEX" val="418"/>
  <p:tag name="POWERPOINTLATEX_ENTRY[15].LENGTH" val="11"/>
  <p:tag name="POWERPOINTLATEX_TYPE" val="HasCompiledInlin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703704"/>
  <p:tag name="POWERPOINTLATEX_CODE" val="t=U"/>
  <p:tag name="POWERPOINTLATEX_TYPE" val="Inline"/>
  <p:tag name="POWERPOINTLATEX_LINKID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O^*(2^{m/2})"/>
  <p:tag name="POWERPOINTLATEX_TYPE" val="Inline"/>
  <p:tag name="POWERPOINTLATEX_LINKID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282051"/>
  <p:tag name="POWERPOINTLATEX_CODE" val="+"/>
  <p:tag name="POWERPOINTLATEX_TYPE" val="Inline"/>
  <p:tag name="POWERPOINTLATEX_LINKID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"/>
  <p:tag name="POWERPOINTLATEX_ENTRY[0].FONTSIZE" val="24"/>
  <p:tag name="POWERPOINTLATEX_ENTRY[0].SHAPEID" val="2050"/>
  <p:tag name="POWERPOINTLATEX_ENTRY[0].STARTINDEX" val="37"/>
  <p:tag name="POWERPOINTLATEX_ENTRY[0].LENGTH" val="4"/>
  <p:tag name="POWERPOINTLATEX_ENTRY[1].CODE" val="b"/>
  <p:tag name="POWERPOINTLATEX_ENTRY[1].FONTSIZE" val="24"/>
  <p:tag name="POWERPOINTLATEX_ENTRY[1].SHAPEID" val="2051"/>
  <p:tag name="POWERPOINTLATEX_ENTRY[1].STARTINDEX" val="46"/>
  <p:tag name="POWERPOINTLATEX_ENTRY[1].LENGTH" val="2"/>
  <p:tag name="POWERPOINTLATEX_ENTRY.LENGTH" val="3"/>
  <p:tag name="POWERPOINTLATEX_ENTRY[2].CODE" val="\mathtt{rk}(A) \times n"/>
  <p:tag name="POWERPOINTLATEX_ENTRY[2].FONTSIZE" val="24"/>
  <p:tag name="POWERPOINTLATEX_ENTRY[2].SHAPEID" val="2052"/>
  <p:tag name="POWERPOINTLATEX_ENTRY[2].STARTINDEX" val="63"/>
  <p:tag name="POWERPOINTLATEX_ENTRY[2].LENGTH" val="20"/>
  <p:tag name="POWERPOINTLATEX_TYPE" val="HasCompiledInlin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A"/>
  <p:tag name="POWERPOINTLATEX_TYPE" val="Inline"/>
  <p:tag name="POWERPOINTLATEX_LINKID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428571"/>
  <p:tag name="POWERPOINTLATEX_CODE" val="b"/>
  <p:tag name="POWERPOINTLATEX_TYPE" val="Inline"/>
  <p:tag name="POWERPOINTLATEX_LINKID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5248"/>
  <p:tag name="POWERPOINTLATEX_CODE" val="\mathtt{rk}(A) \times n"/>
  <p:tag name="POWERPOINTLATEX_TYPE" val="Inline"/>
  <p:tag name="POWERPOINTLATEX_LINKID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7170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7171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7172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7173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7174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7175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7176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7177"/>
  <p:tag name="POWERPOINTLATEX_ENTRY[7].STARTINDEX" val="164"/>
  <p:tag name="POWERPOINTLATEX_ENTRY[7].LENGTH" val="15"/>
  <p:tag name="POWERPOINTLATEX_ENTRY[8].CODE" val="O^*(1)"/>
  <p:tag name="POWERPOINTLATEX_ENTRY[8].FONTSIZE" val="32"/>
  <p:tag name="POWERPOINTLATEX_ENTRY[8].SHAPEID" val="7178"/>
  <p:tag name="POWERPOINTLATEX_ENTRY[8].STARTINDEX" val="189"/>
  <p:tag name="POWERPOINTLATEX_ENTRY[8].LENGTH" val="11"/>
  <p:tag name="POWERPOINTLATEX_ENTRY[9].CODE" val="O^*(2^n)"/>
  <p:tag name="POWERPOINTLATEX_ENTRY[9].FONTSIZE" val="32"/>
  <p:tag name="POWERPOINTLATEX_ENTRY[9].SHAPEID" val="7179"/>
  <p:tag name="POWERPOINTLATEX_ENTRY[9].STARTINDEX" val="212"/>
  <p:tag name="POWERPOINTLATEX_ENTRY[9].LENGTH" val="14"/>
  <p:tag name="POWERPOINTLATEX_ENTRY[10].CODE" val="O^*(2^n)"/>
  <p:tag name="POWERPOINTLATEX_ENTRY[10].FONTSIZE" val="32"/>
  <p:tag name="POWERPOINTLATEX_ENTRY[10].SHAPEID" val="7180"/>
  <p:tag name="POWERPOINTLATEX_ENTRY[10].STARTINDEX" val="248"/>
  <p:tag name="POWERPOINTLATEX_ENTRY[10].LENGTH" val="14"/>
  <p:tag name="POWERPOINTLATEX_ENTRY[11].CODE" val="O^*(1)"/>
  <p:tag name="POWERPOINTLATEX_ENTRY[11].FONTSIZE" val="32"/>
  <p:tag name="POWERPOINTLATEX_ENTRY[11].SHAPEID" val="7181"/>
  <p:tag name="POWERPOINTLATEX_ENTRY[11].STARTINDEX" val="272"/>
  <p:tag name="POWERPOINTLATEX_ENTRY[11].LENGTH" val="11"/>
  <p:tag name="POWERPOINTLATEX_ENTRY[12].CODE" val="O^*(2^{\mathtt{rk}(A)})"/>
  <p:tag name="POWERPOINTLATEX_ENTRY[12].FONTSIZE" val="32"/>
  <p:tag name="POWERPOINTLATEX_ENTRY[12].SHAPEID" val="7182"/>
  <p:tag name="POWERPOINTLATEX_ENTRY[12].STARTINDEX" val="302"/>
  <p:tag name="POWERPOINTLATEX_ENTRY[12].LENGTH" val="20"/>
  <p:tag name="POWERPOINTLATEX_ENTRY[13].CODE" val="O^*(2^{m/2})"/>
  <p:tag name="POWERPOINTLATEX_ENTRY[13].FONTSIZE" val="32"/>
  <p:tag name="POWERPOINTLATEX_ENTRY[13].SHAPEID" val="7183"/>
  <p:tag name="POWERPOINTLATEX_ENTRY[13].STARTINDEX" val="355"/>
  <p:tag name="POWERPOINTLATEX_ENTRY[13].LENGTH" val="18"/>
  <p:tag name="POWERPOINTLATEX_ENTRY[14].CODE" val="O^*(2^{\mathtt{rk}(A)})"/>
  <p:tag name="POWERPOINTLATEX_ENTRY[14].FONTSIZE" val="32"/>
  <p:tag name="POWERPOINTLATEX_ENTRY[14].SHAPEID" val="7184"/>
  <p:tag name="POWERPOINTLATEX_ENTRY[14].STARTINDEX" val="393"/>
  <p:tag name="POWERPOINTLATEX_ENTRY[14].LENGTH" val="20"/>
  <p:tag name="POWERPOINTLATEX_ENTRY[15].CODE" val="O^*(1)"/>
  <p:tag name="POWERPOINTLATEX_ENTRY[15].FONTSIZE" val="32"/>
  <p:tag name="POWERPOINTLATEX_ENTRY[15].SHAPEID" val="7185"/>
  <p:tag name="POWERPOINTLATEX_ENTRY[15].STARTINDEX" val="418"/>
  <p:tag name="POWERPOINTLATEX_ENTRY[15].LENGTH" val="11"/>
  <p:tag name="POWERPOINTLATEX_ENTRY[16].CODE" val="O^*(2^{m/2})"/>
  <p:tag name="POWERPOINTLATEX_ENTRY[16].FONTSIZE" val="32"/>
  <p:tag name="POWERPOINTLATEX_ENTRY[16].SHAPEID" val="7186"/>
  <p:tag name="POWERPOINTLATEX_ENTRY[16].STARTINDEX" val="454"/>
  <p:tag name="POWERPOINTLATEX_ENTRY[16].LENGTH" val="18"/>
  <p:tag name="POWERPOINTLATEX_ENTRY.LENGTH" val="18"/>
  <p:tag name="POWERPOINTLATEX_ENTRY[17].CODE" val="O^*(1)"/>
  <p:tag name="POWERPOINTLATEX_ENTRY[17].FONTSIZE" val="32"/>
  <p:tag name="POWERPOINTLATEX_ENTRY[17].SHAPEID" val="7187"/>
  <p:tag name="POWERPOINTLATEX_ENTRY[17].STARTINDEX" val="477"/>
  <p:tag name="POWERPOINTLATEX_ENTRY[17].LENGTH" val="11"/>
  <p:tag name="POWERPOINTLATEX_TYPE" val="HasCompiledInlin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4109589"/>
  <p:tag name="POWERPOINTLATEX_CODE" val="\cup"/>
  <p:tag name="POWERPOINTLATEX_TYPE" val="Inline"/>
  <p:tag name="POWERPOINTLATEX_LINKID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O^*(2^{m/2})"/>
  <p:tag name="POWERPOINTLATEX_TYPE" val="Inline"/>
  <p:tag name="POWERPOINTLATEX_LINKID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S"/>
  <p:tag name="POWERPOINTLATEX_ENTRY[0].FONTSIZE" val="28"/>
  <p:tag name="POWERPOINTLATEX_ENTRY[0].SHAPEID" val="1102"/>
  <p:tag name="POWERPOINTLATEX_ENTRY[0].STARTINDEX" val="51"/>
  <p:tag name="POWERPOINTLATEX_ENTRY[0].LENGTH" val="3"/>
  <p:tag name="POWERPOINTLATEX_ENTRY[1].CODE" val="+: S\times S \rightarrow S"/>
  <p:tag name="POWERPOINTLATEX_ENTRY[1].FONTSIZE" val="28"/>
  <p:tag name="POWERPOINTLATEX_ENTRY[1].SHAPEID" val="1103"/>
  <p:tag name="POWERPOINTLATEX_ENTRY[1].STARTINDEX" val="69"/>
  <p:tag name="POWERPOINTLATEX_ENTRY[1].LENGTH" val="29"/>
  <p:tag name="POWERPOINTLATEX_ENTRY[2].CODE" val="n"/>
  <p:tag name="POWERPOINTLATEX_ENTRY[2].FONTSIZE" val="28"/>
  <p:tag name="POWERPOINTLATEX_ENTRY[2].SHAPEID" val="1104"/>
  <p:tag name="POWERPOINTLATEX_ENTRY[2].STARTINDEX" val="106"/>
  <p:tag name="POWERPOINTLATEX_ENTRY[2].LENGTH" val="3"/>
  <p:tag name="POWERPOINTLATEX_ENTRY[3].CODE" val="(a_1,b_1),\ldots,(a_n,b_n)"/>
  <p:tag name="POWERPOINTLATEX_ENTRY[3].FONTSIZE" val="28"/>
  <p:tag name="POWERPOINTLATEX_ENTRY[3].SHAPEID" val="1105"/>
  <p:tag name="POWERPOINTLATEX_ENTRY[3].STARTINDEX" val="116"/>
  <p:tag name="POWERPOINTLATEX_ENTRY[3].LENGTH" val="38"/>
  <p:tag name="POWERPOINTLATEX_ENTRY[4].CODE" val="t \in S"/>
  <p:tag name="POWERPOINTLATEX_ENTRY[4].FONTSIZE" val="28"/>
  <p:tag name="POWERPOINTLATEX_ENTRY[4].SHAPEID" val="1106"/>
  <p:tag name="POWERPOINTLATEX_ENTRY[4].STARTINDEX" val="159"/>
  <p:tag name="POWERPOINTLATEX_ENTRY[4].LENGTH" val="10"/>
  <p:tag name="POWERPOINTLATEX_ENTRY[5].CODE" val="X \subseteq [n]"/>
  <p:tag name="POWERPOINTLATEX_ENTRY[5].FONTSIZE" val="28"/>
  <p:tag name="POWERPOINTLATEX_ENTRY[5].SHAPEID" val="1107"/>
  <p:tag name="POWERPOINTLATEX_ENTRY[5].STARTINDEX" val="176"/>
  <p:tag name="POWERPOINTLATEX_ENTRY[5].LENGTH" val="15"/>
  <p:tag name="POWERPOINTLATEX_ENTRY[6].CODE" val="\sum_{e \in X}a_e + \sum_{e \in \overline{X}}b_e=t"/>
  <p:tag name="POWERPOINTLATEX_ENTRY[6].FONTSIZE" val="28"/>
  <p:tag name="POWERPOINTLATEX_ENTRY[6].SHAPEID" val="1108"/>
  <p:tag name="POWERPOINTLATEX_ENTRY[6].STARTINDEX" val="202"/>
  <p:tag name="POWERPOINTLATEX_ENTRY[6].LENGTH" val="47"/>
  <p:tag name="POWERPOINTLATEX_ENTRY[7].CODE" val="S=\mathbb{Z}"/>
  <p:tag name="POWERPOINTLATEX_ENTRY[7].FONTSIZE" val="28"/>
  <p:tag name="POWERPOINTLATEX_ENTRY[7].SHAPEID" val="1109"/>
  <p:tag name="POWERPOINTLATEX_ENTRY[7].STARTINDEX" val="266"/>
  <p:tag name="POWERPOINTLATEX_ENTRY[7].LENGTH" val="12"/>
  <p:tag name="POWERPOINTLATEX_ENTRY[8].CODE" val="S=\mathbb{Z}_p"/>
  <p:tag name="POWERPOINTLATEX_ENTRY[8].FONTSIZE" val="28"/>
  <p:tag name="POWERPOINTLATEX_ENTRY[8].SHAPEID" val="1110"/>
  <p:tag name="POWERPOINTLATEX_ENTRY[8].STARTINDEX" val="283"/>
  <p:tag name="POWERPOINTLATEX_ENTRY[8].LENGTH" val="14"/>
  <p:tag name="POWERPOINTLATEX_ENTRY[9].CODE" val="p"/>
  <p:tag name="POWERPOINTLATEX_ENTRY[9].FONTSIZE" val="28"/>
  <p:tag name="POWERPOINTLATEX_ENTRY[9].SHAPEID" val="1111"/>
  <p:tag name="POWERPOINTLATEX_ENTRY[9].STARTINDEX" val="308"/>
  <p:tag name="POWERPOINTLATEX_ENTRY[9].LENGTH" val="3"/>
  <p:tag name="POWERPOINTLATEX_ENTRY[10].CODE" val="b_i=0"/>
  <p:tag name="POWERPOINTLATEX_ENTRY[10].FONTSIZE" val="28"/>
  <p:tag name="POWERPOINTLATEX_ENTRY[10].SHAPEID" val="1112"/>
  <p:tag name="POWERPOINTLATEX_ENTRY[10].STARTINDEX" val="317"/>
  <p:tag name="POWERPOINTLATEX_ENTRY[10].LENGTH" val="12"/>
  <p:tag name="POWERPOINTLATEX_ENTRY[11].CODE" val="\phi= C_1 \wedge \ldots \wedge C_m"/>
  <p:tag name="POWERPOINTLATEX_ENTRY[11].FONTSIZE" val="28"/>
  <p:tag name="POWERPOINTLATEX_ENTRY[11].SHAPEID" val="1113"/>
  <p:tag name="POWERPOINTLATEX_ENTRY[11].STARTINDEX" val="346"/>
  <p:tag name="POWERPOINTLATEX_ENTRY[11].LENGTH" val="35"/>
  <p:tag name="POWERPOINTLATEX_ENTRY[12].CODE" val="x_1,\ldots,x_n"/>
  <p:tag name="POWERPOINTLATEX_ENTRY[12].FONTSIZE" val="28"/>
  <p:tag name="POWERPOINTLATEX_ENTRY[12].SHAPEID" val="1114"/>
  <p:tag name="POWERPOINTLATEX_ENTRY[12].STARTINDEX" val="390"/>
  <p:tag name="POWERPOINTLATEX_ENTRY[12].LENGTH" val="19"/>
  <p:tag name="POWERPOINTLATEX_ENTRY[13].CODE" val="S=2^{[m]}"/>
  <p:tag name="POWERPOINTLATEX_ENTRY[13].FONTSIZE" val="28"/>
  <p:tag name="POWERPOINTLATEX_ENTRY[13].SHAPEID" val="1115"/>
  <p:tag name="POWERPOINTLATEX_ENTRY[13].STARTINDEX" val="425"/>
  <p:tag name="POWERPOINTLATEX_ENTRY[13].LENGTH" val="16"/>
  <p:tag name="POWERPOINTLATEX_ENTRY[14].CODE" val="t=U"/>
  <p:tag name="POWERPOINTLATEX_ENTRY[14].FONTSIZE" val="28"/>
  <p:tag name="POWERPOINTLATEX_ENTRY[14].SHAPEID" val="1116"/>
  <p:tag name="POWERPOINTLATEX_ENTRY[14].STARTINDEX" val="443"/>
  <p:tag name="POWERPOINTLATEX_ENTRY[14].LENGTH" val="11"/>
  <p:tag name="POWERPOINTLATEX_ENTRY[15].CODE" val="+"/>
  <p:tag name="POWERPOINTLATEX_ENTRY[15].FONTSIZE" val="28"/>
  <p:tag name="POWERPOINTLATEX_ENTRY[15].SHAPEID" val="1117"/>
  <p:tag name="POWERPOINTLATEX_ENTRY[15].STARTINDEX" val="460"/>
  <p:tag name="POWERPOINTLATEX_ENTRY[15].LENGTH" val="4"/>
  <p:tag name="POWERPOINTLATEX_ENTRY[16].CODE" val="\cup"/>
  <p:tag name="POWERPOINTLATEX_ENTRY[16].FONTSIZE" val="28"/>
  <p:tag name="POWERPOINTLATEX_ENTRY[16].SHAPEID" val="1118"/>
  <p:tag name="POWERPOINTLATEX_ENTRY[16].STARTINDEX" val="471"/>
  <p:tag name="POWERPOINTLATEX_ENTRY[16].LENGTH" val="3"/>
  <p:tag name="POWERPOINTLATEX_ENTRY[17].CODE" val="a_i/b_i"/>
  <p:tag name="POWERPOINTLATEX_ENTRY[17].FONTSIZE" val="28"/>
  <p:tag name="POWERPOINTLATEX_ENTRY[17].SHAPEID" val="1119"/>
  <p:tag name="POWERPOINTLATEX_ENTRY[17].STARTINDEX" val="485"/>
  <p:tag name="POWERPOINTLATEX_ENTRY[17].LENGTH" val="10"/>
  <p:tag name="POWERPOINTLATEX_ENTRY.LENGTH" val="19"/>
  <p:tag name="POWERPOINTLATEX_ENTRY[18].CODE" val="x_i"/>
  <p:tag name="POWERPOINTLATEX_ENTRY[18].FONTSIZE" val="28"/>
  <p:tag name="POWERPOINTLATEX_ENTRY[18].SHAPEID" val="1120"/>
  <p:tag name="POWERPOINTLATEX_ENTRY[18].STARTINDEX" val="537"/>
  <p:tag name="POWERPOINTLATEX_ENTRY[18].LENGTH" val="4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_i/b_i"/>
  <p:tag name="POWERPOINTLATEX_TYPE" val="Inline"/>
  <p:tag name="POWERPOINTLATEX_LINKID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O^*(2^{m/2})"/>
  <p:tag name="POWERPOINTLATEX_TYPE" val="Inline"/>
  <p:tag name="POWERPOINTLATEX_LINKID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4098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4099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4100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4101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4102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4103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4104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4105"/>
  <p:tag name="POWERPOINTLATEX_ENTRY[7].STARTINDEX" val="164"/>
  <p:tag name="POWERPOINTLATEX_ENTRY[7].LENGTH" val="15"/>
  <p:tag name="POWERPOINTLATEX_ENTRY[8].CODE" val="O^*(1)"/>
  <p:tag name="POWERPOINTLATEX_ENTRY[8].FONTSIZE" val="32"/>
  <p:tag name="POWERPOINTLATEX_ENTRY[8].SHAPEID" val="4106"/>
  <p:tag name="POWERPOINTLATEX_ENTRY[8].STARTINDEX" val="189"/>
  <p:tag name="POWERPOINTLATEX_ENTRY[8].LENGTH" val="11"/>
  <p:tag name="POWERPOINTLATEX_ENTRY[9].CODE" val="O^*(2^n)"/>
  <p:tag name="POWERPOINTLATEX_ENTRY[9].FONTSIZE" val="32"/>
  <p:tag name="POWERPOINTLATEX_ENTRY[9].SHAPEID" val="4107"/>
  <p:tag name="POWERPOINTLATEX_ENTRY[9].STARTINDEX" val="212"/>
  <p:tag name="POWERPOINTLATEX_ENTRY[9].LENGTH" val="14"/>
  <p:tag name="POWERPOINTLATEX_ENTRY[10].CODE" val="O^*(2^n)"/>
  <p:tag name="POWERPOINTLATEX_ENTRY[10].FONTSIZE" val="32"/>
  <p:tag name="POWERPOINTLATEX_ENTRY[10].SHAPEID" val="4108"/>
  <p:tag name="POWERPOINTLATEX_ENTRY[10].STARTINDEX" val="248"/>
  <p:tag name="POWERPOINTLATEX_ENTRY[10].LENGTH" val="14"/>
  <p:tag name="POWERPOINTLATEX_ENTRY[11].CODE" val="O^*(1)"/>
  <p:tag name="POWERPOINTLATEX_ENTRY[11].FONTSIZE" val="32"/>
  <p:tag name="POWERPOINTLATEX_ENTRY[11].SHAPEID" val="4109"/>
  <p:tag name="POWERPOINTLATEX_ENTRY[11].STARTINDEX" val="272"/>
  <p:tag name="POWERPOINTLATEX_ENTRY[11].LENGTH" val="11"/>
  <p:tag name="POWERPOINTLATEX_ENTRY[12].CODE" val="O^*(2^{\mathtt{rk}(A)})"/>
  <p:tag name="POWERPOINTLATEX_ENTRY[12].FONTSIZE" val="32"/>
  <p:tag name="POWERPOINTLATEX_ENTRY[12].SHAPEID" val="4110"/>
  <p:tag name="POWERPOINTLATEX_ENTRY[12].STARTINDEX" val="302"/>
  <p:tag name="POWERPOINTLATEX_ENTRY[12].LENGTH" val="20"/>
  <p:tag name="POWERPOINTLATEX_ENTRY[13].CODE" val="O^*(2^{m/2})"/>
  <p:tag name="POWERPOINTLATEX_ENTRY[13].FONTSIZE" val="32"/>
  <p:tag name="POWERPOINTLATEX_ENTRY[13].SHAPEID" val="4111"/>
  <p:tag name="POWERPOINTLATEX_ENTRY[13].STARTINDEX" val="355"/>
  <p:tag name="POWERPOINTLATEX_ENTRY[13].LENGTH" val="18"/>
  <p:tag name="POWERPOINTLATEX_ENTRY[14].CODE" val="O^*(2^{\mathtt{rk}(A)})"/>
  <p:tag name="POWERPOINTLATEX_ENTRY[14].FONTSIZE" val="32"/>
  <p:tag name="POWERPOINTLATEX_ENTRY[14].SHAPEID" val="4112"/>
  <p:tag name="POWERPOINTLATEX_ENTRY[14].STARTINDEX" val="393"/>
  <p:tag name="POWERPOINTLATEX_ENTRY[14].LENGTH" val="20"/>
  <p:tag name="POWERPOINTLATEX_ENTRY[15].CODE" val="O^*(1)"/>
  <p:tag name="POWERPOINTLATEX_ENTRY[15].FONTSIZE" val="32"/>
  <p:tag name="POWERPOINTLATEX_ENTRY[15].SHAPEID" val="4113"/>
  <p:tag name="POWERPOINTLATEX_ENTRY[15].STARTINDEX" val="418"/>
  <p:tag name="POWERPOINTLATEX_ENTRY[15].LENGTH" val="11"/>
  <p:tag name="POWERPOINTLATEX_ENTRY[16].CODE" val="O^*(2^{m/2})"/>
  <p:tag name="POWERPOINTLATEX_ENTRY[16].FONTSIZE" val="32"/>
  <p:tag name="POWERPOINTLATEX_ENTRY[16].SHAPEID" val="4114"/>
  <p:tag name="POWERPOINTLATEX_ENTRY[16].STARTINDEX" val="454"/>
  <p:tag name="POWERPOINTLATEX_ENTRY[16].LENGTH" val="18"/>
  <p:tag name="POWERPOINTLATEX_ENTRY.LENGTH" val="18"/>
  <p:tag name="POWERPOINTLATEX_ENTRY[17].CODE" val="O^*(1)"/>
  <p:tag name="POWERPOINTLATEX_ENTRY[17].FONTSIZE" val="32"/>
  <p:tag name="POWERPOINTLATEX_ENTRY[17].SHAPEID" val="4115"/>
  <p:tag name="POWERPOINTLATEX_ENTRY[17].STARTINDEX" val="477"/>
  <p:tag name="POWERPOINTLATEX_ENTRY[17].LENGTH" val="11"/>
  <p:tag name="POWERPOINTLATEX_TYPE" val="HasCompiledInlin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08696"/>
  <p:tag name="POWERPOINTLATEX_CODE" val="x_i"/>
  <p:tag name="POWERPOINTLATEX_TYPE" val="Inline"/>
  <p:tag name="POWERPOINTLATEX_LINKID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O^*(2^{m/2})"/>
  <p:tag name="POWERPOINTLATEX_TYPE" val="Inline"/>
  <p:tag name="POWERPOINTLATEX_LINKID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56863"/>
  <p:tag name="POWERPOINTLATEX_CODE" val="O^*(2^{\mathtt{rk}(A)})"/>
  <p:tag name="POWERPOINTLATEX_TYPE" val="Inline"/>
  <p:tag name="POWERPOINTLATEX_LINKID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i=1,\ldots,n"/>
  <p:tag name="POWERPOINTLATEX_ENTRY[0].FONTSIZE" val="32"/>
  <p:tag name="POWERPOINTLATEX_ENTRY[0].SHAPEID" val="1040"/>
  <p:tag name="POWERPOINTLATEX_ENTRY[0].STARTINDEX" val="30"/>
  <p:tag name="POWERPOINTLATEX_ENTRY[0].LENGTH" val="23"/>
  <p:tag name="POWERPOINTLATEX_ENTRY[1].CODE" val="e \in S"/>
  <p:tag name="POWERPOINTLATEX_ENTRY[1].FONTSIZE" val="32"/>
  <p:tag name="POWERPOINTLATEX_ENTRY[1].SHAPEID" val="1041"/>
  <p:tag name="POWERPOINTLATEX_ENTRY[1].STARTINDEX" val="58"/>
  <p:tag name="POWERPOINTLATEX_ENTRY[1].LENGTH" val="11"/>
  <p:tag name="POWERPOINTLATEX_ENTRY[2].CODE" val="T[i,e]="/>
  <p:tag name="POWERPOINTLATEX_ENTRY[2].FONTSIZE" val="32"/>
  <p:tag name="POWERPOINTLATEX_ENTRY[2].SHAPEID" val="1042"/>
  <p:tag name="POWERPOINTLATEX_ENTRY[2].STARTINDEX" val="71"/>
  <p:tag name="POWERPOINTLATEX_ENTRY[2].LENGTH" val="16"/>
  <p:tag name="POWERPOINTLATEX_ENTRY[3].CODE" val="e"/>
  <p:tag name="POWERPOINTLATEX_ENTRY[3].FONTSIZE" val="32"/>
  <p:tag name="POWERPOINTLATEX_ENTRY[3].SHAPEID" val="1043"/>
  <p:tag name="POWERPOINTLATEX_ENTRY[3].STARTINDEX" val="107"/>
  <p:tag name="POWERPOINTLATEX_ENTRY[3].LENGTH" val="3"/>
  <p:tag name="POWERPOINTLATEX_ENTRY[4].CODE" val="i"/>
  <p:tag name="POWERPOINTLATEX_ENTRY[4].FONTSIZE" val="32"/>
  <p:tag name="POWERPOINTLATEX_ENTRY[4].SHAPEID" val="1044"/>
  <p:tag name="POWERPOINTLATEX_ENTRY[4].STARTINDEX" val="122"/>
  <p:tag name="POWERPOINTLATEX_ENTRY[4].LENGTH" val="2"/>
  <p:tag name="POWERPOINTLATEX_ENTRY[5].CODE" val="T[i,\cdot]"/>
  <p:tag name="POWERPOINTLATEX_ENTRY[5].FONTSIZE" val="32"/>
  <p:tag name="POWERPOINTLATEX_ENTRY[5].SHAPEID" val="1045"/>
  <p:tag name="POWERPOINTLATEX_ENTRY[5].STARTINDEX" val="148"/>
  <p:tag name="POWERPOINTLATEX_ENTRY[5].LENGTH" val="10"/>
  <p:tag name="POWERPOINTLATEX_ENTRY.LENGTH" val="7"/>
  <p:tag name="POWERPOINTLATEX_ENTRY[6].CODE" val="T[i-1,\cdot]"/>
  <p:tag name="POWERPOINTLATEX_ENTRY[6].FONTSIZE" val="32"/>
  <p:tag name="POWERPOINTLATEX_ENTRY[6].SHAPEID" val="1046"/>
  <p:tag name="POWERPOINTLATEX_ENTRY[6].STARTINDEX" val="169"/>
  <p:tag name="POWERPOINTLATEX_ENTRY[6].LENGTH" val="18"/>
  <p:tag name="POWERPOINTLATEX_TYPE" val="HasCompiledInlin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O^*(2^{m/2})"/>
  <p:tag name="POWERPOINTLATEX_TYPE" val="Inline"/>
  <p:tag name="POWERPOINTLATEX_LINKID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varphi = C_1 \wedge \ldots \wedge C_m"/>
  <p:tag name="POWERPOINTLATEX_ENTRY[0].FONTSIZE" val="32"/>
  <p:tag name="POWERPOINTLATEX_ENTRY[0].SHAPEID" val="5122"/>
  <p:tag name="POWERPOINTLATEX_ENTRY[0].STARTINDEX" val="8"/>
  <p:tag name="POWERPOINTLATEX_ENTRY[0].LENGTH" val="36"/>
  <p:tag name="POWERPOINTLATEX_ENTRY[1].CODE" val="n"/>
  <p:tag name="POWERPOINTLATEX_ENTRY[1].FONTSIZE" val="32"/>
  <p:tag name="POWERPOINTLATEX_ENTRY[1].SHAPEID" val="5123"/>
  <p:tag name="POWERPOINTLATEX_ENTRY[1].STARTINDEX" val="50"/>
  <p:tag name="POWERPOINTLATEX_ENTRY[1].LENGTH" val="3"/>
  <p:tag name="POWERPOINTLATEX_ENTRY[2].CODE" val="\varphi"/>
  <p:tag name="POWERPOINTLATEX_ENTRY[2].FONTSIZE" val="32"/>
  <p:tag name="POWERPOINTLATEX_ENTRY[2].SHAPEID" val="5124"/>
  <p:tag name="POWERPOINTLATEX_ENTRY[2].STARTINDEX" val="75"/>
  <p:tag name="POWERPOINTLATEX_ENTRY[2].LENGTH" val="3"/>
  <p:tag name="POWERPOINTLATEX_ENTRY[3].CODE" val="O^*(2^n)"/>
  <p:tag name="POWERPOINTLATEX_ENTRY[3].FONTSIZE" val="32"/>
  <p:tag name="POWERPOINTLATEX_ENTRY[3].SHAPEID" val="5125"/>
  <p:tag name="POWERPOINTLATEX_ENTRY[3].STARTINDEX" val="104"/>
  <p:tag name="POWERPOINTLATEX_ENTRY[3].LENGTH" val="14"/>
  <p:tag name="POWERPOINTLATEX_ENTRY[4].CODE" val="O^*(2^m)"/>
  <p:tag name="POWERPOINTLATEX_ENTRY[4].FONTSIZE" val="32"/>
  <p:tag name="POWERPOINTLATEX_ENTRY[4].SHAPEID" val="5126"/>
  <p:tag name="POWERPOINTLATEX_ENTRY[4].STARTINDEX" val="128"/>
  <p:tag name="POWERPOINTLATEX_ENTRY[4].LENGTH" val="15"/>
  <p:tag name="POWERPOINTLATEX_ENTRY[5].CODE" val="O^*((2-\epsilon)^n)"/>
  <p:tag name="POWERPOINTLATEX_ENTRY[5].FONTSIZE" val="32"/>
  <p:tag name="POWERPOINTLATEX_ENTRY[5].SHAPEID" val="5127"/>
  <p:tag name="POWERPOINTLATEX_ENTRY[5].STARTINDEX" val="177"/>
  <p:tag name="POWERPOINTLATEX_ENTRY[5].LENGTH" val="24"/>
  <p:tag name="POWERPOINTLATEX_ENTRY[6].CODE" val="|C_i|"/>
  <p:tag name="POWERPOINTLATEX_ENTRY[6].FONTSIZE" val="32"/>
  <p:tag name="POWERPOINTLATEX_ENTRY[6].SHAPEID" val="5128"/>
  <p:tag name="POWERPOINTLATEX_ENTRY[6].STARTINDEX" val="222"/>
  <p:tag name="POWERPOINTLATEX_ENTRY[6].LENGTH" val="7"/>
  <p:tag name="POWERPOINTLATEX_ENTRY.LENGTH" val="8"/>
  <p:tag name="POWERPOINTLATEX_ENTRY[7].CODE" val="O^*((2-\epsilon)^m)"/>
  <p:tag name="POWERPOINTLATEX_ENTRY[7].FONTSIZE" val="32"/>
  <p:tag name="POWERPOINTLATEX_ENTRY[7].SHAPEID" val="5129"/>
  <p:tag name="POWERPOINTLATEX_ENTRY[7].STARTINDEX" val="290"/>
  <p:tag name="POWERPOINTLATEX_ENTRY[7].LENGTH" val="25"/>
  <p:tag name="POWERPOINTLATEX_TYPE" val="HasCompiledInlin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57724"/>
  <p:tag name="POWERPOINTLATEX_CODE" val="\varphi = C_1 \wedge \ldots \wedge C_m"/>
  <p:tag name="POWERPOINTLATEX_TYPE" val="Inline"/>
  <p:tag name="POWERPOINTLATEX_LINKID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95455"/>
  <p:tag name="POWERPOINTLATEX_CODE" val="\varphi"/>
  <p:tag name="POWERPOINTLATEX_TYPE" val="Inline"/>
  <p:tag name="POWERPOINTLATEX_LINKID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n)"/>
  <p:tag name="POWERPOINTLATEX_TYPE" val="Inline"/>
  <p:tag name="POWERPOINTLATEX_LINKID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m)"/>
  <p:tag name="POWERPOINTLATEX_TYPE" val="Inline"/>
  <p:tag name="POWERPOINTLATEX_LINKID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(2-\epsilon)^n)"/>
  <p:tag name="POWERPOINTLATEX_TYPE" val="Inline"/>
  <p:tag name="POWERPOINTLATEX_LINKID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|C_i|"/>
  <p:tag name="POWERPOINTLATEX_TYPE" val="Inline"/>
  <p:tag name="POWERPOINTLATEX_LINKID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26087"/>
  <p:tag name="POWERPOINTLATEX_CODE" val="i=1,\ldots,n"/>
  <p:tag name="POWERPOINTLATEX_TYPE" val="Inline"/>
  <p:tag name="POWERPOINTLATEX_LINKID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(2-\epsilon)^m)"/>
  <p:tag name="POWERPOINTLATEX_TYPE" val="Inline"/>
  <p:tag name="POWERPOINTLATEX_LINKID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varphi = C_1 \wedge \ldots \wedge C_m"/>
  <p:tag name="POWERPOINTLATEX_ENTRY[0].FONTSIZE" val="32"/>
  <p:tag name="POWERPOINTLATEX_ENTRY[0].SHAPEID" val="6178"/>
  <p:tag name="POWERPOINTLATEX_ENTRY[0].STARTINDEX" val="8"/>
  <p:tag name="POWERPOINTLATEX_ENTRY[0].LENGTH" val="36"/>
  <p:tag name="POWERPOINTLATEX_ENTRY[1].CODE" val="n"/>
  <p:tag name="POWERPOINTLATEX_ENTRY[1].FONTSIZE" val="32"/>
  <p:tag name="POWERPOINTLATEX_ENTRY[1].SHAPEID" val="6179"/>
  <p:tag name="POWERPOINTLATEX_ENTRY[1].STARTINDEX" val="50"/>
  <p:tag name="POWERPOINTLATEX_ENTRY[1].LENGTH" val="3"/>
  <p:tag name="POWERPOINTLATEX_ENTRY[2].CODE" val="X \subseteq [m]"/>
  <p:tag name="POWERPOINTLATEX_ENTRY[2].FONTSIZE" val="32"/>
  <p:tag name="POWERPOINTLATEX_ENTRY[2].SHAPEID" val="6180"/>
  <p:tag name="POWERPOINTLATEX_ENTRY[2].STARTINDEX" val="71"/>
  <p:tag name="POWERPOINTLATEX_ENTRY[2].LENGTH" val="16"/>
  <p:tag name="POWERPOINTLATEX_ENTRY[3].CODE" val="\varphi"/>
  <p:tag name="POWERPOINTLATEX_ENTRY[3].FONTSIZE" val="32"/>
  <p:tag name="POWERPOINTLATEX_ENTRY[3].SHAPEID" val="6181"/>
  <p:tag name="POWERPOINTLATEX_ENTRY[3].STARTINDEX" val="107"/>
  <p:tag name="POWERPOINTLATEX_ENTRY[3].LENGTH" val="3"/>
  <p:tag name="POWERPOINTLATEX_ENTRY[4].CODE" val="A"/>
  <p:tag name="POWERPOINTLATEX_ENTRY[4].FONTSIZE" val="32"/>
  <p:tag name="POWERPOINTLATEX_ENTRY[4].SHAPEID" val="6182"/>
  <p:tag name="POWERPOINTLATEX_ENTRY[4].STARTINDEX" val="152"/>
  <p:tag name="POWERPOINTLATEX_ENTRY[4].LENGTH" val="4"/>
  <p:tag name="POWERPOINTLATEX_ENTRY[5].CODE" val="A"/>
  <p:tag name="POWERPOINTLATEX_ENTRY[5].FONTSIZE" val="32"/>
  <p:tag name="POWERPOINTLATEX_ENTRY[5].SHAPEID" val="6183"/>
  <p:tag name="POWERPOINTLATEX_ENTRY[5].STARTINDEX" val="167"/>
  <p:tag name="POWERPOINTLATEX_ENTRY[5].LENGTH" val="4"/>
  <p:tag name="POWERPOINTLATEX_ENTRY[6].CODE" val="C_i"/>
  <p:tag name="POWERPOINTLATEX_ENTRY[6].FONTSIZE" val="32"/>
  <p:tag name="POWERPOINTLATEX_ENTRY[6].SHAPEID" val="6184"/>
  <p:tag name="POWERPOINTLATEX_ENTRY[6].STARTINDEX" val="185"/>
  <p:tag name="POWERPOINTLATEX_ENTRY[6].LENGTH" val="5"/>
  <p:tag name="POWERPOINTLATEX_ENTRY[7].CODE" val="i \in X"/>
  <p:tag name="POWERPOINTLATEX_ENTRY[7].FONTSIZE" val="32"/>
  <p:tag name="POWERPOINTLATEX_ENTRY[7].SHAPEID" val="6185"/>
  <p:tag name="POWERPOINTLATEX_ENTRY[7].STARTINDEX" val="195"/>
  <p:tag name="POWERPOINTLATEX_ENTRY[7].LENGTH" val="11"/>
  <p:tag name="POWERPOINTLATEX_ENTRY[8].CODE" val="\varphi"/>
  <p:tag name="POWERPOINTLATEX_ENTRY[8].FONTSIZE" val="32"/>
  <p:tag name="POWERPOINTLATEX_ENTRY[8].SHAPEID" val="6186"/>
  <p:tag name="POWERPOINTLATEX_ENTRY[8].STARTINDEX" val="208"/>
  <p:tag name="POWERPOINTLATEX_ENTRY[8].LENGTH" val="3"/>
  <p:tag name="POWERPOINTLATEX_ENTRY[9].CODE" val=" [m] "/>
  <p:tag name="POWERPOINTLATEX_ENTRY[9].FONTSIZE" val="32"/>
  <p:tag name="POWERPOINTLATEX_ENTRY[9].SHAPEID" val="6187"/>
  <p:tag name="POWERPOINTLATEX_ENTRY[9].STARTINDEX" val="228"/>
  <p:tag name="POWERPOINTLATEX_ENTRY[9].LENGTH" val="6"/>
  <p:tag name="POWERPOINTLATEX_ENTRY[10].CODE" val="\varphi"/>
  <p:tag name="POWERPOINTLATEX_ENTRY[10].FONTSIZE" val="32"/>
  <p:tag name="POWERPOINTLATEX_ENTRY[10].SHAPEID" val="6188"/>
  <p:tag name="POWERPOINTLATEX_ENTRY[10].STARTINDEX" val="254"/>
  <p:tag name="POWERPOINTLATEX_ENTRY[10].LENGTH" val="3"/>
  <p:tag name="POWERPOINTLATEX_ENTRY[11].CODE" val="\mathtt{supp}(\varphi)"/>
  <p:tag name="POWERPOINTLATEX_ENTRY[11].FONTSIZE" val="32"/>
  <p:tag name="POWERPOINTLATEX_ENTRY[11].SHAPEID" val="6189"/>
  <p:tag name="POWERPOINTLATEX_ENTRY[11].STARTINDEX" val="266"/>
  <p:tag name="POWERPOINTLATEX_ENTRY[11].LENGTH" val="16"/>
  <p:tag name="POWERPOINTLATEX_ENTRY[12].CODE" val="\varphi"/>
  <p:tag name="POWERPOINTLATEX_ENTRY[12].FONTSIZE" val="32"/>
  <p:tag name="POWERPOINTLATEX_ENTRY[12].SHAPEID" val="6190"/>
  <p:tag name="POWERPOINTLATEX_ENTRY[12].STARTINDEX" val="316"/>
  <p:tag name="POWERPOINTLATEX_ENTRY[12].LENGTH" val="3"/>
  <p:tag name="POWERPOINTLATEX_ENTRY[13].CODE" val="|\mathtt{supp}(\varphi)| \leq 2^n, 2^m"/>
  <p:tag name="POWERPOINTLATEX_ENTRY[13].FONTSIZE" val="32"/>
  <p:tag name="POWERPOINTLATEX_ENTRY[13].SHAPEID" val="6191"/>
  <p:tag name="POWERPOINTLATEX_ENTRY[13].STARTINDEX" val="328"/>
  <p:tag name="POWERPOINTLATEX_ENTRY[13].LENGTH" val="36"/>
  <p:tag name="POWERPOINTLATEX_ENTRY[14].CODE" val="\varphi"/>
  <p:tag name="POWERPOINTLATEX_ENTRY[14].FONTSIZE" val="32"/>
  <p:tag name="POWERPOINTLATEX_ENTRY[14].SHAPEID" val="6192"/>
  <p:tag name="POWERPOINTLATEX_ENTRY[14].STARTINDEX" val="389"/>
  <p:tag name="POWERPOINTLATEX_ENTRY[14].LENGTH" val="3"/>
  <p:tag name="POWERPOINTLATEX_ENTRY.LENGTH" val="16"/>
  <p:tag name="POWERPOINTLATEX_ENTRY[15].CODE" val="O^*(|\mathtt{supp}(\varphi)|^2)"/>
  <p:tag name="POWERPOINTLATEX_ENTRY[15].FONTSIZE" val="32"/>
  <p:tag name="POWERPOINTLATEX_ENTRY[15].SHAPEID" val="6193"/>
  <p:tag name="POWERPOINTLATEX_ENTRY[15].STARTINDEX" val="396"/>
  <p:tag name="POWERPOINTLATEX_ENTRY[15].LENGTH" val="29"/>
  <p:tag name="POWERPOINTLATEX_TYPE" val="HasCompiledInlin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57724"/>
  <p:tag name="POWERPOINTLATEX_CODE" val="\varphi = C_1 \wedge \ldots \wedge C_m"/>
  <p:tag name="POWERPOINTLATEX_TYPE" val="Inline"/>
  <p:tag name="POWERPOINTLATEX_LINKID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X \subseteq [m]"/>
  <p:tag name="POWERPOINTLATEX_TYPE" val="Inline"/>
  <p:tag name="POWERPOINTLATEX_LINKID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95455"/>
  <p:tag name="POWERPOINTLATEX_CODE" val="\varphi"/>
  <p:tag name="POWERPOINTLATEX_TYPE" val="Inline"/>
  <p:tag name="POWERPOINTLATEX_LINKID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A"/>
  <p:tag name="POWERPOINTLATEX_TYPE" val="Inline"/>
  <p:tag name="POWERPOINTLATEX_LINKID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A"/>
  <p:tag name="POWERPOINTLATEX_TYPE" val="Inline"/>
  <p:tag name="POWERPOINTLATEX_LINKID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826087"/>
  <p:tag name="POWERPOINTLATEX_CODE" val="C_i"/>
  <p:tag name="POWERPOINTLATEX_TYPE" val="Inline"/>
  <p:tag name="POWERPOINTLATEX_LINKID" val="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i \in X"/>
  <p:tag name="POWERPOINTLATEX_TYPE" val="Inline"/>
  <p:tag name="POWERPOINTLATEX_LINKID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"/>
  <p:tag name="POWERPOINTLATEX_CODE" val="e \in S"/>
  <p:tag name="POWERPOINTLATEX_TYPE" val="Inline"/>
  <p:tag name="POWERPOINTLATEX_LINKID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95455"/>
  <p:tag name="POWERPOINTLATEX_CODE" val="\varphi"/>
  <p:tag name="POWERPOINTLATEX_TYPE" val="Inline"/>
  <p:tag name="POWERPOINTLATEX_LINKID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 [m] "/>
  <p:tag name="POWERPOINTLATEX_TYPE" val="Inline"/>
  <p:tag name="POWERPOINTLATEX_LINKID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95455"/>
  <p:tag name="POWERPOINTLATEX_CODE" val="\varphi"/>
  <p:tag name="POWERPOINTLATEX_TYPE" val="Inline"/>
  <p:tag name="POWERPOINTLATEX_LINKID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tt{supp}(\varphi)"/>
  <p:tag name="POWERPOINTLATEX_TYPE" val="Inline"/>
  <p:tag name="POWERPOINTLATEX_LINKID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95455"/>
  <p:tag name="POWERPOINTLATEX_CODE" val="\varphi"/>
  <p:tag name="POWERPOINTLATEX_TYPE" val="Inline"/>
  <p:tag name="POWERPOINTLATEX_LINKID" val="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|\mathtt{supp}(\varphi)| \leq 2^n, 2^m"/>
  <p:tag name="POWERPOINTLATEX_TYPE" val="Inline"/>
  <p:tag name="POWERPOINTLATEX_LINKID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95455"/>
  <p:tag name="POWERPOINTLATEX_CODE" val="\varphi"/>
  <p:tag name="POWERPOINTLATEX_TYPE" val="Inline"/>
  <p:tag name="POWERPOINTLATEX_LINKID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291667"/>
  <p:tag name="POWERPOINTLATEX_CODE" val="O^*(|\mathtt{supp}(\varphi)|^2)"/>
  <p:tag name="POWERPOINTLATEX_TYPE" val="Inline"/>
  <p:tag name="POWERPOINTLATEX_LINKID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^*(|\mathtt{supp}(\phi)|^2)"/>
  <p:tag name="POWERPOINTLATEX_ENTRY[0].FONTSIZE" val="44"/>
  <p:tag name="POWERPOINTLATEX_ENTRY[0].SHAPEID" val="1028"/>
  <p:tag name="POWERPOINTLATEX_ENTRY[0].STARTINDEX" val="12"/>
  <p:tag name="POWERPOINTLATEX_ENTRY[0].LENGTH" val="29"/>
  <p:tag name="POWERPOINTLATEX_TYPE" val="HasCompiledInlin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varphi=C_1\wedge\ldots\wedge C_m"/>
  <p:tag name="POWERPOINTLATEX_ENTRY[0].FONTSIZE" val="32"/>
  <p:tag name="POWERPOINTLATEX_ENTRY[0].SHAPEID" val="2050"/>
  <p:tag name="POWERPOINTLATEX_ENTRY[0].STARTINDEX" val="7"/>
  <p:tag name="POWERPOINTLATEX_ENTRY[0].LENGTH" val="36"/>
  <p:tag name="POWERPOINTLATEX_ENTRY[1].CODE" val="\varphi_i:=C_1\wedge\ldots\wedge C_i"/>
  <p:tag name="POWERPOINTLATEX_ENTRY[1].FONTSIZE" val="32"/>
  <p:tag name="POWERPOINTLATEX_ENTRY[1].SHAPEID" val="2051"/>
  <p:tag name="POWERPOINTLATEX_ENTRY[1].STARTINDEX" val="45"/>
  <p:tag name="POWERPOINTLATEX_ENTRY[1].LENGTH" val="36"/>
  <p:tag name="POWERPOINTLATEX_ENTRY[2].CODE" val="|\mathtt{supp}(\varphi_i)| \leq |\mathtt{supp}(\varphi_{i+1})|"/>
  <p:tag name="POWERPOINTLATEX_ENTRY[2].FONTSIZE" val="32"/>
  <p:tag name="POWERPOINTLATEX_ENTRY[2].SHAPEID" val="2052"/>
  <p:tag name="POWERPOINTLATEX_ENTRY[2].STARTINDEX" val="83"/>
  <p:tag name="POWERPOINTLATEX_ENTRY[2].LENGTH" val="49"/>
  <p:tag name="POWERPOINTLATEX_ENTRY[3].CODE" val="\mathtt{supp}(\varphi_{i+1})"/>
  <p:tag name="POWERPOINTLATEX_ENTRY[3].FONTSIZE" val="32"/>
  <p:tag name="POWERPOINTLATEX_ENTRY[3].SHAPEID" val="2053"/>
  <p:tag name="POWERPOINTLATEX_ENTRY[3].STARTINDEX" val="147"/>
  <p:tag name="POWERPOINTLATEX_ENTRY[3].LENGTH" val="22"/>
  <p:tag name="POWERPOINTLATEX_ENTRY[4].CODE" val="\mathtt{supp}(\varphi_{i})"/>
  <p:tag name="POWERPOINTLATEX_ENTRY[4].FONTSIZE" val="32"/>
  <p:tag name="POWERPOINTLATEX_ENTRY[4].SHAPEID" val="2054"/>
  <p:tag name="POWERPOINTLATEX_ENTRY[4].STARTINDEX" val="176"/>
  <p:tag name="POWERPOINTLATEX_ENTRY[4].LENGTH" val="17"/>
  <p:tag name="POWERPOINTLATEX_ENTRY[5].CODE" val="\mathtt{supp}(\varphi_{i+1}) \subseteq \mathtt{supp}(\varphi_i) \cup \{P \cup i | P \in\mathtt{supp}(\varphi_i) \}"/>
  <p:tag name="POWERPOINTLATEX_ENTRY[5].FONTSIZE" val="32"/>
  <p:tag name="POWERPOINTLATEX_ENTRY[5].SHAPEID" val="2055"/>
  <p:tag name="POWERPOINTLATEX_ENTRY[5].STARTINDEX" val="195"/>
  <p:tag name="POWERPOINTLATEX_ENTRY[5].LENGTH" val="91"/>
  <p:tag name="POWERPOINTLATEX_ENTRY[6].CODE" val="f_{j}(X):="/>
  <p:tag name="POWERPOINTLATEX_ENTRY[6].FONTSIZE" val="32"/>
  <p:tag name="POWERPOINTLATEX_ENTRY[6].SHAPEID" val="2056"/>
  <p:tag name="POWERPOINTLATEX_ENTRY[6].STARTINDEX" val="288"/>
  <p:tag name="POWERPOINTLATEX_ENTRY[6].LENGTH" val="18"/>
  <p:tag name="POWERPOINTLATEX_ENTRY[7].CODE" val="X"/>
  <p:tag name="POWERPOINTLATEX_ENTRY[7].FONTSIZE" val="32"/>
  <p:tag name="POWERPOINTLATEX_ENTRY[7].SHAPEID" val="2057"/>
  <p:tag name="POWERPOINTLATEX_ENTRY[7].STARTINDEX" val="326"/>
  <p:tag name="POWERPOINTLATEX_ENTRY[7].LENGTH" val="4"/>
  <p:tag name="POWERPOINTLATEX_ENTRY[8].CODE" val="\varphi_{j}"/>
  <p:tag name="POWERPOINTLATEX_ENTRY[8].FONTSIZE" val="32"/>
  <p:tag name="POWERPOINTLATEX_ENTRY[8].SHAPEID" val="2058"/>
  <p:tag name="POWERPOINTLATEX_ENTRY[8].STARTINDEX" val="334"/>
  <p:tag name="POWERPOINTLATEX_ENTRY[8].LENGTH" val="5"/>
  <p:tag name="POWERPOINTLATEX_ENTRY[9].CODE" val="g_{j}(X):="/>
  <p:tag name="POWERPOINTLATEX_ENTRY[9].FONTSIZE" val="32"/>
  <p:tag name="POWERPOINTLATEX_ENTRY[9].SHAPEID" val="2059"/>
  <p:tag name="POWERPOINTLATEX_ENTRY[9].STARTINDEX" val="341"/>
  <p:tag name="POWERPOINTLATEX_ENTRY[9].LENGTH" val="18"/>
  <p:tag name="POWERPOINTLATEX_ENTRY[10].CODE" val="X"/>
  <p:tag name="POWERPOINTLATEX_ENTRY[10].FONTSIZE" val="32"/>
  <p:tag name="POWERPOINTLATEX_ENTRY[10].SHAPEID" val="2060"/>
  <p:tag name="POWERPOINTLATEX_ENTRY[10].STARTINDEX" val="395"/>
  <p:tag name="POWERPOINTLATEX_ENTRY[10].LENGTH" val="4"/>
  <p:tag name="POWERPOINTLATEX_ENTRY[11].CODE" val="\varphi_{j}"/>
  <p:tag name="POWERPOINTLATEX_ENTRY[11].FONTSIZE" val="32"/>
  <p:tag name="POWERPOINTLATEX_ENTRY[11].SHAPEID" val="2061"/>
  <p:tag name="POWERPOINTLATEX_ENTRY[11].STARTINDEX" val="403"/>
  <p:tag name="POWERPOINTLATEX_ENTRY[11].LENGTH" val="5"/>
  <p:tag name="POWERPOINTLATEX_ENTRY[12].CODE" val="g_{i+1}(X)"/>
  <p:tag name="POWERPOINTLATEX_ENTRY[12].FONTSIZE" val="32"/>
  <p:tag name="POWERPOINTLATEX_ENTRY[12].SHAPEID" val="2062"/>
  <p:tag name="POWERPOINTLATEX_ENTRY[12].STARTINDEX" val="418"/>
  <p:tag name="POWERPOINTLATEX_ENTRY[12].LENGTH" val="16"/>
  <p:tag name="POWERPOINTLATEX_ENTRY[13].CODE" val="X \in \mathtt{supp}(\varphi_i) \cup \{P \cup i | P \in\mathtt{supp}(\varphi_i) \}"/>
  <p:tag name="POWERPOINTLATEX_ENTRY[13].FONTSIZE" val="32"/>
  <p:tag name="POWERPOINTLATEX_ENTRY[13].SHAPEID" val="2063"/>
  <p:tag name="POWERPOINTLATEX_ENTRY[13].STARTINDEX" val="462"/>
  <p:tag name="POWERPOINTLATEX_ENTRY[13].LENGTH" val="73"/>
  <p:tag name="POWERPOINTLATEX_ENTRY[14].CODE" val="f_{i}(X)"/>
  <p:tag name="POWERPOINTLATEX_ENTRY[14].FONTSIZE" val="32"/>
  <p:tag name="POWERPOINTLATEX_ENTRY[14].SHAPEID" val="2064"/>
  <p:tag name="POWERPOINTLATEX_ENTRY[14].STARTINDEX" val="544"/>
  <p:tag name="POWERPOINTLATEX_ENTRY[14].LENGTH" val="11"/>
  <p:tag name="POWERPOINTLATEX_ENTRY[15].CODE" val="X"/>
  <p:tag name="POWERPOINTLATEX_ENTRY[15].FONTSIZE" val="32"/>
  <p:tag name="POWERPOINTLATEX_ENTRY[15].SHAPEID" val="2065"/>
  <p:tag name="POWERPOINTLATEX_ENTRY[15].STARTINDEX" val="565"/>
  <p:tag name="POWERPOINTLATEX_ENTRY[15].LENGTH" val="4"/>
  <p:tag name="POWERPOINTLATEX_ENTRY.LENGTH" val="17"/>
  <p:tag name="POWERPOINTLATEX_ENTRY[16].CODE" val="X"/>
  <p:tag name="POWERPOINTLATEX_ENTRY[16].FONTSIZE" val="32"/>
  <p:tag name="POWERPOINTLATEX_ENTRY[16].SHAPEID" val="2066"/>
  <p:tag name="POWERPOINTLATEX_ENTRY[16].STARTINDEX" val="623"/>
  <p:tag name="POWERPOINTLATEX_ENTRY[16].LENGTH" val="4"/>
  <p:tag name="POWERPOINTLATEX_TYPE" val="HasCompiledInlin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T[i,e]="/>
  <p:tag name="POWERPOINTLATEX_TYPE" val="Inline"/>
  <p:tag name="POWERPOINTLATEX_LINKID" val="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36449"/>
  <p:tag name="POWERPOINTLATEX_CODE" val="O^*(|\mathtt{supp}(\phi)|^2)"/>
  <p:tag name="POWERPOINTLATEX_TYPE" val="Inline"/>
  <p:tag name="POWERPOINTLATEX_LINKID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57724"/>
  <p:tag name="POWERPOINTLATEX_CODE" val="\varphi=C_1\wedge\ldots\wedge C_m"/>
  <p:tag name="POWERPOINTLATEX_TYPE" val="Inline"/>
  <p:tag name="POWERPOINTLATEX_LINKID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57724"/>
  <p:tag name="POWERPOINTLATEX_CODE" val="\varphi_i:=C_1\wedge\ldots\wedge C_i"/>
  <p:tag name="POWERPOINTLATEX_TYPE" val="Inline"/>
  <p:tag name="POWERPOINTLATEX_LINKID" val="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|\mathtt{supp}(\varphi_i)| \leq |\mathtt{supp}(\varphi_{i+1})|"/>
  <p:tag name="POWERPOINTLATEX_TYPE" val="Inline"/>
  <p:tag name="POWERPOINTLATEX_LINKID" val="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tt{supp}(\varphi_{i+1})"/>
  <p:tag name="POWERPOINTLATEX_TYPE" val="Inline"/>
  <p:tag name="POWERPOINTLATEX_LINKID" val="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tt{supp}(\varphi_{i})"/>
  <p:tag name="POWERPOINTLATEX_TYPE" val="Inline"/>
  <p:tag name="POWERPOINTLATEX_LINKID" val="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tt{supp}(\varphi_{i+1}) \subseteq \mathtt{supp}(\varphi_i) \cup \{P \cup i | P \in\mathtt{supp}(\varphi_i) \}"/>
  <p:tag name="POWERPOINTLATEX_TYPE" val="Inline"/>
  <p:tag name="POWERPOINTLATEX_LINKID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785714"/>
  <p:tag name="POWERPOINTLATEX_CODE" val="f_{j}(X):="/>
  <p:tag name="POWERPOINTLATEX_TYPE" val="Inline"/>
  <p:tag name="POWERPOINTLATEX_LINKID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979592"/>
  <p:tag name="POWERPOINTLATEX_CODE" val="\varphi_{j}"/>
  <p:tag name="POWERPOINTLATEX_TYPE" val="Inline"/>
  <p:tag name="POWERPOINTLATEX_LINKID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e"/>
  <p:tag name="POWERPOINTLATEX_TYPE" val="Inline"/>
  <p:tag name="POWERPOINTLATEX_LINKID" val="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785714"/>
  <p:tag name="POWERPOINTLATEX_CODE" val="g_{j}(X):="/>
  <p:tag name="POWERPOINTLATEX_TYPE" val="Inline"/>
  <p:tag name="POWERPOINTLATEX_LINKID" val="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979592"/>
  <p:tag name="POWERPOINTLATEX_CODE" val="\varphi_{j}"/>
  <p:tag name="POWERPOINTLATEX_TYPE" val="Inline"/>
  <p:tag name="POWERPOINTLATEX_LINKID" val="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g_{i+1}(X)"/>
  <p:tag name="POWERPOINTLATEX_TYPE" val="Inline"/>
  <p:tag name="POWERPOINTLATEX_LINKID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X \in \mathtt{supp}(\varphi_i) \cup \{P \cup i | P \in\mathtt{supp}(\varphi_i) \}"/>
  <p:tag name="POWERPOINTLATEX_TYPE" val="Inline"/>
  <p:tag name="POWERPOINTLATEX_LINKID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f_{i}(X)"/>
  <p:tag name="POWERPOINTLATEX_TYPE" val="Inline"/>
  <p:tag name="POWERPOINTLATEX_LINKID" val="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111111"/>
  <p:tag name="POWERPOINTLATEX_CODE" val="i"/>
  <p:tag name="POWERPOINTLATEX_TYPE" val="Inline"/>
  <p:tag name="POWERPOINTLATEX_LINKID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T[i,\cdot]"/>
  <p:tag name="POWERPOINTLATEX_TYPE" val="Inline"/>
  <p:tag name="POWERPOINTLATEX_LINKID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T[i-1,\cdot]"/>
  <p:tag name="POWERPOINTLATEX_TYPE" val="Inline"/>
  <p:tag name="POWERPOINTLATEX_LINKID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571429"/>
  <p:tag name="POWERPOINTLATEX_CODE" val="S"/>
  <p:tag name="POWERPOINTLATEX_TYPE" val="Inline"/>
  <p:tag name="POWERPOINTLATEX_LINKID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n"/>
  <p:tag name="POWERPOINTLATEX_ENTRY[0].FONTSIZE" val="32"/>
  <p:tag name="POWERPOINTLATEX_ENTRY[0].SHAPEID" val="6146"/>
  <p:tag name="POWERPOINTLATEX_ENTRY[0].STARTINDEX" val="8"/>
  <p:tag name="POWERPOINTLATEX_ENTRY[0].LENGTH" val="3"/>
  <p:tag name="POWERPOINTLATEX_ENTRY[1].CODE" val="a_1,\ldots,a_n"/>
  <p:tag name="POWERPOINTLATEX_ENTRY[1].FONTSIZE" val="32"/>
  <p:tag name="POWERPOINTLATEX_ENTRY[1].SHAPEID" val="6147"/>
  <p:tag name="POWERPOINTLATEX_ENTRY[1].STARTINDEX" val="21"/>
  <p:tag name="POWERPOINTLATEX_ENTRY[1].LENGTH" val="16"/>
  <p:tag name="POWERPOINTLATEX_ENTRY[2].CODE" val="t"/>
  <p:tag name="POWERPOINTLATEX_ENTRY[2].FONTSIZE" val="32"/>
  <p:tag name="POWERPOINTLATEX_ENTRY[2].SHAPEID" val="6148"/>
  <p:tag name="POWERPOINTLATEX_ENTRY[2].STARTINDEX" val="50"/>
  <p:tag name="POWERPOINTLATEX_ENTRY[2].LENGTH" val="2"/>
  <p:tag name="POWERPOINTLATEX_ENTRY.LENGTH" val="4"/>
  <p:tag name="POWERPOINTLATEX_ENTRY[3].CODE" val="X \subseteq \{1,\ldots,n\}"/>
  <p:tag name="POWERPOINTLATEX_ENTRY[3].FONTSIZE" val="32"/>
  <p:tag name="POWERPOINTLATEX_ENTRY[3].SHAPEID" val="6149"/>
  <p:tag name="POWERPOINTLATEX_ENTRY[3].STARTINDEX" val="70"/>
  <p:tag name="POWERPOINTLATEX_ENTRY[3].LENGTH" val="24"/>
  <p:tag name="POWERPOINTLATEX_TYPE" val="HasCompiledInlin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\sum_{i \in X}a_i=t?"/>
  <p:tag name="POWERPOINTLATEX_ENTRY[0].FONTSIZE" val="32"/>
  <p:tag name="POWERPOINTLATEX_ENTRY[0].SHAPEID" val="3074"/>
  <p:tag name="POWERPOINTLATEX_ENTRY[0].STARTINDEX" val="1"/>
  <p:tag name="POWERPOINTLATEX_ENTRY[0].LENGTH" val="12"/>
  <p:tag name="POWERPOINTLATEX_TYPE" val="HasCompiledInlin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\sum_{i \in X}a_i=t?"/>
  <p:tag name="POWERPOINTLATEX_TYPE" val="Inline"/>
  <p:tag name="POWERPOINTLATEX_LINKID" val="5"/>
  <p:tag name="POWERPOINTLATEX_BASELINEOFFSET" val="0,21191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ubset Sum}"/>
  <p:tag name="POWERPOINTLATEX_TYPE" val="Inline"/>
  <p:tag name="POWERPOINTLATEX_LINKID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24"/>
  <p:tag name="POWERPOINTLATEX_ENTRY[0].SHAPEID" val="5123"/>
  <p:tag name="POWERPOINTLATEX_ENTRY[0].STARTINDEX" val="9"/>
  <p:tag name="POWERPOINTLATEX_ENTRY[0].LENGTH" val="17"/>
  <p:tag name="POWERPOINTLATEX_TYPE" val="HasCompiledInlin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57143"/>
  <p:tag name="POWERPOINTLATEX_CODE" val="t=5842"/>
  <p:tag name="POWERPOINTLATEX_TYPE" val="Inline"/>
  <p:tag name="POWERPOINTLATEX_LINKID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58824"/>
  <p:tag name="POWERPOINTLATEX_CODE" val="a_1,\ldots,a_n"/>
  <p:tag name="POWERPOINTLATEX_TYPE" val="Inline"/>
  <p:tag name="POWERPOINTLATEX_LINKID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098901"/>
  <p:tag name="POWERPOINTLATEX_CODE" val="+: S\times S \rightarrow S"/>
  <p:tag name="POWERPOINTLATEX_TYPE" val="Inline"/>
  <p:tag name="POWERPOINTLATEX_LINKID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176471"/>
  <p:tag name="POWERPOINTLATEX_CODE" val="t"/>
  <p:tag name="POWERPOINTLATEX_TYPE" val="Inline"/>
  <p:tag name="POWERPOINTLATEX_LINKID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X \subseteq \{1,\ldots,n\}"/>
  <p:tag name="POWERPOINTLATEX_TYPE" val="Inline"/>
  <p:tag name="POWERPOINTLATEX_LINKID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n"/>
  <p:tag name="POWERPOINTLATEX_ENTRY[0].FONTSIZE" val="32"/>
  <p:tag name="POWERPOINTLATEX_ENTRY[0].SHAPEID" val="2054"/>
  <p:tag name="POWERPOINTLATEX_ENTRY[0].STARTINDEX" val="8"/>
  <p:tag name="POWERPOINTLATEX_ENTRY[0].LENGTH" val="3"/>
  <p:tag name="POWERPOINTLATEX_ENTRY[1].CODE" val="a_1,\ldots,a_n"/>
  <p:tag name="POWERPOINTLATEX_ENTRY[1].FONTSIZE" val="32"/>
  <p:tag name="POWERPOINTLATEX_ENTRY[1].SHAPEID" val="2055"/>
  <p:tag name="POWERPOINTLATEX_ENTRY[1].STARTINDEX" val="21"/>
  <p:tag name="POWERPOINTLATEX_ENTRY[1].LENGTH" val="16"/>
  <p:tag name="POWERPOINTLATEX_ENTRY[2].CODE" val="t"/>
  <p:tag name="POWERPOINTLATEX_ENTRY[2].FONTSIZE" val="32"/>
  <p:tag name="POWERPOINTLATEX_ENTRY[2].SHAPEID" val="2056"/>
  <p:tag name="POWERPOINTLATEX_ENTRY[2].STARTINDEX" val="50"/>
  <p:tag name="POWERPOINTLATEX_ENTRY[2].LENGTH" val="2"/>
  <p:tag name="POWERPOINTLATEX_ENTRY.LENGTH" val="4"/>
  <p:tag name="POWERPOINTLATEX_ENTRY[3].CODE" val="X \subseteq \{1,\ldots,n\}"/>
  <p:tag name="POWERPOINTLATEX_ENTRY[3].FONTSIZE" val="32"/>
  <p:tag name="POWERPOINTLATEX_ENTRY[3].SHAPEID" val="2057"/>
  <p:tag name="POWERPOINTLATEX_ENTRY[3].STARTINDEX" val="70"/>
  <p:tag name="POWERPOINTLATEX_ENTRY[3].LENGTH" val="24"/>
  <p:tag name="POWERPOINTLATEX_TYPE" val="HasCompiledInlin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\sum_{i \in X}a_i=t?"/>
  <p:tag name="POWERPOINTLATEX_ENTRY[0].FONTSIZE" val="32"/>
  <p:tag name="POWERPOINTLATEX_ENTRY[0].SHAPEID" val="3074"/>
  <p:tag name="POWERPOINTLATEX_ENTRY[0].STARTINDEX" val="1"/>
  <p:tag name="POWERPOINTLATEX_ENTRY[0].LENGTH" val="12"/>
  <p:tag name="POWERPOINTLATEX_TYPE" val="HasCompiledInlin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\sum_{i \in X}a_i=t?"/>
  <p:tag name="POWERPOINTLATEX_TYPE" val="Inline"/>
  <p:tag name="POWERPOINTLATEX_LINKID" val="5"/>
  <p:tag name="POWERPOINTLATEX_BASELINEOFFSET" val="0,21191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ubset Sum}"/>
  <p:tag name="POWERPOINTLATEX_TYPE" val="Inline"/>
  <p:tag name="POWERPOINTLATEX_LINKID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58824"/>
  <p:tag name="POWERPOINTLATEX_CODE" val="a_1,\ldots,a_n"/>
  <p:tag name="POWERPOINTLATEX_TYPE" val="Inline"/>
  <p:tag name="POWERPOINTLATEX_LINKID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176471"/>
  <p:tag name="POWERPOINTLATEX_CODE" val="t"/>
  <p:tag name="POWERPOINTLATEX_TYPE" val="Inline"/>
  <p:tag name="POWERPOINTLATEX_LINKID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X \subseteq \{1,\ldots,n\}"/>
  <p:tag name="POWERPOINTLATEX_TYPE" val="Inline"/>
  <p:tag name="POWERPOINTLATEX_LINKID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24"/>
  <p:tag name="POWERPOINTLATEX_ENTRY[0].SHAPEID" val="5123"/>
  <p:tag name="POWERPOINTLATEX_ENTRY[0].STARTINDEX" val="9"/>
  <p:tag name="POWERPOINTLATEX_ENTRY[0].LENGTH" val="17"/>
  <p:tag name="POWERPOINTLATEX_TYPE" val="HasCompiledInlin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857143"/>
  <p:tag name="POWERPOINTLATEX_CODE" val="t=5842"/>
  <p:tag name="POWERPOINTLATEX_TYPE" val="Inline"/>
  <p:tag name="POWERPOINTLATEX_LINKID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T[i,e]=\big|\big\{ X \subseteq \{1,\ldots,i\} \big| \sum_{j \in X} a_j = e \big\}\big|"/>
  <p:tag name="POWERPOINTLATEX_ENTRY[0].FONTSIZE" val="28"/>
  <p:tag name="POWERPOINTLATEX_ENTRY[0].SHAPEID" val="1042"/>
  <p:tag name="POWERPOINTLATEX_ENTRY[0].STARTINDEX" val="1"/>
  <p:tag name="POWERPOINTLATEX_ENTRY[0].LENGTH" val="48"/>
  <p:tag name="POWERPOINTLATEX_TYPE" val="HasCompiledInlin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[i,e]= \begin{cases} 0 &amp; \text{if } e =0  \\ 1 &amp; \text{if } e=i=0 \\ T[i-1,e]+T[i-1,e- a_i] &amp; \text{otherwise}. \end{cases}"/>
  <p:tag name="POWERPOINTLATEX_ENTRY[0].FONTSIZE" val="24"/>
  <p:tag name="POWERPOINTLATEX_ENTRY[0].SHAPEID" val="2050"/>
  <p:tag name="POWERPOINTLATEX_ENTRY[0].STARTINDEX" val="1"/>
  <p:tag name="POWERPOINTLATEX_ENTRY[0].LENGTH" val="36"/>
  <p:tag name="POWERPOINTLATEX_TYPE" val="HasCompiledInlin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T[i,e]=\big|\big\{ X \subseteq \{1,\ldots,i\} \big| \sum_{j \in X} a_j = e \big\}\big|"/>
  <p:tag name="POWERPOINTLATEX_TYPE" val="Inline"/>
  <p:tag name="POWERPOINTLATEX_LINKID" val="3"/>
  <p:tag name="POWERPOINTLATEX_BASELINEOFFSET" val="0,268554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T[i,e]= \begin{cases} 0 &amp; \text{if } e =0  \\ 1 &amp; \text{if } e=i=0 \\ T[i-1,e]+T[i-1,e- a_i] &amp; \text{otherwise}. \end{cases}"/>
  <p:tag name="POWERPOINTLATEX_TYPE" val="Inline"/>
  <p:tag name="POWERPOINTLATEX_LINKID" val="4"/>
  <p:tag name="POWERPOINTLATEX_BASELINEOFFSET" val="0,26855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O^*(t)"/>
  <p:tag name="POWERPOINTLATEX_ENTRY[0].FONTSIZE" val="32"/>
  <p:tag name="POWERPOINTLATEX_ENTRY[0].SHAPEID" val="3074"/>
  <p:tag name="POWERPOINTLATEX_ENTRY[0].STARTINDEX" val="11"/>
  <p:tag name="POWERPOINTLATEX_ENTRY[0].LENGTH" val="11"/>
  <p:tag name="POWERPOINTLATEX_ENTRY[1].CODE" val="O^*(S)"/>
  <p:tag name="POWERPOINTLATEX_ENTRY[1].FONTSIZE" val="32"/>
  <p:tag name="POWERPOINTLATEX_ENTRY[1].SHAPEID" val="3075"/>
  <p:tag name="POWERPOINTLATEX_ENTRY[1].STARTINDEX" val="40"/>
  <p:tag name="POWERPOINTLATEX_ENTRY[1].LENGTH" val="12"/>
  <p:tag name="POWERPOINTLATEX_ENTRY[2].CODE" val="S=\big|\big\{\sum_{j \in X}a_j \big| X \subseteq \{1,\ldots,n\} \big\}\big|"/>
  <p:tag name="POWERPOINTLATEX_ENTRY[2].FONTSIZE" val="28"/>
  <p:tag name="POWERPOINTLATEX_ENTRY[2].SHAPEID" val="3076"/>
  <p:tag name="POWERPOINTLATEX_ENTRY[2].STARTINDEX" val="65"/>
  <p:tag name="POWERPOINTLATEX_ENTRY[2].LENGTH" val="52"/>
  <p:tag name="POWERPOINTLATEX_ENTRY[3].CODE" val="S \leq t,2^n"/>
  <p:tag name="POWERPOINTLATEX_ENTRY[3].FONTSIZE" val="28"/>
  <p:tag name="POWERPOINTLATEX_ENTRY[3].SHAPEID" val="3077"/>
  <p:tag name="POWERPOINTLATEX_ENTRY[3].STARTINDEX" val="129"/>
  <p:tag name="POWERPOINTLATEX_ENTRY[3].LENGTH" val="17"/>
  <p:tag name="POWERPOINTLATEX_ENTRY[4].CODE" val="O^*(t)"/>
  <p:tag name="POWERPOINTLATEX_ENTRY[4].FONTSIZE" val="32"/>
  <p:tag name="POWERPOINTLATEX_ENTRY[4].SHAPEID" val="3078"/>
  <p:tag name="POWERPOINTLATEX_ENTRY[4].STARTINDEX" val="159"/>
  <p:tag name="POWERPOINTLATEX_ENTRY[4].LENGTH" val="11"/>
  <p:tag name="POWERPOINTLATEX_ENTRY[5].CODE" val="O^*(1)"/>
  <p:tag name="POWERPOINTLATEX_ENTRY[5].FONTSIZE" val="32"/>
  <p:tag name="POWERPOINTLATEX_ENTRY[5].SHAPEID" val="3079"/>
  <p:tag name="POWERPOINTLATEX_ENTRY[5].STARTINDEX" val="180"/>
  <p:tag name="POWERPOINTLATEX_ENTRY[5].LENGTH" val="11"/>
  <p:tag name="POWERPOINTLATEX_ENTRY[6].CODE" val="O^*(S)"/>
  <p:tag name="POWERPOINTLATEX_ENTRY[6].FONTSIZE" val="32"/>
  <p:tag name="POWERPOINTLATEX_ENTRY[6].SHAPEID" val="3080"/>
  <p:tag name="POWERPOINTLATEX_ENTRY[6].STARTINDEX" val="212"/>
  <p:tag name="POWERPOINTLATEX_ENTRY[6].LENGTH" val="12"/>
  <p:tag name="POWERPOINTLATEX_ENTRY.LENGTH" val="8"/>
  <p:tag name="POWERPOINTLATEX_ENTRY[7].CODE" val="O^*(1)"/>
  <p:tag name="POWERPOINTLATEX_ENTRY[7].FONTSIZE" val="32"/>
  <p:tag name="POWERPOINTLATEX_ENTRY[7].SHAPEID" val="3081"/>
  <p:tag name="POWERPOINTLATEX_ENTRY[7].STARTINDEX" val="234"/>
  <p:tag name="POWERPOINTLATEX_ENTRY[7].LENGTH" val="11"/>
  <p:tag name="POWERPOINTLATEX_TYPE" val="HasCompiledInlin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t)"/>
  <p:tag name="POWERPOINTLATEX_TYPE" val="Inline"/>
  <p:tag name="POWERPOINTLATEX_LINK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8632"/>
  <p:tag name="POWERPOINTLATEX_CODE" val="(a_1,b_1),\ldots,(a_n,b_n)"/>
  <p:tag name="POWERPOINTLATEX_TYPE" val="Inline"/>
  <p:tag name="POWERPOINTLATEX_LINKID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S)"/>
  <p:tag name="POWERPOINTLATEX_TYPE" val="Inline"/>
  <p:tag name="POWERPOINTLATEX_LINKID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376623"/>
  <p:tag name="POWERPOINTLATEX_CODE" val="S=\big|\big\{\sum_{j \in X}a_j \big| X \subseteq \{1,\ldots,n\} \big\}\big|"/>
  <p:tag name="POWERPOINTLATEX_TYPE" val="Inline"/>
  <p:tag name="POWERPOINTLATEX_LINKID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211538"/>
  <p:tag name="POWERPOINTLATEX_CODE" val="S \leq t,2^n"/>
  <p:tag name="POWERPOINTLATEX_TYPE" val="Inline"/>
  <p:tag name="POWERPOINTLATEX_LINKID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t)"/>
  <p:tag name="POWERPOINTLATEX_TYPE" val="Inline"/>
  <p:tag name="POWERPOINTLATEX_LINKID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S)"/>
  <p:tag name="POWERPOINTLATEX_TYPE" val="Inline"/>
  <p:tag name="POWERPOINTLATEX_LINKID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T[i,e]=\big|\big\{ X \subseteq \{1,\ldots,i\} \big| \sum_{j \in X} a_j = e \big\}\big|"/>
  <p:tag name="POWERPOINTLATEX_ENTRY[0].FONTSIZE" val="28"/>
  <p:tag name="POWERPOINTLATEX_ENTRY[0].SHAPEID" val="1042"/>
  <p:tag name="POWERPOINTLATEX_ENTRY[0].STARTINDEX" val="1"/>
  <p:tag name="POWERPOINTLATEX_ENTRY[0].LENGTH" val="48"/>
  <p:tag name="POWERPOINTLATEX_TYPE" val="HasCompiledInlin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[i,e]= \begin{cases} 0 &amp; \text{if } e =0  \\ 1 &amp; \text{if } e=i=0 \\ T[i-1,e]+T[i-1,e- a_i] &amp; \text{otherwise}. \end{cases}"/>
  <p:tag name="POWERPOINTLATEX_ENTRY[0].FONTSIZE" val="24"/>
  <p:tag name="POWERPOINTLATEX_ENTRY[0].SHAPEID" val="2050"/>
  <p:tag name="POWERPOINTLATEX_ENTRY[0].STARTINDEX" val="1"/>
  <p:tag name="POWERPOINTLATEX_ENTRY[0].LENGTH" val="36"/>
  <p:tag name="POWERPOINTLATEX_TYPE" val="HasCompiledInlin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T[i,e]=\big|\big\{ X \subseteq \{1,\ldots,i\} \big| \sum_{j \in X} a_j = e \big\}\big|"/>
  <p:tag name="POWERPOINTLATEX_TYPE" val="Inline"/>
  <p:tag name="POWERPOINTLATEX_LINKID" val="3"/>
  <p:tag name="POWERPOINTLATEX_BASELINEOFFSET" val="0,26855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5813954"/>
  <p:tag name="POWERPOINTLATEX_CODE" val="t \in S"/>
  <p:tag name="POWERPOINTLATEX_TYPE" val="Inline"/>
  <p:tag name="POWERPOINTLATEX_LINKID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T[i,e]= \begin{cases} 0 &amp; \text{if } e =0  \\ 1 &amp; \text{if } e=i=0 \\ T[i-1,e]+T[i-1,e- a_i] &amp; \text{otherwise}. \end{cases}"/>
  <p:tag name="POWERPOINTLATEX_TYPE" val="Inline"/>
  <p:tag name="POWERPOINTLATEX_LINKID" val="4"/>
  <p:tag name="POWERPOINTLATEX_BASELINEOFFSET" val="0,26855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T[i,e]=\big|\big\{ X \subseteq \{1,\ldots,i\} \big| \sum_{j \in X} a_j \equiv e \% p \big\}\big|"/>
  <p:tag name="POWERPOINTLATEX_ENTRY[0].FONTSIZE" val="28"/>
  <p:tag name="POWERPOINTLATEX_ENTRY[0].SHAPEID" val="3074"/>
  <p:tag name="POWERPOINTLATEX_ENTRY[0].STARTINDEX" val="1"/>
  <p:tag name="POWERPOINTLATEX_ENTRY[0].LENGTH" val="51"/>
  <p:tag name="POWERPOINTLATEX_TYPE" val="HasCompiledInlin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[i,e]= \begin{cases} 0 &amp; \text{if } e =0 \%p  \\ 1 &amp; \text{if } i=0, e =0 \%p \\ T[i-1,e]+T[i-1,(e- a_i) \%p] &amp; \text{otherwise}. \end{cases}"/>
  <p:tag name="POWERPOINTLATEX_ENTRY[0].FONTSIZE" val="20"/>
  <p:tag name="POWERPOINTLATEX_ENTRY[0].SHAPEID" val="5"/>
  <p:tag name="POWERPOINTLATEX_ENTRY[0].STARTINDEX" val="1"/>
  <p:tag name="POWERPOINTLATEX_ENTRY[0].LENGTH" val="43"/>
  <p:tag name="POWERPOINTLATEX_TYPE" val="HasCompiledInlin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T[i,e]= \begin{cases} 0 &amp; \text{if } e =0 \%p  \\ 1 &amp; \text{if } i=0, e =0 \%p \\ T[i-1,e]+T[i-1,(e- a_i) \%p] &amp; \text{otherwise}. \end{cases}"/>
  <p:tag name="POWERPOINTLATEX_TYPE" val="Inline"/>
  <p:tag name="POWERPOINTLATEX_LINKID" val="4"/>
  <p:tag name="POWERPOINTLATEX_BASELINEOFFSET" val="0,26855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T[i,e]=\big|\big\{ X \subseteq \{1,\ldots,i\} \big| \sum_{j \in X} a_j \equiv e \% p \big\}\big|"/>
  <p:tag name="POWERPOINTLATEX_TYPE" val="Inline"/>
  <p:tag name="POWERPOINTLATEX_LINKID" val="3"/>
  <p:tag name="POWERPOINTLATEX_BASELINEOFFSET" val="0,268554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4098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4099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4100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4101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4102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4103"/>
  <p:tag name="POWERPOINTLATEX_ENTRY[5].STARTINDEX" val="107"/>
  <p:tag name="POWERPOINTLATEX_ENTRY[5].LENGTH" val="14"/>
  <p:tag name="POWERPOINTLATEX_ENTRY.LENGTH" val="7"/>
  <p:tag name="POWERPOINTLATEX_ENTRY[6].CODE" val="w^Tx\leq t"/>
  <p:tag name="POWERPOINTLATEX_ENTRY[6].FONTSIZE" val="32"/>
  <p:tag name="POWERPOINTLATEX_ENTRY[6].SHAPEID" val="4104"/>
  <p:tag name="POWERPOINTLATEX_ENTRY[6].STARTINDEX" val="126"/>
  <p:tag name="POWERPOINTLATEX_ENTRY[6].LENGTH" val="17"/>
  <p:tag name="POWERPOINTLATEX_TYPE" val="HasCompiledInlin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X \subseteq [n]"/>
  <p:tag name="POWERPOINTLATEX_TYPE" val="Inline"/>
  <p:tag name="POWERPOINTLATEX_LINKID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5122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5123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5124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5125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5126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5127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5128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5129"/>
  <p:tag name="POWERPOINTLATEX_ENTRY[7].STARTINDEX" val="164"/>
  <p:tag name="POWERPOINTLATEX_ENTRY[7].LENGTH" val="15"/>
  <p:tag name="POWERPOINTLATEX_ENTRY.LENGTH" val="9"/>
  <p:tag name="POWERPOINTLATEX_ENTRY[8].CODE" val="O^*(1)"/>
  <p:tag name="POWERPOINTLATEX_ENTRY[8].FONTSIZE" val="32"/>
  <p:tag name="POWERPOINTLATEX_ENTRY[8].SHAPEID" val="5130"/>
  <p:tag name="POWERPOINTLATEX_ENTRY[8].STARTINDEX" val="189"/>
  <p:tag name="POWERPOINTLATEX_ENTRY[8].LENGTH" val="11"/>
  <p:tag name="POWERPOINTLATEX_TYPE" val="HasCompiledInlin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230769"/>
  <p:tag name="POWERPOINTLATEX_CODE" val="\sum_{e \in X}a_e + \sum_{e \in \overline{X}}b_e=t"/>
  <p:tag name="POWERPOINTLATEX_TYPE" val="Inline"/>
  <p:tag name="POWERPOINTLATEX_LINKID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461539"/>
  <p:tag name="POWERPOINTLATEX_CODE" val="w^Tx\leq t"/>
  <p:tag name="POWERPOINTLATEX_TYPE" val="Inline"/>
  <p:tag name="POWERPOINTLATEX_LINKID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2^{m})"/>
  <p:tag name="POWERPOINTLATEX_TYPE" val="Inline"/>
  <p:tag name="POWERPOINTLATEX_LINKID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O^*(1)"/>
  <p:tag name="POWERPOINTLATEX_TYPE" val="Inline"/>
  <p:tag name="POWERPOINTLATEX_LINKID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A \in \mathbb{Z}_2^{n \times m}"/>
  <p:tag name="POWERPOINTLATEX_ENTRY[0].FONTSIZE" val="32"/>
  <p:tag name="POWERPOINTLATEX_ENTRY[0].SHAPEID" val="6234"/>
  <p:tag name="POWERPOINTLATEX_ENTRY[0].STARTINDEX" val="7"/>
  <p:tag name="POWERPOINTLATEX_ENTRY[0].LENGTH" val="20"/>
  <p:tag name="POWERPOINTLATEX_ENTRY[1].CODE" val="b \in \mathbb{Z}^n_2"/>
  <p:tag name="POWERPOINTLATEX_ENTRY[1].FONTSIZE" val="32"/>
  <p:tag name="POWERPOINTLATEX_ENTRY[1].SHAPEID" val="6235"/>
  <p:tag name="POWERPOINTLATEX_ENTRY[1].STARTINDEX" val="29"/>
  <p:tag name="POWERPOINTLATEX_ENTRY[1].LENGTH" val="13"/>
  <p:tag name="POWERPOINTLATEX_ENTRY[2].CODE" val="w \in \mathbb{N}^m"/>
  <p:tag name="POWERPOINTLATEX_ENTRY[2].FONTSIZE" val="32"/>
  <p:tag name="POWERPOINTLATEX_ENTRY[2].SHAPEID" val="6236"/>
  <p:tag name="POWERPOINTLATEX_ENTRY[2].STARTINDEX" val="44"/>
  <p:tag name="POWERPOINTLATEX_ENTRY[2].LENGTH" val="15"/>
  <p:tag name="POWERPOINTLATEX_ENTRY[3].CODE" val="t \in \mathbb{N}"/>
  <p:tag name="POWERPOINTLATEX_ENTRY[3].FONTSIZE" val="32"/>
  <p:tag name="POWERPOINTLATEX_ENTRY[3].SHAPEID" val="6237"/>
  <p:tag name="POWERPOINTLATEX_ENTRY[3].STARTINDEX" val="64"/>
  <p:tag name="POWERPOINTLATEX_ENTRY[3].LENGTH" val="11"/>
  <p:tag name="POWERPOINTLATEX_ENTRY[4].CODE" val="x \in \mathbb{Z}^m_2"/>
  <p:tag name="POWERPOINTLATEX_ENTRY[4].FONTSIZE" val="32"/>
  <p:tag name="POWERPOINTLATEX_ENTRY[4].SHAPEID" val="6238"/>
  <p:tag name="POWERPOINTLATEX_ENTRY[4].STARTINDEX" val="82"/>
  <p:tag name="POWERPOINTLATEX_ENTRY[4].LENGTH" val="14"/>
  <p:tag name="POWERPOINTLATEX_ENTRY[5].CODE" val="Ax=b"/>
  <p:tag name="POWERPOINTLATEX_ENTRY[5].FONTSIZE" val="32"/>
  <p:tag name="POWERPOINTLATEX_ENTRY[5].SHAPEID" val="6239"/>
  <p:tag name="POWERPOINTLATEX_ENTRY[5].STARTINDEX" val="107"/>
  <p:tag name="POWERPOINTLATEX_ENTRY[5].LENGTH" val="14"/>
  <p:tag name="POWERPOINTLATEX_ENTRY[6].CODE" val="w^Tx\leq t"/>
  <p:tag name="POWERPOINTLATEX_ENTRY[6].FONTSIZE" val="32"/>
  <p:tag name="POWERPOINTLATEX_ENTRY[6].SHAPEID" val="6240"/>
  <p:tag name="POWERPOINTLATEX_ENTRY[6].STARTINDEX" val="126"/>
  <p:tag name="POWERPOINTLATEX_ENTRY[6].LENGTH" val="17"/>
  <p:tag name="POWERPOINTLATEX_ENTRY[7].CODE" val="O^*(2^{m})"/>
  <p:tag name="POWERPOINTLATEX_ENTRY[7].FONTSIZE" val="32"/>
  <p:tag name="POWERPOINTLATEX_ENTRY[7].SHAPEID" val="6241"/>
  <p:tag name="POWERPOINTLATEX_ENTRY[7].STARTINDEX" val="164"/>
  <p:tag name="POWERPOINTLATEX_ENTRY[7].LENGTH" val="15"/>
  <p:tag name="POWERPOINTLATEX_ENTRY[8].CODE" val="O^*(1)"/>
  <p:tag name="POWERPOINTLATEX_ENTRY[8].FONTSIZE" val="32"/>
  <p:tag name="POWERPOINTLATEX_ENTRY[8].SHAPEID" val="6242"/>
  <p:tag name="POWERPOINTLATEX_ENTRY[8].STARTINDEX" val="189"/>
  <p:tag name="POWERPOINTLATEX_ENTRY[8].LENGTH" val="11"/>
  <p:tag name="POWERPOINTLATEX_ENTRY.LENGTH" val="10"/>
  <p:tag name="POWERPOINTLATEX_ENTRY[9].CODE" val="O^*(2^n)"/>
  <p:tag name="POWERPOINTLATEX_ENTRY[9].FONTSIZE" val="32"/>
  <p:tag name="POWERPOINTLATEX_ENTRY[9].SHAPEID" val="6243"/>
  <p:tag name="POWERPOINTLATEX_ENTRY[9].STARTINDEX" val="212"/>
  <p:tag name="POWERPOINTLATEX_ENTRY[9].LENGTH" val="14"/>
  <p:tag name="POWERPOINTLATEX_TYPE" val="HasCompiledInlin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A \in \mathbb{Z}_2^{n \times m}"/>
  <p:tag name="POWERPOINTLATEX_TYPE" val="Inline"/>
  <p:tag name="POWERPOINTLATEX_LINKID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19048"/>
  <p:tag name="POWERPOINTLATEX_CODE" val="b \in \mathbb{Z}^n_2"/>
  <p:tag name="POWERPOINTLATEX_TYPE" val="Inline"/>
  <p:tag name="POWERPOINTLATEX_LINKID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w \in \mathbb{N}^m"/>
  <p:tag name="POWERPOINTLATEX_TYPE" val="Inline"/>
  <p:tag name="POWERPOINTLATEX_LINKID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t \in \mathbb{N}"/>
  <p:tag name="POWERPOINTLATEX_TYPE" val="Inline"/>
  <p:tag name="POWERPOINTLATEX_LINKID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66129"/>
  <p:tag name="POWERPOINTLATEX_CODE" val="x \in \mathbb{Z}^m_2"/>
  <p:tag name="POWERPOINTLATEX_TYPE" val="Inline"/>
  <p:tag name="POWERPOINTLATEX_LINKID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030928"/>
  <p:tag name="POWERPOINTLATEX_CODE" val="Ax=b"/>
  <p:tag name="POWERPOINTLATEX_TYPE" val="Inline"/>
  <p:tag name="POWERPOINTLATEX_LINKID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657</Words>
  <Application>Microsoft Office PowerPoint</Application>
  <PresentationFormat>On-screen Show (4:3)</PresentationFormat>
  <Paragraphs>501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Homomorphic Hashing for Sparse Coefficient Extraction</vt:lpstr>
      <vt:lpstr>Outline</vt:lpstr>
      <vt:lpstr>Main Idea</vt:lpstr>
      <vt:lpstr>PowerPoint Presentation</vt:lpstr>
      <vt:lpstr>PowerPoint Presentation</vt:lpstr>
      <vt:lpstr>A generic problem</vt:lpstr>
      <vt:lpstr>A generic, naive, DP algorithm</vt:lpstr>
      <vt:lpstr>Subset Sum</vt:lpstr>
      <vt:lpstr>Subset Sum</vt:lpstr>
      <vt:lpstr>DP Subset 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Sparse DP for Subset Sum</vt:lpstr>
      <vt:lpstr>PowerPoint Presentation</vt:lpstr>
      <vt:lpstr>PowerPoint Presentation</vt:lpstr>
      <vt:lpstr>PowerPoint Presentation</vt:lpstr>
      <vt:lpstr>PowerPoint Presentation</vt:lpstr>
      <vt:lpstr>DP for Subset Sum</vt:lpstr>
      <vt:lpstr>DP Subset Sum</vt:lpstr>
      <vt:lpstr>DP Subset Sum</vt:lpstr>
      <vt:lpstr>PowerPoint Presentation</vt:lpstr>
      <vt:lpstr>Linear Sat</vt:lpstr>
      <vt:lpstr>Linear Sat</vt:lpstr>
      <vt:lpstr>Linear Sat</vt:lpstr>
      <vt:lpstr>Linear Sat</vt:lpstr>
      <vt:lpstr>Linear Sat</vt:lpstr>
      <vt:lpstr>Linear Sat</vt:lpstr>
      <vt:lpstr>Linear Sat</vt:lpstr>
      <vt:lpstr>Linear Sat</vt:lpstr>
      <vt:lpstr>Linear Sat</vt:lpstr>
      <vt:lpstr>Linear Sat</vt:lpstr>
      <vt:lpstr>CNF-Sat</vt:lpstr>
      <vt:lpstr>CNF-Sat</vt:lpstr>
      <vt:lpstr>Concluding remarks</vt:lpstr>
      <vt:lpstr>CNF-Sat in                               time.</vt:lpstr>
    </vt:vector>
  </TitlesOfParts>
  <Company>Faculty of Science U.U.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Homomorphic Hashing for Sparse Coefficient Extraction</dc:title>
  <dc:creator>Nederlof, J. (Jesper)</dc:creator>
  <cp:lastModifiedBy>Jesper Nederlof</cp:lastModifiedBy>
  <cp:revision>97</cp:revision>
  <dcterms:created xsi:type="dcterms:W3CDTF">2012-09-03T09:41:08Z</dcterms:created>
  <dcterms:modified xsi:type="dcterms:W3CDTF">2012-09-13T09:43:37Z</dcterms:modified>
</cp:coreProperties>
</file>