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93" autoAdjust="0"/>
    <p:restoredTop sz="94660"/>
  </p:normalViewPr>
  <p:slideViewPr>
    <p:cSldViewPr>
      <p:cViewPr varScale="1">
        <p:scale>
          <a:sx n="72" d="100"/>
          <a:sy n="72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3DD5-1111-4F3B-B3C5-CAD3FBE78E81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8030E-B89F-424A-B134-3112AB2A54D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3DD5-1111-4F3B-B3C5-CAD3FBE78E81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8030E-B89F-424A-B134-3112AB2A54D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3DD5-1111-4F3B-B3C5-CAD3FBE78E81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8030E-B89F-424A-B134-3112AB2A54D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3DD5-1111-4F3B-B3C5-CAD3FBE78E81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8030E-B89F-424A-B134-3112AB2A54D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3DD5-1111-4F3B-B3C5-CAD3FBE78E81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8030E-B89F-424A-B134-3112AB2A54D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3DD5-1111-4F3B-B3C5-CAD3FBE78E81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8030E-B89F-424A-B134-3112AB2A54D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3DD5-1111-4F3B-B3C5-CAD3FBE78E81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8030E-B89F-424A-B134-3112AB2A54D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3DD5-1111-4F3B-B3C5-CAD3FBE78E81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8030E-B89F-424A-B134-3112AB2A54D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3DD5-1111-4F3B-B3C5-CAD3FBE78E81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8030E-B89F-424A-B134-3112AB2A54D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3DD5-1111-4F3B-B3C5-CAD3FBE78E81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8030E-B89F-424A-B134-3112AB2A54D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3DD5-1111-4F3B-B3C5-CAD3FBE78E81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8030E-B89F-424A-B134-3112AB2A54D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B3DD5-1111-4F3B-B3C5-CAD3FBE78E81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8030E-B89F-424A-B134-3112AB2A54D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219200" y="228600"/>
            <a:ext cx="7010400" cy="6477000"/>
          </a:xfrm>
          <a:prstGeom prst="rect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al 5"/>
          <p:cNvSpPr/>
          <p:nvPr/>
        </p:nvSpPr>
        <p:spPr>
          <a:xfrm>
            <a:off x="3657600" y="2514600"/>
            <a:ext cx="1828800" cy="1828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al 6"/>
          <p:cNvSpPr/>
          <p:nvPr/>
        </p:nvSpPr>
        <p:spPr>
          <a:xfrm>
            <a:off x="4419600" y="3276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ep 1"/>
          <p:cNvGrpSpPr/>
          <p:nvPr/>
        </p:nvGrpSpPr>
        <p:grpSpPr>
          <a:xfrm>
            <a:off x="4191000" y="4862465"/>
            <a:ext cx="762000" cy="1200329"/>
            <a:chOff x="4191000" y="5181600"/>
            <a:chExt cx="762000" cy="1200329"/>
          </a:xfrm>
        </p:grpSpPr>
        <p:sp>
          <p:nvSpPr>
            <p:cNvPr id="8" name="Ovaal 7"/>
            <p:cNvSpPr/>
            <p:nvPr/>
          </p:nvSpPr>
          <p:spPr>
            <a:xfrm>
              <a:off x="4191000" y="5257800"/>
              <a:ext cx="762000" cy="762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4419600" y="5181600"/>
              <a:ext cx="304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dirty="0" smtClean="0"/>
                <a:t>~</a:t>
              </a:r>
              <a:endParaRPr lang="en-US" sz="7200" dirty="0"/>
            </a:p>
          </p:txBody>
        </p:sp>
      </p:grpSp>
      <p:sp>
        <p:nvSpPr>
          <p:cNvPr id="14" name="Tekstvak 13"/>
          <p:cNvSpPr txBox="1"/>
          <p:nvPr/>
        </p:nvSpPr>
        <p:spPr>
          <a:xfrm>
            <a:off x="2362200" y="1150203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Gerard  </a:t>
            </a:r>
            <a:r>
              <a:rPr lang="en-US" dirty="0" smtClean="0"/>
              <a:t>   </a:t>
            </a:r>
            <a:r>
              <a:rPr lang="en-US" sz="4800" dirty="0" err="1" smtClean="0">
                <a:latin typeface="Freestyle Script" pitchFamily="66" charset="0"/>
              </a:rPr>
              <a:t>L’AMiGo</a:t>
            </a:r>
            <a:r>
              <a:rPr lang="en-US" dirty="0" smtClean="0"/>
              <a:t>     </a:t>
            </a:r>
            <a:r>
              <a:rPr lang="en-US" sz="2400" dirty="0" smtClean="0"/>
              <a:t>Radio</a:t>
            </a:r>
            <a:endParaRPr lang="en-US" sz="2400" dirty="0"/>
          </a:p>
        </p:txBody>
      </p:sp>
      <p:grpSp>
        <p:nvGrpSpPr>
          <p:cNvPr id="3" name="Groep 2"/>
          <p:cNvGrpSpPr/>
          <p:nvPr/>
        </p:nvGrpSpPr>
        <p:grpSpPr>
          <a:xfrm>
            <a:off x="2590800" y="4597281"/>
            <a:ext cx="762000" cy="762000"/>
            <a:chOff x="2362200" y="4876800"/>
            <a:chExt cx="762000" cy="762000"/>
          </a:xfrm>
        </p:grpSpPr>
        <p:sp>
          <p:nvSpPr>
            <p:cNvPr id="11" name="Ovaal 10"/>
            <p:cNvSpPr/>
            <p:nvPr/>
          </p:nvSpPr>
          <p:spPr>
            <a:xfrm>
              <a:off x="2362200" y="4876800"/>
              <a:ext cx="762000" cy="762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Gelijkbenige driehoek 14"/>
            <p:cNvSpPr/>
            <p:nvPr/>
          </p:nvSpPr>
          <p:spPr>
            <a:xfrm rot="16200000">
              <a:off x="2743200" y="5029200"/>
              <a:ext cx="152400" cy="457200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al 15"/>
            <p:cNvSpPr/>
            <p:nvPr/>
          </p:nvSpPr>
          <p:spPr>
            <a:xfrm>
              <a:off x="2438400" y="5181600"/>
              <a:ext cx="152400" cy="1524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kstvak 27"/>
          <p:cNvSpPr txBox="1"/>
          <p:nvPr/>
        </p:nvSpPr>
        <p:spPr>
          <a:xfrm rot="19590445">
            <a:off x="6063736" y="4133942"/>
            <a:ext cx="13749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 GROOT NIEUWS</a:t>
            </a:r>
            <a:endParaRPr lang="en-US" sz="1000" dirty="0"/>
          </a:p>
        </p:txBody>
      </p:sp>
      <p:grpSp>
        <p:nvGrpSpPr>
          <p:cNvPr id="4" name="Groep 3"/>
          <p:cNvGrpSpPr/>
          <p:nvPr/>
        </p:nvGrpSpPr>
        <p:grpSpPr>
          <a:xfrm>
            <a:off x="5216522" y="4280068"/>
            <a:ext cx="2199174" cy="1105595"/>
            <a:chOff x="5486400" y="4533205"/>
            <a:chExt cx="2199174" cy="1105595"/>
          </a:xfrm>
        </p:grpSpPr>
        <p:sp>
          <p:nvSpPr>
            <p:cNvPr id="12" name="Ovaal 11"/>
            <p:cNvSpPr/>
            <p:nvPr/>
          </p:nvSpPr>
          <p:spPr>
            <a:xfrm>
              <a:off x="6019800" y="4876800"/>
              <a:ext cx="762000" cy="762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al 16"/>
            <p:cNvSpPr/>
            <p:nvPr/>
          </p:nvSpPr>
          <p:spPr>
            <a:xfrm>
              <a:off x="6096000" y="49530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al 17"/>
            <p:cNvSpPr/>
            <p:nvPr/>
          </p:nvSpPr>
          <p:spPr>
            <a:xfrm>
              <a:off x="6477000" y="48768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al 18"/>
            <p:cNvSpPr/>
            <p:nvPr/>
          </p:nvSpPr>
          <p:spPr>
            <a:xfrm>
              <a:off x="6019800" y="5105400"/>
              <a:ext cx="76200" cy="7619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al 19"/>
            <p:cNvSpPr/>
            <p:nvPr/>
          </p:nvSpPr>
          <p:spPr>
            <a:xfrm>
              <a:off x="6248400" y="48768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al 20"/>
            <p:cNvSpPr/>
            <p:nvPr/>
          </p:nvSpPr>
          <p:spPr>
            <a:xfrm>
              <a:off x="6705600" y="51054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al 21"/>
            <p:cNvSpPr/>
            <p:nvPr/>
          </p:nvSpPr>
          <p:spPr>
            <a:xfrm>
              <a:off x="6629400" y="49530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kstvak 22"/>
            <p:cNvSpPr txBox="1"/>
            <p:nvPr/>
          </p:nvSpPr>
          <p:spPr>
            <a:xfrm rot="19590445">
              <a:off x="6100673" y="4533205"/>
              <a:ext cx="7620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  </a:t>
              </a:r>
              <a:r>
                <a:rPr lang="en-US" sz="1000" dirty="0" smtClean="0"/>
                <a:t>NIEUWS</a:t>
              </a:r>
              <a:endParaRPr lang="en-US" sz="1000" dirty="0"/>
            </a:p>
          </p:txBody>
        </p:sp>
        <p:sp>
          <p:nvSpPr>
            <p:cNvPr id="29" name="Tekstvak 28"/>
            <p:cNvSpPr txBox="1"/>
            <p:nvPr/>
          </p:nvSpPr>
          <p:spPr>
            <a:xfrm rot="19590445">
              <a:off x="6555546" y="4623054"/>
              <a:ext cx="99461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  PARADIJS</a:t>
              </a:r>
              <a:endParaRPr lang="en-US" sz="1000" dirty="0"/>
            </a:p>
          </p:txBody>
        </p:sp>
        <p:sp>
          <p:nvSpPr>
            <p:cNvPr id="33" name="Tekstvak 32"/>
            <p:cNvSpPr txBox="1"/>
            <p:nvPr/>
          </p:nvSpPr>
          <p:spPr>
            <a:xfrm rot="19590445">
              <a:off x="6690963" y="4791789"/>
              <a:ext cx="99461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   </a:t>
              </a:r>
              <a:r>
                <a:rPr lang="en-US" sz="1000" dirty="0" smtClean="0"/>
                <a:t>KLASSIEK</a:t>
              </a:r>
              <a:endParaRPr lang="en-US" sz="1000" dirty="0"/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5562600" y="4648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tx2"/>
                  </a:solidFill>
                </a:rPr>
                <a:t>MG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5486400" y="4953000"/>
              <a:ext cx="5334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6">
                      <a:lumMod val="50000"/>
                    </a:schemeClr>
                  </a:solidFill>
                </a:rPr>
                <a:t>LG</a:t>
              </a:r>
            </a:p>
          </p:txBody>
        </p:sp>
      </p:grpSp>
      <p:sp>
        <p:nvSpPr>
          <p:cNvPr id="37" name="Tekstvak 36"/>
          <p:cNvSpPr txBox="1"/>
          <p:nvPr/>
        </p:nvSpPr>
        <p:spPr>
          <a:xfrm>
            <a:off x="3124200" y="24384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chemeClr val="accent6">
                    <a:lumMod val="50000"/>
                  </a:schemeClr>
                </a:solidFill>
              </a:rPr>
              <a:t>F</a:t>
            </a:r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RANCE INTER</a:t>
            </a:r>
            <a:endParaRPr lang="en-US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Tekstvak 37"/>
          <p:cNvSpPr txBox="1"/>
          <p:nvPr/>
        </p:nvSpPr>
        <p:spPr>
          <a:xfrm>
            <a:off x="2743200" y="2725579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EUROPE 1  </a:t>
            </a:r>
            <a:endParaRPr lang="en-US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2667000" y="29718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DROITWICH</a:t>
            </a:r>
            <a:endParaRPr lang="en-US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2590800" y="33528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LUXEMBOURG</a:t>
            </a:r>
            <a:endParaRPr lang="en-US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2" name="Tekstvak 41"/>
          <p:cNvSpPr txBox="1"/>
          <p:nvPr/>
        </p:nvSpPr>
        <p:spPr>
          <a:xfrm>
            <a:off x="3657600" y="1981200"/>
            <a:ext cx="533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LG</a:t>
            </a:r>
          </a:p>
        </p:txBody>
      </p:sp>
      <p:sp>
        <p:nvSpPr>
          <p:cNvPr id="43" name="Tekstvak 42"/>
          <p:cNvSpPr txBox="1"/>
          <p:nvPr/>
        </p:nvSpPr>
        <p:spPr>
          <a:xfrm>
            <a:off x="4876800" y="1981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MG</a:t>
            </a:r>
            <a:endParaRPr lang="en-US" b="1" dirty="0">
              <a:solidFill>
                <a:schemeClr val="tx2"/>
              </a:solidFill>
            </a:endParaRPr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4572000" y="1981200"/>
            <a:ext cx="0" cy="2819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kstvak 47"/>
          <p:cNvSpPr txBox="1"/>
          <p:nvPr/>
        </p:nvSpPr>
        <p:spPr>
          <a:xfrm>
            <a:off x="4648200" y="22860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2"/>
                </a:solidFill>
              </a:rPr>
              <a:t>R PARADIJS</a:t>
            </a:r>
            <a:r>
              <a:rPr lang="en-US" sz="1000" b="1" dirty="0" smtClean="0"/>
              <a:t>  </a:t>
            </a:r>
            <a:endParaRPr lang="en-US" sz="1000" b="1" dirty="0"/>
          </a:p>
        </p:txBody>
      </p:sp>
      <p:sp>
        <p:nvSpPr>
          <p:cNvPr id="49" name="Tekstvak 48"/>
          <p:cNvSpPr txBox="1"/>
          <p:nvPr/>
        </p:nvSpPr>
        <p:spPr>
          <a:xfrm>
            <a:off x="4953000" y="2514600"/>
            <a:ext cx="1371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2"/>
                </a:solidFill>
              </a:rPr>
              <a:t>  R CHINA INT</a:t>
            </a:r>
            <a:endParaRPr lang="en-US" sz="1000" b="1" dirty="0"/>
          </a:p>
        </p:txBody>
      </p:sp>
      <p:sp>
        <p:nvSpPr>
          <p:cNvPr id="50" name="Tekstvak 49"/>
          <p:cNvSpPr txBox="1"/>
          <p:nvPr/>
        </p:nvSpPr>
        <p:spPr>
          <a:xfrm>
            <a:off x="5257800" y="26670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2"/>
                </a:solidFill>
              </a:rPr>
              <a:t>LONDEN</a:t>
            </a:r>
            <a:r>
              <a:rPr lang="en-US" sz="1000" b="1" dirty="0" smtClean="0"/>
              <a:t>  </a:t>
            </a:r>
            <a:endParaRPr lang="en-US" sz="1000" b="1" dirty="0"/>
          </a:p>
        </p:txBody>
      </p:sp>
      <p:sp>
        <p:nvSpPr>
          <p:cNvPr id="51" name="Tekstvak 50"/>
          <p:cNvSpPr txBox="1"/>
          <p:nvPr/>
        </p:nvSpPr>
        <p:spPr>
          <a:xfrm>
            <a:off x="4724400" y="43434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2"/>
                </a:solidFill>
              </a:rPr>
              <a:t>WAVRE</a:t>
            </a:r>
            <a:r>
              <a:rPr lang="en-US" sz="1000" b="1" dirty="0" smtClean="0"/>
              <a:t> </a:t>
            </a:r>
            <a:endParaRPr lang="en-US" sz="1000" b="1" dirty="0"/>
          </a:p>
        </p:txBody>
      </p:sp>
      <p:sp>
        <p:nvSpPr>
          <p:cNvPr id="52" name="Tekstvak 51"/>
          <p:cNvSpPr txBox="1"/>
          <p:nvPr/>
        </p:nvSpPr>
        <p:spPr>
          <a:xfrm>
            <a:off x="5105400" y="41148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2"/>
                </a:solidFill>
              </a:rPr>
              <a:t>OTTO </a:t>
            </a:r>
            <a:r>
              <a:rPr lang="en-US" sz="1000" b="1" dirty="0" smtClean="0">
                <a:solidFill>
                  <a:schemeClr val="tx2"/>
                </a:solidFill>
              </a:rPr>
              <a:t>N</a:t>
            </a:r>
            <a:r>
              <a:rPr lang="en-US" sz="1000" b="1" dirty="0" smtClean="0">
                <a:solidFill>
                  <a:schemeClr val="tx2"/>
                </a:solidFill>
              </a:rPr>
              <a:t>IEUWS</a:t>
            </a:r>
            <a:endParaRPr lang="en-US" sz="1000" b="1" dirty="0"/>
          </a:p>
        </p:txBody>
      </p:sp>
      <p:sp>
        <p:nvSpPr>
          <p:cNvPr id="55" name="Tekstvak 54"/>
          <p:cNvSpPr txBox="1"/>
          <p:nvPr/>
        </p:nvSpPr>
        <p:spPr>
          <a:xfrm>
            <a:off x="5571947" y="34290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2"/>
                </a:solidFill>
              </a:rPr>
              <a:t>BBC5</a:t>
            </a:r>
            <a:endParaRPr lang="en-US" sz="1000" b="1" dirty="0"/>
          </a:p>
        </p:txBody>
      </p:sp>
      <p:sp>
        <p:nvSpPr>
          <p:cNvPr id="56" name="Tekstvak 55"/>
          <p:cNvSpPr txBox="1"/>
          <p:nvPr/>
        </p:nvSpPr>
        <p:spPr>
          <a:xfrm>
            <a:off x="5486400" y="3124200"/>
            <a:ext cx="15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2"/>
                </a:solidFill>
              </a:rPr>
              <a:t>GROOT NIEUWS </a:t>
            </a:r>
            <a:endParaRPr lang="en-US" sz="1000" b="1" dirty="0"/>
          </a:p>
        </p:txBody>
      </p:sp>
      <p:sp>
        <p:nvSpPr>
          <p:cNvPr id="57" name="Tekstvak 56"/>
          <p:cNvSpPr txBox="1"/>
          <p:nvPr/>
        </p:nvSpPr>
        <p:spPr>
          <a:xfrm>
            <a:off x="5410200" y="28956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2"/>
                </a:solidFill>
              </a:rPr>
              <a:t>TALKSPORT</a:t>
            </a:r>
            <a:r>
              <a:rPr lang="en-US" sz="1000" b="1" dirty="0" smtClean="0"/>
              <a:t>  </a:t>
            </a:r>
            <a:endParaRPr lang="en-US" sz="1000" b="1" dirty="0"/>
          </a:p>
        </p:txBody>
      </p:sp>
      <p:sp>
        <p:nvSpPr>
          <p:cNvPr id="44" name="Tekstvak 43"/>
          <p:cNvSpPr txBox="1"/>
          <p:nvPr/>
        </p:nvSpPr>
        <p:spPr>
          <a:xfrm>
            <a:off x="5486400" y="3675221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2"/>
                </a:solidFill>
              </a:rPr>
              <a:t>OTTO </a:t>
            </a:r>
            <a:r>
              <a:rPr lang="en-US" sz="1000" b="1" dirty="0" smtClean="0">
                <a:solidFill>
                  <a:schemeClr val="tx2"/>
                </a:solidFill>
              </a:rPr>
              <a:t>KLASSIEK</a:t>
            </a:r>
            <a:endParaRPr lang="en-US" sz="1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39</Words>
  <Application>Microsoft Office PowerPoint</Application>
  <PresentationFormat>Diavoorstelling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L’AMiGo Schaal</dc:title>
  <dc:creator>Tel</dc:creator>
  <cp:lastModifiedBy>Gerard</cp:lastModifiedBy>
  <cp:revision>20</cp:revision>
  <dcterms:created xsi:type="dcterms:W3CDTF">2015-03-15T11:42:41Z</dcterms:created>
  <dcterms:modified xsi:type="dcterms:W3CDTF">2015-11-07T15:12:32Z</dcterms:modified>
</cp:coreProperties>
</file>