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327" r:id="rId4"/>
    <p:sldId id="332" r:id="rId5"/>
    <p:sldId id="333" r:id="rId6"/>
    <p:sldId id="334" r:id="rId7"/>
    <p:sldId id="335" r:id="rId8"/>
    <p:sldId id="341" r:id="rId9"/>
    <p:sldId id="336" r:id="rId10"/>
    <p:sldId id="328" r:id="rId11"/>
    <p:sldId id="342" r:id="rId12"/>
    <p:sldId id="337" r:id="rId13"/>
    <p:sldId id="339" r:id="rId14"/>
    <p:sldId id="343" r:id="rId15"/>
    <p:sldId id="338" r:id="rId16"/>
    <p:sldId id="340" r:id="rId17"/>
    <p:sldId id="329" r:id="rId18"/>
    <p:sldId id="353" r:id="rId19"/>
    <p:sldId id="347" r:id="rId20"/>
    <p:sldId id="344" r:id="rId21"/>
    <p:sldId id="350" r:id="rId22"/>
    <p:sldId id="345" r:id="rId23"/>
    <p:sldId id="346" r:id="rId24"/>
    <p:sldId id="330" r:id="rId25"/>
    <p:sldId id="348" r:id="rId26"/>
    <p:sldId id="349" r:id="rId27"/>
    <p:sldId id="331" r:id="rId28"/>
    <p:sldId id="377" r:id="rId29"/>
    <p:sldId id="376" r:id="rId30"/>
    <p:sldId id="352" r:id="rId31"/>
    <p:sldId id="326" r:id="rId32"/>
    <p:sldId id="351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B2FB-EE13-491B-8E66-126490C0FAC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8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16-2-2023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16-2-2023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16-2-2023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nl-NL" dirty="0"/>
              <a:t>Het Reuzen-</a:t>
            </a:r>
            <a:r>
              <a:rPr lang="nl-NL" dirty="0" err="1"/>
              <a:t>Uutje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Philips BX645U (1954)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175193"/>
            <a:ext cx="7200800" cy="1422159"/>
          </a:xfrm>
        </p:spPr>
        <p:txBody>
          <a:bodyPr>
            <a:normAutofit/>
          </a:bodyPr>
          <a:lstStyle/>
          <a:p>
            <a:r>
              <a:rPr lang="en-US" dirty="0"/>
              <a:t>Gerard Tel    (20x RCZ)</a:t>
            </a:r>
          </a:p>
          <a:p>
            <a:r>
              <a:rPr lang="nl-NL" dirty="0"/>
              <a:t>Radiocafé 14 feb 2023 om 20.00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 descr="Afbeelding met binnen, oven&#10;&#10;Automatisch gegenereerde beschrijving">
            <a:extLst>
              <a:ext uri="{FF2B5EF4-FFF2-40B4-BE49-F238E27FC236}">
                <a16:creationId xmlns:a16="http://schemas.microsoft.com/office/drawing/2014/main" id="{73B27878-474E-4585-AD4A-2272A4CB5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99C52-7C1E-4713-8F02-BB62D164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Schema-details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9CA00-48EE-4DD4-AE14-463250EB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Met RF trap en 6 banden</a:t>
            </a:r>
          </a:p>
          <a:p>
            <a:r>
              <a:rPr lang="nl-NL" dirty="0"/>
              <a:t>Afstemoog</a:t>
            </a:r>
          </a:p>
          <a:p>
            <a:r>
              <a:rPr lang="nl-NL" dirty="0" err="1"/>
              <a:t>Fijnafstemming</a:t>
            </a:r>
            <a:endParaRPr lang="nl-NL" dirty="0"/>
          </a:p>
          <a:p>
            <a:r>
              <a:rPr lang="nl-NL" dirty="0"/>
              <a:t>Voeding</a:t>
            </a:r>
          </a:p>
          <a:p>
            <a:r>
              <a:rPr lang="nl-NL" dirty="0"/>
              <a:t>PU ingang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783A2A-5BFC-458B-B2E0-2F2BBA3A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24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2E579-2D32-46BC-B714-61210685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Wat is een </a:t>
            </a:r>
            <a:r>
              <a:rPr lang="nl-NL" dirty="0" err="1"/>
              <a:t>Uutje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7EFF83-8525-47ED-90E3-A70BA342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18891"/>
            <a:ext cx="8229600" cy="140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Als AA5, nog veel van</a:t>
            </a:r>
          </a:p>
          <a:p>
            <a:pPr marL="0" indent="0">
              <a:buNone/>
            </a:pPr>
            <a:r>
              <a:rPr lang="nl-NL" dirty="0"/>
              <a:t>Simpel, klein, U-buizen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35F89A-7ACA-462B-9064-4894FD41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4D6CA6-EAE1-42C2-BE07-4E6C10CF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4038"/>
            <a:ext cx="8435280" cy="40155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AC12576-1963-4AF2-B981-6B46984BC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r="13713"/>
          <a:stretch/>
        </p:blipFill>
        <p:spPr>
          <a:xfrm>
            <a:off x="5724128" y="3415425"/>
            <a:ext cx="2962672" cy="32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E3FFD-C40E-416F-A762-7B9F0351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Zes banden, RF Trap (Preselectie)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16B8A-046C-4D2F-B991-95B76701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394966"/>
            <a:ext cx="3106688" cy="5463034"/>
          </a:xfrm>
        </p:spPr>
        <p:txBody>
          <a:bodyPr/>
          <a:lstStyle/>
          <a:p>
            <a:r>
              <a:rPr lang="nl-NL" dirty="0"/>
              <a:t>B1 “versterkt” antennesignaal</a:t>
            </a:r>
          </a:p>
          <a:p>
            <a:r>
              <a:rPr lang="nl-NL" dirty="0"/>
              <a:t>B2 is mengtrap</a:t>
            </a:r>
          </a:p>
          <a:p>
            <a:endParaRPr lang="nl-NL" dirty="0"/>
          </a:p>
          <a:p>
            <a:r>
              <a:rPr lang="nl-NL" dirty="0"/>
              <a:t>2x RF kring </a:t>
            </a:r>
            <a:br>
              <a:rPr lang="nl-NL" dirty="0"/>
            </a:br>
            <a:r>
              <a:rPr lang="nl-NL" dirty="0"/>
              <a:t>(C3 en C4)</a:t>
            </a:r>
          </a:p>
          <a:p>
            <a:r>
              <a:rPr lang="nl-NL" dirty="0" err="1"/>
              <a:t>Spiegelonderdr</a:t>
            </a:r>
            <a:endParaRPr lang="nl-NL" dirty="0"/>
          </a:p>
          <a:p>
            <a:r>
              <a:rPr lang="nl-NL" dirty="0"/>
              <a:t>Afstem-C met drie secties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3F07B2-13AF-44FE-84FD-E8769DBC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076B14-0714-40CC-AB87-AF2576FA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1924"/>
            <a:ext cx="5053599" cy="5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F5C7EB0-CB03-49A9-823F-2303A47A4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384376" cy="37526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D27C8B-73BB-4CBC-860C-A5225E8E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nl-NL" dirty="0"/>
              <a:t>Afstemoog UM4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A7F7D-6C10-4529-968A-8F1CBC5A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7"/>
            <a:ext cx="4258816" cy="3580507"/>
          </a:xfrm>
        </p:spPr>
        <p:txBody>
          <a:bodyPr/>
          <a:lstStyle/>
          <a:p>
            <a:r>
              <a:rPr lang="nl-NL" dirty="0"/>
              <a:t>Aangesloten op AVC</a:t>
            </a:r>
          </a:p>
          <a:p>
            <a:r>
              <a:rPr lang="nl-NL" dirty="0"/>
              <a:t>Optische spanningsindicator</a:t>
            </a:r>
          </a:p>
          <a:p>
            <a:r>
              <a:rPr lang="nl-NL" dirty="0"/>
              <a:t>Meestal donker</a:t>
            </a:r>
          </a:p>
          <a:p>
            <a:r>
              <a:rPr lang="nl-NL" dirty="0"/>
              <a:t>Weglaten?  </a:t>
            </a:r>
            <a:br>
              <a:rPr lang="nl-NL" dirty="0"/>
            </a:br>
            <a:r>
              <a:rPr lang="nl-NL" dirty="0"/>
              <a:t>Breekt stroomketen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FBEF55-2927-41B2-8E3B-52C4737C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8" name="Afbeelding 7" descr="Afbeelding met groen, sluiten&#10;&#10;Automatisch gegenereerde beschrijving">
            <a:extLst>
              <a:ext uri="{FF2B5EF4-FFF2-40B4-BE49-F238E27FC236}">
                <a16:creationId xmlns:a16="http://schemas.microsoft.com/office/drawing/2014/main" id="{8B60FBBC-FF0E-467F-AEB4-31A4E68E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860"/>
            <a:ext cx="2847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C311E-36C9-498A-9CC6-FB311900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Fijnafstemming</a:t>
            </a:r>
            <a:r>
              <a:rPr lang="nl-NL" dirty="0"/>
              <a:t>, minispoeltjes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8A7F4-4534-4D5B-913A-0571E335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600201"/>
            <a:ext cx="5194920" cy="1828800"/>
          </a:xfrm>
        </p:spPr>
        <p:txBody>
          <a:bodyPr/>
          <a:lstStyle/>
          <a:p>
            <a:r>
              <a:rPr lang="nl-NL" dirty="0"/>
              <a:t>S29 (KG 2/3/4) en S30 (KG1)</a:t>
            </a:r>
          </a:p>
          <a:p>
            <a:r>
              <a:rPr lang="nl-NL" dirty="0"/>
              <a:t>Op TB helaas niet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Alleen </a:t>
            </a:r>
            <a:r>
              <a:rPr lang="nl-NL" dirty="0" err="1"/>
              <a:t>Osc</a:t>
            </a:r>
            <a:r>
              <a:rPr lang="nl-NL" dirty="0"/>
              <a:t>!  Gelijkloop?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DC6716-5E4C-431A-9054-5100FF6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0F69EF-B61D-4EC0-A1AD-AD0183CF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2996202" cy="5452715"/>
          </a:xfrm>
          <a:prstGeom prst="rect">
            <a:avLst/>
          </a:prstGeom>
        </p:spPr>
      </p:pic>
      <p:pic>
        <p:nvPicPr>
          <p:cNvPr id="8" name="Afbeelding 7" descr="Afbeelding met keukenapparaat&#10;&#10;Automatisch gegenereerde beschrijving">
            <a:extLst>
              <a:ext uri="{FF2B5EF4-FFF2-40B4-BE49-F238E27FC236}">
                <a16:creationId xmlns:a16="http://schemas.microsoft.com/office/drawing/2014/main" id="{9E8284FD-8BF0-4222-AC96-91F103DC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48" y="3429000"/>
            <a:ext cx="4246984" cy="31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51ED6A6-49B3-4C83-82B9-80941C3F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132868" cy="21602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966ADC-40B1-4BAB-88AF-B8923697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922114"/>
          </a:xfrm>
        </p:spPr>
        <p:txBody>
          <a:bodyPr/>
          <a:lstStyle/>
          <a:p>
            <a:r>
              <a:rPr lang="nl-NL" dirty="0"/>
              <a:t>Voeding: Geen trafo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76187-CFCD-4ECE-BFBA-4E1C0E4F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14402"/>
          </a:xfrm>
        </p:spPr>
        <p:txBody>
          <a:bodyPr/>
          <a:lstStyle/>
          <a:p>
            <a:r>
              <a:rPr lang="nl-NL" dirty="0"/>
              <a:t>Twee gloeisecties, serie of parallel</a:t>
            </a:r>
          </a:p>
          <a:p>
            <a:r>
              <a:rPr lang="nl-NL" dirty="0"/>
              <a:t>Twee lampjes met NTC R34/R35 parallel</a:t>
            </a:r>
          </a:p>
          <a:p>
            <a:r>
              <a:rPr lang="nl-NL" dirty="0"/>
              <a:t>Enkelvoudige gelijkrichting</a:t>
            </a:r>
          </a:p>
          <a:p>
            <a:r>
              <a:rPr lang="nl-NL" dirty="0"/>
              <a:t>PI-filter via +++ en ++, </a:t>
            </a:r>
            <a:r>
              <a:rPr lang="nl-NL" dirty="0" err="1"/>
              <a:t>antibrom</a:t>
            </a:r>
            <a:r>
              <a:rPr lang="nl-NL" dirty="0"/>
              <a:t> op UGT</a:t>
            </a:r>
          </a:p>
          <a:p>
            <a:r>
              <a:rPr lang="nl-NL" dirty="0"/>
              <a:t>Keten 12</a:t>
            </a:r>
            <a:r>
              <a:rPr lang="nl-NL" baseline="30000" dirty="0"/>
              <a:t>6</a:t>
            </a:r>
            <a:r>
              <a:rPr lang="nl-NL" dirty="0"/>
              <a:t>+14+17+12</a:t>
            </a:r>
            <a:r>
              <a:rPr lang="nl-NL" baseline="30000" dirty="0"/>
              <a:t>6</a:t>
            </a:r>
            <a:r>
              <a:rPr lang="nl-NL" dirty="0"/>
              <a:t>+45+31+12</a:t>
            </a:r>
            <a:r>
              <a:rPr lang="nl-NL" baseline="30000" dirty="0"/>
              <a:t>6</a:t>
            </a:r>
            <a:r>
              <a:rPr lang="nl-NL" dirty="0"/>
              <a:t>+2x19: 183V</a:t>
            </a:r>
            <a:br>
              <a:rPr lang="nl-NL" dirty="0"/>
            </a:br>
            <a:r>
              <a:rPr lang="nl-NL" dirty="0"/>
              <a:t>Ballast 37V dus 370</a:t>
            </a:r>
            <a:r>
              <a:rPr lang="el-GR" dirty="0"/>
              <a:t>Ω</a:t>
            </a:r>
            <a:r>
              <a:rPr lang="nl-NL" dirty="0"/>
              <a:t> en 3,7W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643DC2-E8FC-4455-B456-2C9AD0E6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08E448D-BEEA-49AA-9C35-D26F1CA86105}"/>
              </a:ext>
            </a:extLst>
          </p:cNvPr>
          <p:cNvSpPr txBox="1"/>
          <p:nvPr/>
        </p:nvSpPr>
        <p:spPr>
          <a:xfrm rot="1485297">
            <a:off x="6988344" y="61336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Lichtnet aan chassis!!</a:t>
            </a:r>
          </a:p>
        </p:txBody>
      </p:sp>
    </p:spTree>
    <p:extLst>
      <p:ext uri="{BB962C8B-B14F-4D97-AF65-F5344CB8AC3E}">
        <p14:creationId xmlns:p14="http://schemas.microsoft.com/office/powerpoint/2010/main" val="403970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893AE-1C0D-4624-997A-8AD97FA4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nl-NL" dirty="0" err="1"/>
              <a:t>Pickup</a:t>
            </a:r>
            <a:r>
              <a:rPr lang="nl-NL" dirty="0"/>
              <a:t> ingang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A7AC50-C9E3-4E12-A99F-0BAAB2FD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</a:t>
            </a:r>
            <a:r>
              <a:rPr lang="nl-NL" dirty="0" err="1"/>
              <a:t>Uutjes</a:t>
            </a:r>
            <a:r>
              <a:rPr lang="nl-NL" dirty="0"/>
              <a:t>: Isolatie!</a:t>
            </a:r>
          </a:p>
          <a:p>
            <a:r>
              <a:rPr lang="nl-NL" dirty="0"/>
              <a:t>Meestal: Condensators</a:t>
            </a:r>
          </a:p>
          <a:p>
            <a:r>
              <a:rPr lang="nl-NL" dirty="0"/>
              <a:t>Soms: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rechtstreeks!</a:t>
            </a:r>
          </a:p>
          <a:p>
            <a:r>
              <a:rPr lang="nl-NL" dirty="0"/>
              <a:t>Hier: trafo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665174-3D73-4CA9-8F42-60EC27BC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E128D3-A14F-48D4-85E9-69C10572C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8221"/>
            <a:ext cx="2900743" cy="24811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8C3B05-9043-4566-B01C-2BA0FAEBE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42588" r="29549" b="20353"/>
          <a:stretch/>
        </p:blipFill>
        <p:spPr>
          <a:xfrm>
            <a:off x="3131840" y="2829547"/>
            <a:ext cx="5842992" cy="38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4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97CDD-1432-4F69-BDD3-E0EA7365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Opknappen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8D2DD-2D25-457B-AEB5-D7F60E02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Knoppen met </a:t>
            </a:r>
            <a:r>
              <a:rPr lang="nl-NL" dirty="0" err="1"/>
              <a:t>wasverzegeling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 err="1"/>
              <a:t>W</a:t>
            </a:r>
            <a:r>
              <a:rPr lang="nl-NL" baseline="30000" dirty="0" err="1"/>
              <a:t>sch</a:t>
            </a:r>
            <a:r>
              <a:rPr lang="nl-NL" dirty="0"/>
              <a:t> nooit eerder </a:t>
            </a:r>
            <a:r>
              <a:rPr lang="nl-NL" dirty="0" err="1"/>
              <a:t>uitgekast</a:t>
            </a:r>
            <a:endParaRPr lang="nl-NL" dirty="0"/>
          </a:p>
          <a:p>
            <a:r>
              <a:rPr lang="nl-NL" dirty="0"/>
              <a:t>Standaard metingen/vervangingen</a:t>
            </a:r>
          </a:p>
          <a:p>
            <a:r>
              <a:rPr lang="nl-NL" dirty="0"/>
              <a:t>Slippende </a:t>
            </a:r>
            <a:br>
              <a:rPr lang="nl-NL" dirty="0"/>
            </a:br>
            <a:r>
              <a:rPr lang="nl-NL" dirty="0"/>
              <a:t>afstemming</a:t>
            </a:r>
          </a:p>
          <a:p>
            <a:r>
              <a:rPr lang="nl-NL" dirty="0"/>
              <a:t>Werkte meteen</a:t>
            </a:r>
          </a:p>
          <a:p>
            <a:endParaRPr lang="nl-NL" dirty="0"/>
          </a:p>
          <a:p>
            <a:r>
              <a:rPr lang="nl-NL" dirty="0"/>
              <a:t>Binnenkantfoto, </a:t>
            </a:r>
            <a:br>
              <a:rPr lang="nl-NL" dirty="0"/>
            </a:br>
            <a:r>
              <a:rPr lang="nl-NL" dirty="0"/>
              <a:t>beter niet open!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E41641-0D09-4F35-9F4D-D72223F8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1C42C0-A1E1-4457-AE96-FCA140C3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535016" cy="34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6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499DA-C839-EBB6-BE90-B8E8B760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E05B1-433C-3528-3E9B-6FB89865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86192E-FF79-0E0F-1257-515A24FA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3DECA2-9700-C792-3A2D-2A8835EF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9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4FE3B-F8C3-4EC3-9755-8EA68C17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Controleer isolatie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0ECCB0-7C52-4E4E-879C-AB9D23C5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Chassis en schakeling zijn net-verbonden!</a:t>
            </a:r>
          </a:p>
          <a:p>
            <a:r>
              <a:rPr lang="nl-NL" dirty="0"/>
              <a:t>Controleer de aanwezige isolatie</a:t>
            </a:r>
          </a:p>
          <a:p>
            <a:r>
              <a:rPr lang="nl-NL" dirty="0"/>
              <a:t>Let op wijzigingen, extra draden, etc.</a:t>
            </a:r>
          </a:p>
          <a:p>
            <a:endParaRPr lang="nl-NL" dirty="0"/>
          </a:p>
          <a:p>
            <a:r>
              <a:rPr lang="nl-NL" dirty="0"/>
              <a:t>Knop weg of vervangen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door metaal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0504F0-D8BF-4C62-B3B0-791EFBFA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 descr="Afbeelding met oud, vies&#10;&#10;Automatisch gegenereerde beschrijving">
            <a:extLst>
              <a:ext uri="{FF2B5EF4-FFF2-40B4-BE49-F238E27FC236}">
                <a16:creationId xmlns:a16="http://schemas.microsoft.com/office/drawing/2014/main" id="{167BAD4E-2418-4ECD-96EA-71322A936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11572" r="20817"/>
          <a:stretch/>
        </p:blipFill>
        <p:spPr>
          <a:xfrm>
            <a:off x="5853336" y="3284983"/>
            <a:ext cx="2808312" cy="34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: BX645U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Geschiedenis</a:t>
            </a:r>
            <a:r>
              <a:rPr lang="en-US" dirty="0"/>
              <a:t>,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modellen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Schema </a:t>
            </a:r>
            <a:r>
              <a:rPr lang="en-US" dirty="0" err="1"/>
              <a:t>en</a:t>
            </a:r>
            <a:r>
              <a:rPr lang="en-US" dirty="0"/>
              <a:t>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Opknappen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aanvullingen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6D8C993-15EB-4F1B-B290-81ABD8F4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1802"/>
            <a:ext cx="3148692" cy="2693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23F0C8-8E93-4D55-BDC9-5FCD35CC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994122"/>
          </a:xfrm>
        </p:spPr>
        <p:txBody>
          <a:bodyPr/>
          <a:lstStyle/>
          <a:p>
            <a:r>
              <a:rPr lang="nl-NL" dirty="0"/>
              <a:t>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27EFD-5527-423F-95EE-B30A8571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822"/>
          </a:xfrm>
        </p:spPr>
        <p:txBody>
          <a:bodyPr/>
          <a:lstStyle/>
          <a:p>
            <a:r>
              <a:rPr lang="nl-NL" dirty="0"/>
              <a:t>Koppel, Ratel, </a:t>
            </a:r>
            <a:r>
              <a:rPr lang="nl-NL" dirty="0" err="1"/>
              <a:t>Boucherot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vervangen!      (Zakje)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Bij aanzetten vermogen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40 -&gt; 80W in 5 min</a:t>
            </a:r>
          </a:p>
          <a:p>
            <a:r>
              <a:rPr lang="nl-NL" dirty="0"/>
              <a:t>Alle teercondensators in zicht: vervangen!</a:t>
            </a:r>
          </a:p>
          <a:p>
            <a:r>
              <a:rPr lang="nl-NL" dirty="0"/>
              <a:t>Scheiding aanraakbare delen: </a:t>
            </a:r>
            <a:br>
              <a:rPr lang="nl-NL" dirty="0"/>
            </a:br>
            <a:r>
              <a:rPr lang="nl-NL" dirty="0"/>
              <a:t>vervangen door X / Y</a:t>
            </a:r>
          </a:p>
          <a:p>
            <a:r>
              <a:rPr lang="nl-NL" dirty="0" err="1"/>
              <a:t>Voedingselco</a:t>
            </a:r>
            <a:r>
              <a:rPr lang="nl-NL" dirty="0"/>
              <a:t>: nog OK</a:t>
            </a:r>
          </a:p>
          <a:p>
            <a:r>
              <a:rPr lang="nl-NL" dirty="0"/>
              <a:t>Kathode-</a:t>
            </a:r>
            <a:r>
              <a:rPr lang="nl-NL" dirty="0" err="1"/>
              <a:t>elco</a:t>
            </a:r>
            <a:r>
              <a:rPr lang="nl-NL" dirty="0"/>
              <a:t> eindbuis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11A0D0-EB07-4665-9394-0C4FE067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70A0C5-D69A-4E89-B408-ADCA4C9E9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37" y="523220"/>
            <a:ext cx="3440875" cy="29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FDC91-0A08-4098-961F-29EA4CC5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Opstarten met serielamp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C930E-E448-401F-84BB-3E6410FB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83162"/>
          </a:xfrm>
        </p:spPr>
        <p:txBody>
          <a:bodyPr/>
          <a:lstStyle/>
          <a:p>
            <a:r>
              <a:rPr lang="nl-NL" dirty="0" err="1"/>
              <a:t>Tweelamps</a:t>
            </a:r>
            <a:r>
              <a:rPr lang="nl-NL" dirty="0"/>
              <a:t> toestel</a:t>
            </a:r>
          </a:p>
          <a:p>
            <a:r>
              <a:rPr lang="nl-NL" dirty="0"/>
              <a:t>Uit/L1/L2/Direct</a:t>
            </a:r>
          </a:p>
          <a:p>
            <a:r>
              <a:rPr lang="nl-NL" dirty="0"/>
              <a:t>Lampen 40W 100W</a:t>
            </a:r>
          </a:p>
          <a:p>
            <a:r>
              <a:rPr lang="nl-NL" dirty="0"/>
              <a:t>Begrenzen stroom</a:t>
            </a:r>
          </a:p>
          <a:p>
            <a:r>
              <a:rPr lang="nl-NL" dirty="0"/>
              <a:t>Lichten op bij sluiting</a:t>
            </a:r>
          </a:p>
          <a:p>
            <a:r>
              <a:rPr lang="nl-NL" dirty="0"/>
              <a:t>Beter dan spanning begrenzen (</a:t>
            </a:r>
            <a:r>
              <a:rPr lang="nl-NL" dirty="0" err="1"/>
              <a:t>variac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038120-F169-410E-A888-A2CF7FCC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B36400-5F8A-BDBA-418E-F465D48B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647952" cy="29107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01A249-EA92-4CC5-9532-CE6C72C59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2201"/>
          <a:stretch/>
        </p:blipFill>
        <p:spPr>
          <a:xfrm>
            <a:off x="5508104" y="3992563"/>
            <a:ext cx="2448271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009EA-B181-4A17-A194-E82B1FED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Schaallampjes 8097D-00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39D77-48A1-490D-B5C6-518FD228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Zit 19V 97mA, stuk</a:t>
            </a:r>
          </a:p>
          <a:p>
            <a:r>
              <a:rPr lang="nl-NL" dirty="0"/>
              <a:t>Netspanning nu 230V, is dat goed?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Radio kan er tegen maar buizen heter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betekent flink meer verbruik/hitte</a:t>
            </a:r>
          </a:p>
          <a:p>
            <a:r>
              <a:rPr lang="nl-NL" dirty="0"/>
              <a:t>allekabels.nl: lampjes buisvorm 24V 97mA</a:t>
            </a:r>
            <a:br>
              <a:rPr lang="nl-NL" dirty="0"/>
            </a:br>
            <a:r>
              <a:rPr lang="nl-NL" dirty="0"/>
              <a:t>Rest van de keten weer juiste spanning!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7AFE48-7435-46FF-8833-EB9548DD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74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3D261-48B1-4585-A024-CE758801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Slippende afstemming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DEDBBC-1D20-442F-857A-238B86CB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1x naar rechts draaien, 20x naar links…</a:t>
            </a:r>
          </a:p>
          <a:p>
            <a:r>
              <a:rPr lang="nl-NL" dirty="0"/>
              <a:t>Assen, </a:t>
            </a:r>
            <a:r>
              <a:rPr lang="nl-NL" dirty="0" err="1"/>
              <a:t>geleidewielen</a:t>
            </a:r>
            <a:r>
              <a:rPr lang="nl-NL" dirty="0"/>
              <a:t>, afstem-C smeren</a:t>
            </a:r>
          </a:p>
          <a:p>
            <a:endParaRPr lang="nl-NL" dirty="0"/>
          </a:p>
          <a:p>
            <a:r>
              <a:rPr lang="nl-NL" dirty="0"/>
              <a:t>Fijnregeling: </a:t>
            </a:r>
            <a:br>
              <a:rPr lang="nl-NL" dirty="0"/>
            </a:br>
            <a:r>
              <a:rPr lang="nl-NL" dirty="0"/>
              <a:t>aandrukrubbers</a:t>
            </a:r>
          </a:p>
          <a:p>
            <a:r>
              <a:rPr lang="nl-NL" dirty="0"/>
              <a:t>Goed duwen</a:t>
            </a:r>
          </a:p>
          <a:p>
            <a:r>
              <a:rPr lang="nl-NL" dirty="0"/>
              <a:t>Lijmpistool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5A4615-6911-4DA8-BF0B-D414231C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5" name="Afbeelding 4" descr="Afbeelding met keukenapparaat&#10;&#10;Automatisch gegenereerde beschrijving">
            <a:extLst>
              <a:ext uri="{FF2B5EF4-FFF2-40B4-BE49-F238E27FC236}">
                <a16:creationId xmlns:a16="http://schemas.microsoft.com/office/drawing/2014/main" id="{776772BB-17EB-45E7-8857-78F5B4B4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43" y="2924944"/>
            <a:ext cx="5062041" cy="37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BCC91-0850-40B7-8205-796C57D6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Mods</a:t>
            </a:r>
            <a:r>
              <a:rPr lang="nl-NL" dirty="0"/>
              <a:t> en aanvullingen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F2A46-FF24-4A38-B2B6-0F4B4689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Hogere netspanning: sterkere schaallampen</a:t>
            </a:r>
          </a:p>
          <a:p>
            <a:r>
              <a:rPr lang="nl-NL" dirty="0"/>
              <a:t>Gedoofd oog</a:t>
            </a:r>
          </a:p>
          <a:p>
            <a:r>
              <a:rPr lang="nl-NL" dirty="0"/>
              <a:t>Condensatorballast: niet zinvol hier</a:t>
            </a:r>
          </a:p>
          <a:p>
            <a:pPr lvl="1"/>
            <a:r>
              <a:rPr lang="nl-NL" dirty="0"/>
              <a:t>Scheelt “maar” 3,7W</a:t>
            </a:r>
          </a:p>
          <a:p>
            <a:pPr lvl="1"/>
            <a:r>
              <a:rPr lang="nl-NL" dirty="0"/>
              <a:t>Waarde 2,2μF (</a:t>
            </a:r>
            <a:r>
              <a:rPr lang="nl-NL" dirty="0" err="1"/>
              <a:t>CapCalc</a:t>
            </a:r>
            <a:r>
              <a:rPr lang="nl-NL" dirty="0"/>
              <a:t>) </a:t>
            </a:r>
            <a:r>
              <a:rPr lang="nl-NL" dirty="0" err="1"/>
              <a:t>ipv</a:t>
            </a:r>
            <a:r>
              <a:rPr lang="nl-NL" dirty="0"/>
              <a:t> R33</a:t>
            </a:r>
          </a:p>
          <a:p>
            <a:r>
              <a:rPr lang="nl-NL" dirty="0"/>
              <a:t>Een Mini-Reuzen-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B28C2C-01CE-4AA9-BDBC-0D7B910D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58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DC612-7811-40DE-BD44-69A70AC2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Afstem-</a:t>
            </a:r>
            <a:r>
              <a:rPr lang="nl-NL" dirty="0" err="1"/>
              <a:t>LEDs</a:t>
            </a:r>
            <a:r>
              <a:rPr lang="nl-NL" dirty="0"/>
              <a:t>: Reverse Action Eye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A98590-7C49-4650-9746-51CE3B7B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UM4 is lichtgevende </a:t>
            </a:r>
            <a:r>
              <a:rPr lang="nl-NL" dirty="0" err="1"/>
              <a:t>SPANNINGSindicator</a:t>
            </a:r>
            <a:endParaRPr lang="nl-NL" dirty="0"/>
          </a:p>
          <a:p>
            <a:r>
              <a:rPr lang="nl-NL" dirty="0"/>
              <a:t>LED is lichtgevende </a:t>
            </a:r>
            <a:r>
              <a:rPr lang="nl-NL" dirty="0" err="1"/>
              <a:t>STROOMindicator</a:t>
            </a:r>
            <a:endParaRPr lang="nl-NL" dirty="0"/>
          </a:p>
          <a:p>
            <a:r>
              <a:rPr lang="nl-NL" dirty="0"/>
              <a:t>UBF80 zet spanning</a:t>
            </a:r>
            <a:br>
              <a:rPr lang="nl-NL" dirty="0"/>
            </a:br>
            <a:r>
              <a:rPr lang="nl-NL" dirty="0"/>
              <a:t>om in stroom</a:t>
            </a:r>
          </a:p>
          <a:p>
            <a:endParaRPr lang="nl-NL" dirty="0"/>
          </a:p>
          <a:p>
            <a:r>
              <a:rPr lang="nl-NL" dirty="0"/>
              <a:t>HF stroom via 100n</a:t>
            </a:r>
          </a:p>
          <a:p>
            <a:r>
              <a:rPr lang="nl-NL" dirty="0"/>
              <a:t>DC door </a:t>
            </a:r>
            <a:r>
              <a:rPr lang="nl-NL" dirty="0" err="1"/>
              <a:t>LEDs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DB3C4D-412B-427A-837B-0A065712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0902C1-9049-4DF6-9C0C-FE5F587F1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996951"/>
            <a:ext cx="4346508" cy="3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47CB-EB81-4C47-9294-BEA79B0D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Mini Reuzen-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EA17E-44CE-413F-A098-64DD329C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3609224" cy="5121275"/>
          </a:xfrm>
        </p:spPr>
        <p:txBody>
          <a:bodyPr/>
          <a:lstStyle/>
          <a:p>
            <a:r>
              <a:rPr lang="nl-NL" dirty="0"/>
              <a:t>MP3/</a:t>
            </a:r>
            <a:r>
              <a:rPr lang="nl-NL" dirty="0" err="1"/>
              <a:t>Bt</a:t>
            </a:r>
            <a:r>
              <a:rPr lang="nl-NL" dirty="0"/>
              <a:t>/FM unit</a:t>
            </a:r>
          </a:p>
          <a:p>
            <a:r>
              <a:rPr lang="nl-NL" dirty="0"/>
              <a:t>Afstandsbediening</a:t>
            </a:r>
          </a:p>
          <a:p>
            <a:r>
              <a:rPr lang="nl-NL" dirty="0"/>
              <a:t>Heeft 2x3W uit</a:t>
            </a:r>
          </a:p>
          <a:p>
            <a:r>
              <a:rPr lang="nl-NL" dirty="0"/>
              <a:t>Ingebouwde LS</a:t>
            </a:r>
          </a:p>
          <a:p>
            <a:r>
              <a:rPr lang="nl-NL" dirty="0"/>
              <a:t>Line voor BX645U</a:t>
            </a:r>
          </a:p>
          <a:p>
            <a:endParaRPr lang="nl-NL" dirty="0"/>
          </a:p>
          <a:p>
            <a:r>
              <a:rPr lang="nl-NL" dirty="0"/>
              <a:t>Geluid erg goed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B04140-DBB9-4F8A-8D7F-98C6D591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 descr="Afbeelding met apparaat&#10;&#10;Automatisch gegenereerde beschrijving">
            <a:extLst>
              <a:ext uri="{FF2B5EF4-FFF2-40B4-BE49-F238E27FC236}">
                <a16:creationId xmlns:a16="http://schemas.microsoft.com/office/drawing/2014/main" id="{DCF417D4-6038-4E3A-AB48-B018391C8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7267"/>
          <a:stretch/>
        </p:blipFill>
        <p:spPr>
          <a:xfrm>
            <a:off x="3932752" y="1451898"/>
            <a:ext cx="50317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F5A19-3D37-45E9-A779-18102BAE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Luisteren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1F823-A844-4F28-8F04-F1A6D21B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75m station (Tropenband) met E3</a:t>
            </a:r>
          </a:p>
          <a:p>
            <a:r>
              <a:rPr lang="nl-NL" dirty="0"/>
              <a:t>Piraten 180m (Piraten)</a:t>
            </a:r>
          </a:p>
          <a:p>
            <a:r>
              <a:rPr lang="nl-NL" dirty="0"/>
              <a:t>MG: Paradijs 1467kHz of hoogspanningslijn</a:t>
            </a:r>
          </a:p>
          <a:p>
            <a:r>
              <a:rPr lang="nl-NL" dirty="0"/>
              <a:t>De 31m band, Fijnregeling</a:t>
            </a:r>
          </a:p>
          <a:p>
            <a:r>
              <a:rPr lang="nl-NL" dirty="0"/>
              <a:t>FM/MP3 via Mini-Reuzen-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FM/MP3 via minizender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8C73D8-17B6-4526-99B2-D3E360CB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44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18B9-6DCB-2FCB-3A6B-F47EFADD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Ruysdael</a:t>
            </a:r>
            <a:r>
              <a:rPr lang="nl-NL" dirty="0"/>
              <a:t> (2020)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E3D673-AA5A-D1BE-2A86-EA8212F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Ali: AM bug</a:t>
            </a:r>
          </a:p>
          <a:p>
            <a:r>
              <a:rPr lang="nl-NL" dirty="0"/>
              <a:t>Ali: BT/MP3/FM</a:t>
            </a:r>
          </a:p>
          <a:p>
            <a:r>
              <a:rPr lang="nl-NL" dirty="0"/>
              <a:t>Kringloop: kistje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72D89-6AE9-B5F6-48C0-F86E7BD6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79C22-8AD2-6827-B868-59840CA8F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5693"/>
            <a:ext cx="5076056" cy="3806264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4E34C1-4609-C557-5024-CA2D3EBA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1" t="8308" b="22208"/>
          <a:stretch/>
        </p:blipFill>
        <p:spPr>
          <a:xfrm>
            <a:off x="366099" y="3429000"/>
            <a:ext cx="3661028" cy="320335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F230081-5C94-ED2F-1A92-D35706B1B3E8}"/>
              </a:ext>
            </a:extLst>
          </p:cNvPr>
          <p:cNvSpPr txBox="1">
            <a:spLocks/>
          </p:cNvSpPr>
          <p:nvPr/>
        </p:nvSpPr>
        <p:spPr>
          <a:xfrm>
            <a:off x="4495800" y="5411957"/>
            <a:ext cx="4114800" cy="112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Calvé: </a:t>
            </a:r>
            <a:br>
              <a:rPr lang="nl-NL" dirty="0"/>
            </a:b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Pindakaasdeksel</a:t>
            </a:r>
          </a:p>
        </p:txBody>
      </p:sp>
    </p:spTree>
    <p:extLst>
      <p:ext uri="{BB962C8B-B14F-4D97-AF65-F5344CB8AC3E}">
        <p14:creationId xmlns:p14="http://schemas.microsoft.com/office/powerpoint/2010/main" val="288101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8F4C5-0443-7459-C1A4-1A97B219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Meteen ook voor Korte 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EA111-B35F-F559-3058-D9F4C06A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7643192" cy="5017037"/>
          </a:xfrm>
        </p:spPr>
        <p:txBody>
          <a:bodyPr>
            <a:normAutofit/>
          </a:bodyPr>
          <a:lstStyle/>
          <a:p>
            <a:r>
              <a:rPr lang="nl-NL" dirty="0"/>
              <a:t>1000 – 1600kHz</a:t>
            </a:r>
          </a:p>
          <a:p>
            <a:r>
              <a:rPr lang="nl-NL" dirty="0"/>
              <a:t>Golfvorm desastreus: </a:t>
            </a:r>
            <a:r>
              <a:rPr lang="nl-NL" dirty="0" err="1"/>
              <a:t>harmonischen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Verbruik 2W:</a:t>
            </a:r>
            <a:br>
              <a:rPr lang="nl-NL" dirty="0"/>
            </a:br>
            <a:r>
              <a:rPr lang="nl-NL" dirty="0"/>
              <a:t>OK voor continue</a:t>
            </a:r>
          </a:p>
          <a:p>
            <a:r>
              <a:rPr lang="nl-NL" dirty="0"/>
              <a:t>Kan FM &amp; MP3</a:t>
            </a:r>
          </a:p>
          <a:p>
            <a:endParaRPr lang="nl-NL" dirty="0"/>
          </a:p>
          <a:p>
            <a:r>
              <a:rPr lang="nl-NL" dirty="0"/>
              <a:t>DEMO op BX645U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C4F61A-28A0-2FBF-62EC-9DAFBDE8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F62DCD-FB34-5604-AE24-A60B9D8A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6" y="3029231"/>
            <a:ext cx="4788272" cy="3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480E53-10BF-4E0B-A21F-DDD3FBD0E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3422"/>
            <a:ext cx="6672065" cy="5066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8C2EF3-EA97-4794-9B4D-26EC3A65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41C657-22FA-4D93-885C-A3112849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86" y="1375186"/>
            <a:ext cx="2573310" cy="4525963"/>
          </a:xfrm>
        </p:spPr>
        <p:txBody>
          <a:bodyPr/>
          <a:lstStyle/>
          <a:p>
            <a:r>
              <a:rPr lang="nl-NL" dirty="0"/>
              <a:t>Tropen- </a:t>
            </a:r>
            <a:br>
              <a:rPr lang="nl-NL" dirty="0"/>
            </a:br>
            <a:r>
              <a:rPr lang="nl-NL" dirty="0"/>
              <a:t>toestel </a:t>
            </a:r>
          </a:p>
          <a:p>
            <a:r>
              <a:rPr lang="nl-NL" dirty="0"/>
              <a:t>Universeel</a:t>
            </a:r>
          </a:p>
          <a:p>
            <a:r>
              <a:rPr lang="nl-NL" dirty="0"/>
              <a:t>Groot </a:t>
            </a:r>
            <a:br>
              <a:rPr lang="nl-NL" dirty="0"/>
            </a:br>
            <a:r>
              <a:rPr lang="nl-NL" dirty="0"/>
              <a:t>(55cm)</a:t>
            </a:r>
          </a:p>
          <a:p>
            <a:r>
              <a:rPr lang="nl-NL" dirty="0"/>
              <a:t>Houtprint</a:t>
            </a:r>
          </a:p>
          <a:p>
            <a:r>
              <a:rPr lang="nl-NL" dirty="0"/>
              <a:t>7 buizen</a:t>
            </a:r>
          </a:p>
          <a:p>
            <a:r>
              <a:rPr lang="nl-NL" dirty="0" err="1"/>
              <a:t>Fl</a:t>
            </a:r>
            <a:r>
              <a:rPr lang="nl-NL" dirty="0"/>
              <a:t> 328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4BF2E5-FF98-4E7C-9826-5458E814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410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D83CD-173C-42F1-AA90-9A91329B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Tropenband (180-50 meter)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2A038-B707-4B83-B617-F0187C31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Piraten rond 180m en 76m</a:t>
            </a:r>
          </a:p>
          <a:p>
            <a:r>
              <a:rPr lang="nl-NL" dirty="0"/>
              <a:t>Amateurs 160 en 80m </a:t>
            </a:r>
            <a:r>
              <a:rPr lang="nl-NL" dirty="0">
                <a:solidFill>
                  <a:srgbClr val="FF0000"/>
                </a:solidFill>
              </a:rPr>
              <a:t>en … …</a:t>
            </a:r>
          </a:p>
          <a:p>
            <a:r>
              <a:rPr lang="nl-NL" dirty="0"/>
              <a:t>Omroepbanden 120, 90, 75, 60m</a:t>
            </a:r>
          </a:p>
          <a:p>
            <a:r>
              <a:rPr lang="nl-NL" dirty="0" err="1"/>
              <a:t>Number</a:t>
            </a:r>
            <a:r>
              <a:rPr lang="nl-NL" dirty="0"/>
              <a:t> stations, Buzzer</a:t>
            </a:r>
          </a:p>
          <a:p>
            <a:r>
              <a:rPr lang="nl-NL" dirty="0"/>
              <a:t>VOLMET</a:t>
            </a:r>
          </a:p>
          <a:p>
            <a:r>
              <a:rPr lang="nl-NL" dirty="0"/>
              <a:t>Ruispieken/SSB</a:t>
            </a:r>
          </a:p>
          <a:p>
            <a:endParaRPr lang="nl-NL" dirty="0"/>
          </a:p>
          <a:p>
            <a:r>
              <a:rPr lang="nl-NL" sz="4800" dirty="0"/>
              <a:t>Nachtband!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D08F4-502C-405C-8A49-99145043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4539C5-8E93-4DF2-B619-9B18A470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34" y="4077072"/>
            <a:ext cx="5582444" cy="18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6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Wat maakte Philips toch een mooie dingen!</a:t>
            </a:r>
          </a:p>
          <a:p>
            <a:r>
              <a:rPr lang="nl-NL" dirty="0"/>
              <a:t>Afstemmen gaat soepel</a:t>
            </a:r>
          </a:p>
          <a:p>
            <a:r>
              <a:rPr lang="nl-NL" dirty="0"/>
              <a:t>Indicatie is analoog, onnauwkeurig</a:t>
            </a:r>
          </a:p>
          <a:p>
            <a:r>
              <a:rPr lang="nl-NL" dirty="0"/>
              <a:t>Geluid is erg mooi</a:t>
            </a:r>
          </a:p>
          <a:p>
            <a:endParaRPr lang="nl-NL" dirty="0"/>
          </a:p>
          <a:p>
            <a:r>
              <a:rPr lang="nl-NL" dirty="0"/>
              <a:t>Veiligheid bij </a:t>
            </a:r>
            <a:r>
              <a:rPr lang="nl-NL" dirty="0" err="1"/>
              <a:t>UUtjes</a:t>
            </a:r>
            <a:r>
              <a:rPr lang="nl-NL" dirty="0"/>
              <a:t>! 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F0B73-A180-E888-7DA4-94FD5C02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3EA50-6CCF-6149-E37B-941F69ED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Philips BX645U</a:t>
            </a:r>
          </a:p>
          <a:p>
            <a:r>
              <a:rPr lang="nl-NL" dirty="0"/>
              <a:t>Meetblad, onderdelen</a:t>
            </a:r>
          </a:p>
          <a:p>
            <a:r>
              <a:rPr lang="nl-NL" dirty="0" err="1"/>
              <a:t>Ruysdael</a:t>
            </a:r>
            <a:r>
              <a:rPr lang="nl-NL" dirty="0"/>
              <a:t>, 2 antennes, adapter</a:t>
            </a:r>
          </a:p>
          <a:p>
            <a:r>
              <a:rPr lang="nl-NL" dirty="0"/>
              <a:t>E3 antenne met kabel</a:t>
            </a:r>
          </a:p>
          <a:p>
            <a:r>
              <a:rPr lang="nl-NL" dirty="0"/>
              <a:t>Spanningzoeker, Wattmeter</a:t>
            </a:r>
          </a:p>
          <a:p>
            <a:r>
              <a:rPr lang="nl-NL" dirty="0" err="1"/>
              <a:t>Tweelamps</a:t>
            </a:r>
            <a:r>
              <a:rPr lang="nl-NL" dirty="0"/>
              <a:t> voorschakel</a:t>
            </a:r>
          </a:p>
          <a:p>
            <a:r>
              <a:rPr lang="nl-NL" dirty="0" err="1"/>
              <a:t>Minireuzenuutje</a:t>
            </a:r>
            <a:r>
              <a:rPr lang="nl-NL" dirty="0"/>
              <a:t> (boxen!), kabel, batterij, PS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B87026-EF7C-C026-89EF-E962FCD0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22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2D05-AC9C-4D64-AEDC-549BE7E9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16" y="562734"/>
            <a:ext cx="3086472" cy="1143000"/>
          </a:xfrm>
        </p:spPr>
        <p:txBody>
          <a:bodyPr/>
          <a:lstStyle/>
          <a:p>
            <a:r>
              <a:rPr lang="nl-NL" dirty="0"/>
              <a:t>Dit toestel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9C93C-69A2-407B-B15A-4FB61014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234482"/>
          </a:xfrm>
        </p:spPr>
        <p:txBody>
          <a:bodyPr>
            <a:normAutofit/>
          </a:bodyPr>
          <a:lstStyle/>
          <a:p>
            <a:r>
              <a:rPr lang="nl-NL" dirty="0" err="1"/>
              <a:t>Serienr</a:t>
            </a:r>
            <a:r>
              <a:rPr lang="nl-NL" dirty="0"/>
              <a:t> A58511, Datumcode 56 22</a:t>
            </a:r>
          </a:p>
          <a:p>
            <a:r>
              <a:rPr lang="nl-NL" dirty="0"/>
              <a:t>Door mij gekocht zomer 2020</a:t>
            </a:r>
          </a:p>
          <a:p>
            <a:pPr lvl="1"/>
            <a:r>
              <a:rPr lang="nl-NL" dirty="0"/>
              <a:t>Via Marktplaats, Ophalen De Bilt</a:t>
            </a:r>
          </a:p>
          <a:p>
            <a:pPr lvl="1"/>
            <a:r>
              <a:rPr lang="nl-NL" dirty="0"/>
              <a:t>20€ is niet veel, geschat nu 33€</a:t>
            </a:r>
          </a:p>
          <a:p>
            <a:r>
              <a:rPr lang="nl-NL" dirty="0"/>
              <a:t>Van kleinzoon Boyd van 1</a:t>
            </a:r>
            <a:r>
              <a:rPr lang="nl-NL" baseline="30000" dirty="0"/>
              <a:t>e</a:t>
            </a:r>
            <a:r>
              <a:rPr lang="nl-NL" dirty="0"/>
              <a:t> eigenares</a:t>
            </a:r>
          </a:p>
          <a:p>
            <a:pPr lvl="1"/>
            <a:r>
              <a:rPr lang="nl-NL" dirty="0"/>
              <a:t>Oma voor zover bekend nooit in buitenland</a:t>
            </a:r>
          </a:p>
          <a:p>
            <a:r>
              <a:rPr lang="nl-NL" dirty="0">
                <a:solidFill>
                  <a:srgbClr val="FF0000"/>
                </a:solidFill>
              </a:rPr>
              <a:t>Aanzetten op Wattmeter: 40W, 50W, 60W, 70W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E05DFE-7778-468B-B0B2-2AE9D746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D8407A-6DCB-5255-674A-FED6EF364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17036" r="3151" b="7146"/>
          <a:stretch/>
        </p:blipFill>
        <p:spPr>
          <a:xfrm>
            <a:off x="3508723" y="422456"/>
            <a:ext cx="5342581" cy="16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703C5-C8AF-41A4-BE36-09225692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Alternatieve 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31E46F-5606-41D4-8969-FA265239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9682"/>
            <a:ext cx="3778324" cy="4973680"/>
          </a:xfrm>
        </p:spPr>
        <p:txBody>
          <a:bodyPr>
            <a:normAutofit/>
          </a:bodyPr>
          <a:lstStyle/>
          <a:p>
            <a:r>
              <a:rPr lang="nl-NL" dirty="0"/>
              <a:t>BX505U (1950):</a:t>
            </a:r>
          </a:p>
          <a:p>
            <a:r>
              <a:rPr lang="nl-NL" dirty="0"/>
              <a:t>Zelfde golven</a:t>
            </a:r>
          </a:p>
          <a:p>
            <a:r>
              <a:rPr lang="nl-NL" dirty="0"/>
              <a:t>Zes buizen </a:t>
            </a:r>
            <a:br>
              <a:rPr lang="nl-NL" dirty="0"/>
            </a:br>
            <a:r>
              <a:rPr lang="nl-NL" dirty="0"/>
              <a:t>(geen RF trap)</a:t>
            </a:r>
          </a:p>
          <a:p>
            <a:r>
              <a:rPr lang="nl-NL" dirty="0"/>
              <a:t>Geen </a:t>
            </a:r>
            <a:r>
              <a:rPr lang="nl-NL" dirty="0" err="1"/>
              <a:t>fijnafstem</a:t>
            </a:r>
            <a:endParaRPr lang="nl-NL" dirty="0"/>
          </a:p>
          <a:p>
            <a:r>
              <a:rPr lang="nl-NL" dirty="0"/>
              <a:t>Iets kleiner 50cm</a:t>
            </a:r>
          </a:p>
          <a:p>
            <a:r>
              <a:rPr lang="nl-NL" dirty="0"/>
              <a:t>Ook mooi geluid</a:t>
            </a:r>
          </a:p>
          <a:p>
            <a:r>
              <a:rPr lang="nl-NL" dirty="0"/>
              <a:t>Multischaal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2EC490-6653-460C-865A-B932AEBC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F25A65A0-7E85-469F-9705-0EB7D38A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196752"/>
            <a:ext cx="3927806" cy="55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E4CAA-DFC6-41AF-A0A6-D676EA4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Wisselstroom: De BX645A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FCAFA4-770A-4935-927C-F870ED9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600200"/>
            <a:ext cx="3240360" cy="4525963"/>
          </a:xfrm>
        </p:spPr>
        <p:txBody>
          <a:bodyPr/>
          <a:lstStyle/>
          <a:p>
            <a:r>
              <a:rPr lang="nl-NL" dirty="0"/>
              <a:t>Wisselstroom</a:t>
            </a:r>
          </a:p>
          <a:p>
            <a:r>
              <a:rPr lang="nl-NL" dirty="0"/>
              <a:t>Zelfde banden</a:t>
            </a:r>
          </a:p>
          <a:p>
            <a:r>
              <a:rPr lang="nl-NL" dirty="0" err="1"/>
              <a:t>Bandschakelen</a:t>
            </a:r>
            <a:r>
              <a:rPr lang="nl-NL" dirty="0"/>
              <a:t> met motortje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234235-F08E-44DD-BD8E-D9ED64A9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D7BCBC-18AC-48C1-B47F-75694ED7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0934"/>
            <a:ext cx="5544616" cy="41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76B71-3FD2-4291-9DC6-EB793A9F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Super-</a:t>
            </a:r>
            <a:r>
              <a:rPr lang="nl-NL" dirty="0" err="1"/>
              <a:t>Uutje</a:t>
            </a:r>
            <a:r>
              <a:rPr lang="nl-NL" dirty="0"/>
              <a:t>: B7X77U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6AF92-D2EA-44DF-BC45-477717BA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67" y="1600200"/>
            <a:ext cx="2669447" cy="4525964"/>
          </a:xfrm>
        </p:spPr>
        <p:txBody>
          <a:bodyPr/>
          <a:lstStyle/>
          <a:p>
            <a:r>
              <a:rPr lang="nl-NL" dirty="0"/>
              <a:t>Elektrisch hetzelfde</a:t>
            </a:r>
          </a:p>
          <a:p>
            <a:r>
              <a:rPr lang="nl-NL" dirty="0"/>
              <a:t>Nog groter: 60cm (Grootste U)</a:t>
            </a:r>
          </a:p>
          <a:p>
            <a:r>
              <a:rPr lang="nl-NL" dirty="0"/>
              <a:t>Jaar 1957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CFB7AC-0182-497D-B296-95EF1E00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 descr="Afbeelding met binnen, houten, oven, keukenapparaat&#10;&#10;Automatisch gegenereerde beschrijving">
            <a:extLst>
              <a:ext uri="{FF2B5EF4-FFF2-40B4-BE49-F238E27FC236}">
                <a16:creationId xmlns:a16="http://schemas.microsoft.com/office/drawing/2014/main" id="{4FA62C1D-FF34-4322-85EF-55428FBE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5" y="1600199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742F1-D037-4D0C-AB4E-AFD646F5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waarom tropen?  BX540A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2BEB9-F103-4DF9-AEBD-403A86AF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/>
          <a:lstStyle/>
          <a:p>
            <a:r>
              <a:rPr lang="nl-NL" dirty="0"/>
              <a:t>K/L/M/F</a:t>
            </a:r>
          </a:p>
          <a:p>
            <a:r>
              <a:rPr lang="nl-NL" dirty="0"/>
              <a:t>7 buizen</a:t>
            </a:r>
          </a:p>
          <a:p>
            <a:r>
              <a:rPr lang="nl-NL" dirty="0"/>
              <a:t>Hout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7ACA3B-7CB6-4F2F-9CA6-4C7265AF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 descr="Afbeelding met binnen, oven, houten, magnetron&#10;&#10;Automatisch gegenereerde beschrijving">
            <a:extLst>
              <a:ext uri="{FF2B5EF4-FFF2-40B4-BE49-F238E27FC236}">
                <a16:creationId xmlns:a16="http://schemas.microsoft.com/office/drawing/2014/main" id="{14D76ACF-96CF-4B19-84CA-5B6EA0FB3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5" y="1700808"/>
            <a:ext cx="621245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BB31B-7D1E-49A0-9DE6-EA32151C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BX645U logische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01C5F3-C3C4-4F3F-90A7-27822DDE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Gebruik in Europa, op wisselstroom?</a:t>
            </a:r>
          </a:p>
          <a:p>
            <a:endParaRPr lang="nl-NL" dirty="0"/>
          </a:p>
          <a:p>
            <a:r>
              <a:rPr lang="nl-NL" dirty="0"/>
              <a:t>Nee!</a:t>
            </a:r>
          </a:p>
          <a:p>
            <a:pPr lvl="1"/>
            <a:r>
              <a:rPr lang="nl-NL" dirty="0"/>
              <a:t>Misschien DX-hobby?</a:t>
            </a:r>
          </a:p>
          <a:p>
            <a:pPr lvl="1"/>
            <a:r>
              <a:rPr lang="nl-NL" dirty="0"/>
              <a:t>Misschien occasion met prettige prijs?</a:t>
            </a:r>
            <a:br>
              <a:rPr lang="nl-NL" dirty="0"/>
            </a:br>
            <a:r>
              <a:rPr lang="nl-NL" dirty="0"/>
              <a:t>Om de komst van de B7X77U?</a:t>
            </a:r>
          </a:p>
          <a:p>
            <a:endParaRPr lang="nl-NL" dirty="0"/>
          </a:p>
          <a:p>
            <a:r>
              <a:rPr lang="nl-NL" dirty="0"/>
              <a:t>Maar natuurlijk WEL een fantastisch toestel!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5AD63B-D13B-4663-BC0B-E534D37E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9777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862</Words>
  <Application>Microsoft Office PowerPoint</Application>
  <PresentationFormat>Diavoorstelling (4:3)</PresentationFormat>
  <Paragraphs>226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Kantoorthema</vt:lpstr>
      <vt:lpstr>Het Reuzen-Uutje: Philips BX645U (1954)</vt:lpstr>
      <vt:lpstr>Wat gaan we doen: BX645U</vt:lpstr>
      <vt:lpstr>1. Geschiedenis</vt:lpstr>
      <vt:lpstr>Dit toestel</vt:lpstr>
      <vt:lpstr>Alternatieve modellen</vt:lpstr>
      <vt:lpstr>Wisselstroom: De BX645A</vt:lpstr>
      <vt:lpstr>Super-Uutje: B7X77U</vt:lpstr>
      <vt:lpstr>En waarom tropen?  BX540A</vt:lpstr>
      <vt:lpstr>BX645U logische keuze?</vt:lpstr>
      <vt:lpstr>2. Schema-details</vt:lpstr>
      <vt:lpstr>Wat is een Uutje?</vt:lpstr>
      <vt:lpstr>Zes banden, RF Trap (Preselectie)</vt:lpstr>
      <vt:lpstr>Afstemoog UM4</vt:lpstr>
      <vt:lpstr>Fijnafstemming, minispoeltjes</vt:lpstr>
      <vt:lpstr>Voeding: Geen trafo</vt:lpstr>
      <vt:lpstr>Pickup ingang</vt:lpstr>
      <vt:lpstr>3. Opknappen</vt:lpstr>
      <vt:lpstr>PowerPoint-presentatie</vt:lpstr>
      <vt:lpstr>Controleer isolatie</vt:lpstr>
      <vt:lpstr>Condensators</vt:lpstr>
      <vt:lpstr>Opstarten met serielamp</vt:lpstr>
      <vt:lpstr>Schaallampjes 8097D-00</vt:lpstr>
      <vt:lpstr>Slippende afstemming</vt:lpstr>
      <vt:lpstr>4. Mods en aanvullingen</vt:lpstr>
      <vt:lpstr>Afstem-LEDs: Reverse Action Eye</vt:lpstr>
      <vt:lpstr>Een Mini Reuzen-Uutje</vt:lpstr>
      <vt:lpstr>5. Luisteren</vt:lpstr>
      <vt:lpstr>Ruysdael (2020)</vt:lpstr>
      <vt:lpstr>Meteen ook voor Korte Golf</vt:lpstr>
      <vt:lpstr>Tropenband (180-50 meter)</vt:lpstr>
      <vt:lpstr>Conclusies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73</cp:revision>
  <dcterms:created xsi:type="dcterms:W3CDTF">2019-01-19T09:21:01Z</dcterms:created>
  <dcterms:modified xsi:type="dcterms:W3CDTF">2023-02-16T09:26:11Z</dcterms:modified>
</cp:coreProperties>
</file>