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8" r:id="rId3"/>
    <p:sldId id="326" r:id="rId4"/>
    <p:sldId id="32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27" autoAdjust="0"/>
  </p:normalViewPr>
  <p:slideViewPr>
    <p:cSldViewPr>
      <p:cViewPr varScale="1">
        <p:scale>
          <a:sx n="64" d="100"/>
          <a:sy n="64" d="100"/>
        </p:scale>
        <p:origin x="72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26E5-EEE8-4C96-960C-2957C271D158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AB2FB-EE13-491B-8E66-126490C0FAC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9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B74-88D8-4BCA-9660-AF4BE3F796C8}" type="datetime1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34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17C7-736B-4D69-99E1-B2EC9C308E91}" type="datetime1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6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07B-E96D-4DED-B142-4FBECAA9DA32}" type="datetime1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46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1A-451D-4A0D-91C1-DAF4C44835B4}" type="datetime1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90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0088-4EEB-4EB6-957F-C81C88E4C1F6}" type="datetime1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07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8F2-B85A-479E-BFF6-1B74DEF70B37}" type="datetime1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93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E11F-FF4A-4923-B558-F6AC7BEDBB03}" type="datetime1">
              <a:rPr lang="nl-NL" smtClean="0"/>
              <a:t>25-3-2024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06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995F-26CE-4207-AB5F-985F2361B3B8}" type="datetime1">
              <a:rPr lang="nl-NL" smtClean="0"/>
              <a:t>25-3-2024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4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F88A-77C9-47CB-9413-6DFAE1938A43}" type="datetime1">
              <a:rPr lang="nl-NL" smtClean="0"/>
              <a:t>25-3-2024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45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758-FCB6-487F-B4AB-194F08028C7D}" type="datetime1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1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ECFC-19EB-4284-9FCC-473230671DB6}" type="datetime1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79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FEC4-701A-40FC-B436-9F5D2C077D9D}" type="datetime1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BBD5-B01C-4644-AB10-59F11E56718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94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038225"/>
          </a:xfrm>
        </p:spPr>
        <p:txBody>
          <a:bodyPr/>
          <a:lstStyle/>
          <a:p>
            <a:r>
              <a:rPr lang="en-US" dirty="0" err="1"/>
              <a:t>Rossia</a:t>
            </a:r>
            <a:r>
              <a:rPr lang="en-US" dirty="0"/>
              <a:t> 303 (1980)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3744416" cy="1752600"/>
          </a:xfrm>
        </p:spPr>
        <p:txBody>
          <a:bodyPr/>
          <a:lstStyle/>
          <a:p>
            <a:r>
              <a:rPr lang="en-US" dirty="0"/>
              <a:t>Gerard Tel</a:t>
            </a:r>
          </a:p>
          <a:p>
            <a:r>
              <a:rPr lang="en-US" dirty="0"/>
              <a:t>LC-</a:t>
            </a:r>
            <a:r>
              <a:rPr lang="en-US" dirty="0" err="1"/>
              <a:t>Kring</a:t>
            </a:r>
            <a:r>
              <a:rPr lang="en-US" dirty="0"/>
              <a:t> 8 </a:t>
            </a:r>
            <a:r>
              <a:rPr lang="en-US" dirty="0" err="1"/>
              <a:t>mei</a:t>
            </a:r>
            <a:r>
              <a:rPr lang="en-US" dirty="0"/>
              <a:t> 2024</a:t>
            </a:r>
          </a:p>
          <a:p>
            <a:r>
              <a:rPr lang="en-US" dirty="0"/>
              <a:t>om 19.30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38B83E-1587-48B3-B361-3358E712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1</a:t>
            </a:fld>
            <a:endParaRPr lang="nl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63822-658C-0E52-F9BC-30B87F63A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52936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9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gaan</a:t>
            </a:r>
            <a:r>
              <a:rPr lang="en-US" dirty="0"/>
              <a:t> we </a:t>
            </a:r>
            <a:r>
              <a:rPr lang="en-US" dirty="0" err="1"/>
              <a:t>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Wat deed </a:t>
            </a:r>
            <a:r>
              <a:rPr lang="en-US" dirty="0" err="1"/>
              <a:t>ik</a:t>
            </a:r>
            <a:r>
              <a:rPr lang="en-US" dirty="0"/>
              <a:t> in </a:t>
            </a:r>
            <a:r>
              <a:rPr lang="en-US" dirty="0" err="1"/>
              <a:t>Praag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Wat </a:t>
            </a:r>
            <a:r>
              <a:rPr lang="en-US" dirty="0" err="1"/>
              <a:t>beluister</a:t>
            </a:r>
            <a:r>
              <a:rPr lang="en-US" dirty="0"/>
              <a:t> je </a:t>
            </a:r>
            <a:r>
              <a:rPr lang="en-US" dirty="0" err="1"/>
              <a:t>ermee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4A977A-F9AC-45AF-AF62-B49EC598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51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04F4F-2C2D-42A8-9FDB-DAE49FE1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Conclusies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8B0995-8A96-4A2D-B543-8473E7C3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A624F3-3FB8-4D6B-A1CF-F2833732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28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9E394-A954-1111-3FF9-129B6B51F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Meenemen / Tonen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3043-BF58-216F-C94E-3DF75F5AD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242B4-21EC-3EAB-A9EC-0AEAE78E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BBD5-B01C-4644-AB10-59F11E56718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046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Rossia 303 (1980)</vt:lpstr>
      <vt:lpstr>Wat gaan we doen</vt:lpstr>
      <vt:lpstr>Conclusies</vt:lpstr>
      <vt:lpstr>Meenemen / Tonen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Gerard</dc:creator>
  <cp:lastModifiedBy>Tel, G. (Gerard)</cp:lastModifiedBy>
  <cp:revision>54</cp:revision>
  <dcterms:created xsi:type="dcterms:W3CDTF">2019-01-19T09:21:01Z</dcterms:created>
  <dcterms:modified xsi:type="dcterms:W3CDTF">2024-03-25T09:42:35Z</dcterms:modified>
</cp:coreProperties>
</file>