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0" r:id="rId14"/>
    <p:sldId id="267" r:id="rId15"/>
    <p:sldId id="268" r:id="rId16"/>
    <p:sldId id="269" r:id="rId17"/>
    <p:sldId id="271" r:id="rId18"/>
    <p:sldId id="277" r:id="rId19"/>
    <p:sldId id="272" r:id="rId20"/>
    <p:sldId id="273" r:id="rId21"/>
    <p:sldId id="274" r:id="rId22"/>
    <p:sldId id="275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7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36C07-7E76-46D3-B86B-6AF7C60E533E}" type="datetimeFigureOut">
              <a:rPr lang="nl-NL" smtClean="0"/>
              <a:t>30-10-2018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96D49-DAE3-40DE-93E0-41688E0A5016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ebsdr.ewi.utwente.nl:8901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004048" y="2130425"/>
            <a:ext cx="3454152" cy="1470025"/>
          </a:xfrm>
        </p:spPr>
        <p:txBody>
          <a:bodyPr/>
          <a:lstStyle/>
          <a:p>
            <a:r>
              <a:rPr lang="en-US" dirty="0" err="1" smtClean="0"/>
              <a:t>Jennen</a:t>
            </a:r>
            <a:r>
              <a:rPr lang="en-US" dirty="0" smtClean="0"/>
              <a:t> Trio </a:t>
            </a:r>
            <a:br>
              <a:rPr lang="en-US" dirty="0" smtClean="0"/>
            </a:br>
            <a:r>
              <a:rPr lang="en-US" dirty="0" smtClean="0"/>
              <a:t>JR-102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724128" y="3886200"/>
            <a:ext cx="2048272" cy="1752600"/>
          </a:xfrm>
        </p:spPr>
        <p:txBody>
          <a:bodyPr/>
          <a:lstStyle/>
          <a:p>
            <a:r>
              <a:rPr lang="en-US" dirty="0" smtClean="0"/>
              <a:t>Gerard Tel</a:t>
            </a:r>
          </a:p>
          <a:p>
            <a:r>
              <a:rPr lang="en-US" dirty="0" err="1" smtClean="0"/>
              <a:t>RadioCafe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85" y="992304"/>
            <a:ext cx="5027712" cy="377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2m Converter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Printje</a:t>
            </a:r>
            <a:r>
              <a:rPr lang="en-US" dirty="0" smtClean="0"/>
              <a:t> met </a:t>
            </a:r>
            <a:r>
              <a:rPr lang="en-US" dirty="0" err="1" smtClean="0"/>
              <a:t>drie</a:t>
            </a:r>
            <a:r>
              <a:rPr lang="en-US" dirty="0" smtClean="0"/>
              <a:t> </a:t>
            </a:r>
            <a:r>
              <a:rPr lang="en-US" dirty="0" err="1" smtClean="0"/>
              <a:t>buizen</a:t>
            </a:r>
            <a:r>
              <a:rPr lang="en-US" dirty="0" smtClean="0"/>
              <a:t> (RF amp, </a:t>
            </a:r>
            <a:r>
              <a:rPr lang="en-US" dirty="0" err="1" smtClean="0"/>
              <a:t>osc</a:t>
            </a:r>
            <a:r>
              <a:rPr lang="en-US" dirty="0" smtClean="0"/>
              <a:t>, mix)</a:t>
            </a:r>
          </a:p>
          <a:p>
            <a:r>
              <a:rPr lang="en-US" dirty="0" smtClean="0"/>
              <a:t>3e Harm. van 45.667Mc </a:t>
            </a:r>
            <a:r>
              <a:rPr lang="en-US" dirty="0" err="1" smtClean="0"/>
              <a:t>kristal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144-146MHz </a:t>
            </a:r>
            <a:br>
              <a:rPr lang="en-US" dirty="0" smtClean="0"/>
            </a:br>
            <a:r>
              <a:rPr lang="en-US" dirty="0" err="1" smtClean="0"/>
              <a:t>wordt</a:t>
            </a:r>
            <a:r>
              <a:rPr lang="en-US" dirty="0" smtClean="0"/>
              <a:t> 7 tot 9 </a:t>
            </a:r>
          </a:p>
          <a:p>
            <a:r>
              <a:rPr lang="en-US" dirty="0" smtClean="0"/>
              <a:t>Eigen </a:t>
            </a:r>
            <a:r>
              <a:rPr lang="en-US" dirty="0" err="1" smtClean="0"/>
              <a:t>antenne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ingang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33" y="2708920"/>
            <a:ext cx="5318251" cy="398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5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IJk</a:t>
            </a:r>
            <a:r>
              <a:rPr lang="en-US" dirty="0" smtClean="0"/>
              <a:t>-Oscillator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100kHz Oscillator (</a:t>
            </a:r>
            <a:r>
              <a:rPr lang="en-US" dirty="0" err="1" smtClean="0"/>
              <a:t>deelt</a:t>
            </a:r>
            <a:r>
              <a:rPr lang="en-US" dirty="0" smtClean="0"/>
              <a:t> ECC85 met Q-</a:t>
            </a:r>
            <a:r>
              <a:rPr lang="en-US" dirty="0" err="1" smtClean="0"/>
              <a:t>mult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Stem exact </a:t>
            </a:r>
            <a:r>
              <a:rPr lang="en-US" dirty="0" err="1" smtClean="0"/>
              <a:t>af</a:t>
            </a:r>
            <a:r>
              <a:rPr lang="en-US" dirty="0" smtClean="0"/>
              <a:t> op </a:t>
            </a:r>
            <a:r>
              <a:rPr lang="en-US" dirty="0" err="1" smtClean="0"/>
              <a:t>veelvoud</a:t>
            </a:r>
            <a:r>
              <a:rPr lang="en-US" dirty="0" smtClean="0"/>
              <a:t> van 100</a:t>
            </a:r>
          </a:p>
          <a:p>
            <a:r>
              <a:rPr lang="en-US" dirty="0" err="1" smtClean="0"/>
              <a:t>Geleverd</a:t>
            </a:r>
            <a:r>
              <a:rPr lang="en-US" dirty="0" smtClean="0"/>
              <a:t> </a:t>
            </a:r>
            <a:r>
              <a:rPr lang="en-US" dirty="0" err="1" smtClean="0"/>
              <a:t>zonder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kristal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Harmonischen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via 1N60</a:t>
            </a:r>
          </a:p>
          <a:p>
            <a:r>
              <a:rPr lang="en-US" dirty="0" err="1" smtClean="0"/>
              <a:t>Geen</a:t>
            </a:r>
            <a:r>
              <a:rPr lang="en-US" dirty="0" smtClean="0"/>
              <a:t> zero-beat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84" y="2852936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Aansluitingen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6"/>
          </a:xfrm>
        </p:spPr>
        <p:txBody>
          <a:bodyPr/>
          <a:lstStyle/>
          <a:p>
            <a:r>
              <a:rPr lang="en-US" dirty="0" smtClean="0"/>
              <a:t>AC 230V 65W</a:t>
            </a:r>
          </a:p>
          <a:p>
            <a:r>
              <a:rPr lang="en-US" dirty="0" smtClean="0"/>
              <a:t>Headphone </a:t>
            </a:r>
            <a:r>
              <a:rPr lang="en-US" dirty="0" err="1" smtClean="0"/>
              <a:t>vooraan</a:t>
            </a:r>
            <a:r>
              <a:rPr lang="en-US" dirty="0" smtClean="0"/>
              <a:t> (8 Ohm)</a:t>
            </a:r>
            <a:endParaRPr lang="en-US" dirty="0" smtClean="0"/>
          </a:p>
          <a:p>
            <a:r>
              <a:rPr lang="en-US" dirty="0" err="1" smtClean="0"/>
              <a:t>Antenne</a:t>
            </a:r>
            <a:r>
              <a:rPr lang="en-US" dirty="0" smtClean="0"/>
              <a:t> 2m, coax</a:t>
            </a:r>
          </a:p>
          <a:p>
            <a:r>
              <a:rPr lang="en-US" dirty="0" err="1" smtClean="0"/>
              <a:t>Antenne</a:t>
            </a:r>
            <a:r>
              <a:rPr lang="en-US" dirty="0" smtClean="0"/>
              <a:t> HF, coax</a:t>
            </a:r>
          </a:p>
          <a:p>
            <a:r>
              <a:rPr lang="en-US" dirty="0" err="1" smtClean="0"/>
              <a:t>Antenne</a:t>
            </a:r>
            <a:r>
              <a:rPr lang="en-US" dirty="0" smtClean="0"/>
              <a:t> HF, </a:t>
            </a:r>
            <a:r>
              <a:rPr lang="en-US" dirty="0" err="1" smtClean="0"/>
              <a:t>schroef</a:t>
            </a:r>
            <a:r>
              <a:rPr lang="en-US" dirty="0" smtClean="0"/>
              <a:t> plus </a:t>
            </a:r>
            <a:r>
              <a:rPr lang="en-US" dirty="0" err="1" smtClean="0"/>
              <a:t>aarde</a:t>
            </a:r>
            <a:endParaRPr lang="en-US" dirty="0" smtClean="0"/>
          </a:p>
          <a:p>
            <a:r>
              <a:rPr lang="en-US" dirty="0" err="1" smtClean="0"/>
              <a:t>Schroefconnector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LS (8/500 Ohm)</a:t>
            </a:r>
          </a:p>
          <a:p>
            <a:r>
              <a:rPr lang="en-US" dirty="0" smtClean="0"/>
              <a:t>Remote </a:t>
            </a:r>
            <a:r>
              <a:rPr lang="en-US" dirty="0" err="1" smtClean="0"/>
              <a:t>Tx</a:t>
            </a:r>
            <a:r>
              <a:rPr lang="en-US" dirty="0" smtClean="0"/>
              <a:t>/Rx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9600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Verder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smtClean="0"/>
              <a:t>S-Meter (</a:t>
            </a:r>
            <a:r>
              <a:rPr lang="en-US" dirty="0" err="1" smtClean="0"/>
              <a:t>gevoeligheid</a:t>
            </a:r>
            <a:r>
              <a:rPr lang="en-US" dirty="0" smtClean="0"/>
              <a:t> </a:t>
            </a:r>
            <a:r>
              <a:rPr lang="en-US" dirty="0" err="1" smtClean="0"/>
              <a:t>achterop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Antenne</a:t>
            </a:r>
            <a:r>
              <a:rPr lang="en-US" dirty="0" smtClean="0"/>
              <a:t> tuner (doc: 50—400 Ohm)</a:t>
            </a:r>
          </a:p>
          <a:p>
            <a:r>
              <a:rPr lang="en-US" dirty="0" smtClean="0"/>
              <a:t>RF </a:t>
            </a:r>
            <a:r>
              <a:rPr lang="en-US" dirty="0" err="1" smtClean="0"/>
              <a:t>regeling</a:t>
            </a:r>
            <a:r>
              <a:rPr lang="en-US" dirty="0" smtClean="0"/>
              <a:t> (MVC/AVC)</a:t>
            </a:r>
          </a:p>
          <a:p>
            <a:r>
              <a:rPr lang="en-US" dirty="0" smtClean="0"/>
              <a:t>Noise Limiter ANL</a:t>
            </a:r>
          </a:p>
          <a:p>
            <a:r>
              <a:rPr lang="en-US" dirty="0" smtClean="0"/>
              <a:t>Mute (REC/SEND), </a:t>
            </a:r>
            <a:r>
              <a:rPr lang="en-US" dirty="0" err="1" smtClean="0"/>
              <a:t>ook</a:t>
            </a:r>
            <a:r>
              <a:rPr lang="en-US" dirty="0" smtClean="0"/>
              <a:t> Remote</a:t>
            </a:r>
            <a:endParaRPr lang="en-US" dirty="0"/>
          </a:p>
          <a:p>
            <a:r>
              <a:rPr lang="en-US" dirty="0" smtClean="0"/>
              <a:t>Fuse 1A (schema: 2A)</a:t>
            </a:r>
          </a:p>
          <a:p>
            <a:endParaRPr lang="en-US" dirty="0"/>
          </a:p>
          <a:p>
            <a:r>
              <a:rPr lang="en-US" dirty="0" err="1" smtClean="0"/>
              <a:t>Vier</a:t>
            </a:r>
            <a:r>
              <a:rPr lang="en-US" dirty="0" smtClean="0"/>
              <a:t> </a:t>
            </a:r>
            <a:r>
              <a:rPr lang="en-US" dirty="0" err="1" smtClean="0"/>
              <a:t>bodemschroeven</a:t>
            </a:r>
            <a:r>
              <a:rPr lang="en-US" dirty="0" smtClean="0"/>
              <a:t>, </a:t>
            </a:r>
            <a:r>
              <a:rPr lang="en-US" dirty="0" err="1" smtClean="0"/>
              <a:t>uitkasten</a:t>
            </a:r>
            <a:r>
              <a:rPr lang="en-US" dirty="0" smtClean="0"/>
              <a:t>!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62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Reparaties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aanvullingen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/>
          <a:lstStyle/>
          <a:p>
            <a:r>
              <a:rPr lang="en-US" dirty="0" err="1" smtClean="0"/>
              <a:t>Gekocht</a:t>
            </a:r>
            <a:r>
              <a:rPr lang="en-US" dirty="0" smtClean="0"/>
              <a:t> 7/2016</a:t>
            </a:r>
          </a:p>
          <a:p>
            <a:r>
              <a:rPr lang="en-US" dirty="0" err="1" smtClean="0"/>
              <a:t>Knoppen</a:t>
            </a:r>
            <a:r>
              <a:rPr lang="en-US" dirty="0" smtClean="0"/>
              <a:t> </a:t>
            </a:r>
            <a:r>
              <a:rPr lang="en-US" dirty="0" err="1" smtClean="0"/>
              <a:t>anders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origineel</a:t>
            </a:r>
            <a:endParaRPr lang="en-US" dirty="0" smtClean="0"/>
          </a:p>
          <a:p>
            <a:r>
              <a:rPr lang="en-US" dirty="0" err="1" smtClean="0"/>
              <a:t>Stroom</a:t>
            </a:r>
            <a:r>
              <a:rPr lang="en-US" dirty="0" smtClean="0"/>
              <a:t> door </a:t>
            </a:r>
            <a:r>
              <a:rPr lang="en-US" dirty="0" err="1" smtClean="0"/>
              <a:t>eindbuis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hoog</a:t>
            </a:r>
            <a:r>
              <a:rPr lang="en-US" dirty="0" smtClean="0"/>
              <a:t>: koppel-C49</a:t>
            </a:r>
          </a:p>
          <a:p>
            <a:r>
              <a:rPr lang="en-US" dirty="0" err="1" smtClean="0"/>
              <a:t>Belettering</a:t>
            </a:r>
            <a:r>
              <a:rPr lang="en-US" dirty="0" smtClean="0"/>
              <a:t> </a:t>
            </a:r>
            <a:r>
              <a:rPr lang="en-US" dirty="0" err="1" smtClean="0"/>
              <a:t>glasplaat</a:t>
            </a:r>
            <a:r>
              <a:rPr lang="en-US" dirty="0" smtClean="0"/>
              <a:t> heel </a:t>
            </a:r>
            <a:r>
              <a:rPr lang="en-US" dirty="0" err="1" smtClean="0"/>
              <a:t>slecht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Foto</a:t>
            </a:r>
            <a:r>
              <a:rPr lang="en-US" dirty="0" smtClean="0">
                <a:sym typeface="Wingdings" panose="05000000000000000000" pitchFamily="2" charset="2"/>
              </a:rPr>
              <a:t> van </a:t>
            </a:r>
            <a:r>
              <a:rPr lang="en-US" dirty="0" err="1" smtClean="0">
                <a:sym typeface="Wingdings" panose="05000000000000000000" pitchFamily="2" charset="2"/>
              </a:rPr>
              <a:t>goeie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plaat</a:t>
            </a:r>
            <a:r>
              <a:rPr lang="en-US" dirty="0" smtClean="0">
                <a:sym typeface="Wingdings" panose="05000000000000000000" pitchFamily="2" charset="2"/>
              </a:rPr>
              <a:t> door Hans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Afgedrukt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erachter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geplakt</a:t>
            </a: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100kHz </a:t>
            </a:r>
            <a:r>
              <a:rPr lang="en-US" dirty="0" err="1" smtClean="0">
                <a:sym typeface="Wingdings" panose="05000000000000000000" pitchFamily="2" charset="2"/>
              </a:rPr>
              <a:t>kristal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voor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ijk</a:t>
            </a:r>
            <a:r>
              <a:rPr lang="en-US" dirty="0" smtClean="0">
                <a:sym typeface="Wingdings" panose="05000000000000000000" pitchFamily="2" charset="2"/>
              </a:rPr>
              <a:t>-oscillator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Maken</a:t>
            </a:r>
            <a:r>
              <a:rPr lang="en-US" dirty="0" smtClean="0">
                <a:sym typeface="Wingdings" panose="05000000000000000000" pitchFamily="2" charset="2"/>
              </a:rPr>
              <a:t> van mini-</a:t>
            </a:r>
            <a:r>
              <a:rPr lang="en-US" dirty="0" err="1" smtClean="0">
                <a:sym typeface="Wingdings" panose="05000000000000000000" pitchFamily="2" charset="2"/>
              </a:rPr>
              <a:t>kristal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geen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r>
              <a:rPr lang="en-US" dirty="0" err="1" smtClean="0">
                <a:sym typeface="Wingdings" panose="05000000000000000000" pitchFamily="2" charset="2"/>
              </a:rPr>
              <a:t>succes</a:t>
            </a:r>
            <a:r>
              <a:rPr lang="en-US" dirty="0" smtClean="0">
                <a:sym typeface="Wingdings" panose="05000000000000000000" pitchFamily="2" charset="2"/>
              </a:rPr>
              <a:t/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>
                <a:sym typeface="Wingdings" panose="05000000000000000000" pitchFamily="2" charset="2"/>
              </a:rPr>
              <a:t>Gekregen</a:t>
            </a:r>
            <a:r>
              <a:rPr lang="en-US" dirty="0" smtClean="0">
                <a:sym typeface="Wingdings" panose="05000000000000000000" pitchFamily="2" charset="2"/>
              </a:rPr>
              <a:t> van Kobus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99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Luidspreker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7504" y="1556792"/>
            <a:ext cx="3610744" cy="5040560"/>
          </a:xfrm>
        </p:spPr>
        <p:txBody>
          <a:bodyPr/>
          <a:lstStyle/>
          <a:p>
            <a:r>
              <a:rPr lang="en-US" dirty="0" err="1" smtClean="0"/>
              <a:t>Normaal</a:t>
            </a:r>
            <a:r>
              <a:rPr lang="en-US" dirty="0" smtClean="0"/>
              <a:t> extern</a:t>
            </a:r>
          </a:p>
          <a:p>
            <a:r>
              <a:rPr lang="en-US" dirty="0" smtClean="0"/>
              <a:t>LS op IF-</a:t>
            </a:r>
            <a:r>
              <a:rPr lang="en-US" dirty="0" err="1" smtClean="0"/>
              <a:t>transfo’s</a:t>
            </a:r>
            <a:r>
              <a:rPr lang="en-US" dirty="0" smtClean="0"/>
              <a:t> met tie-rips</a:t>
            </a:r>
          </a:p>
          <a:p>
            <a:r>
              <a:rPr lang="en-US" dirty="0" err="1" smtClean="0"/>
              <a:t>Draad</a:t>
            </a:r>
            <a:r>
              <a:rPr lang="en-US" dirty="0" smtClean="0"/>
              <a:t> op </a:t>
            </a:r>
            <a:r>
              <a:rPr lang="en-US" dirty="0" err="1" smtClean="0"/>
              <a:t>schroef</a:t>
            </a:r>
            <a:r>
              <a:rPr lang="en-US" dirty="0" smtClean="0"/>
              <a:t>- connector</a:t>
            </a:r>
          </a:p>
          <a:p>
            <a:endParaRPr lang="en-US" dirty="0"/>
          </a:p>
          <a:p>
            <a:r>
              <a:rPr lang="en-US" dirty="0" err="1" smtClean="0"/>
              <a:t>Ingebouwde</a:t>
            </a:r>
            <a:r>
              <a:rPr lang="en-US" dirty="0" smtClean="0"/>
              <a:t> LS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br>
              <a:rPr lang="en-US" dirty="0" smtClean="0">
                <a:sym typeface="Wingdings" panose="05000000000000000000" pitchFamily="2" charset="2"/>
              </a:rPr>
            </a:br>
            <a:r>
              <a:rPr lang="en-US" dirty="0" err="1" smtClean="0"/>
              <a:t>Volledig</a:t>
            </a:r>
            <a:r>
              <a:rPr lang="en-US" dirty="0" smtClean="0"/>
              <a:t> </a:t>
            </a:r>
            <a:r>
              <a:rPr lang="en-US" dirty="0" err="1" smtClean="0"/>
              <a:t>reversibel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Digitale</a:t>
            </a:r>
            <a:r>
              <a:rPr lang="en-US" dirty="0" smtClean="0"/>
              <a:t> </a:t>
            </a:r>
            <a:r>
              <a:rPr lang="en-US" dirty="0" err="1" smtClean="0"/>
              <a:t>uitlezing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Locale </a:t>
            </a:r>
            <a:r>
              <a:rPr lang="en-US" dirty="0" err="1" smtClean="0"/>
              <a:t>Osc</a:t>
            </a:r>
            <a:r>
              <a:rPr lang="en-US" dirty="0" smtClean="0"/>
              <a:t> </a:t>
            </a:r>
            <a:r>
              <a:rPr lang="en-US" dirty="0" err="1" smtClean="0"/>
              <a:t>heeft</a:t>
            </a:r>
            <a:r>
              <a:rPr lang="en-US" dirty="0" smtClean="0"/>
              <a:t> </a:t>
            </a:r>
            <a:r>
              <a:rPr lang="en-US" dirty="0" err="1" smtClean="0"/>
              <a:t>bufferversterker</a:t>
            </a:r>
            <a:r>
              <a:rPr lang="en-US" dirty="0" smtClean="0"/>
              <a:t> (ECC85)</a:t>
            </a:r>
          </a:p>
          <a:p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uitgang</a:t>
            </a:r>
            <a:r>
              <a:rPr lang="en-US" dirty="0" smtClean="0"/>
              <a:t> </a:t>
            </a:r>
            <a:r>
              <a:rPr lang="en-US" dirty="0" err="1" smtClean="0"/>
              <a:t>draad</a:t>
            </a:r>
            <a:r>
              <a:rPr lang="en-US" dirty="0" smtClean="0"/>
              <a:t> via 22pF, 0 </a:t>
            </a:r>
            <a:r>
              <a:rPr lang="en-US" dirty="0" err="1" smtClean="0"/>
              <a:t>en</a:t>
            </a:r>
            <a:r>
              <a:rPr lang="en-US" dirty="0" smtClean="0"/>
              <a:t> 6,3V</a:t>
            </a:r>
          </a:p>
          <a:p>
            <a:r>
              <a:rPr lang="en-US" dirty="0" err="1" smtClean="0"/>
              <a:t>Kroonsteentjes</a:t>
            </a:r>
            <a:endParaRPr lang="en-US" dirty="0" smtClean="0"/>
          </a:p>
          <a:p>
            <a:r>
              <a:rPr lang="en-US" dirty="0" err="1" smtClean="0"/>
              <a:t>Ratelcap</a:t>
            </a:r>
            <a:r>
              <a:rPr lang="en-US" dirty="0"/>
              <a:t> </a:t>
            </a:r>
            <a:r>
              <a:rPr lang="en-US" dirty="0" err="1" smtClean="0"/>
              <a:t>tegen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brom</a:t>
            </a:r>
            <a:r>
              <a:rPr lang="en-US" dirty="0" smtClean="0"/>
              <a:t> op SSB</a:t>
            </a:r>
          </a:p>
          <a:p>
            <a:r>
              <a:rPr lang="en-US" dirty="0" smtClean="0"/>
              <a:t>Cymometer 6dig</a:t>
            </a:r>
          </a:p>
          <a:p>
            <a:r>
              <a:rPr lang="en-US" dirty="0" smtClean="0"/>
              <a:t>Dec 452kHz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50217"/>
            <a:ext cx="5491728" cy="402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Boor-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zaagloze</a:t>
            </a:r>
            <a:r>
              <a:rPr lang="en-US" dirty="0" smtClean="0"/>
              <a:t> </a:t>
            </a:r>
            <a:r>
              <a:rPr lang="en-US" dirty="0" err="1" smtClean="0"/>
              <a:t>bevestiging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Uitlezing</a:t>
            </a:r>
            <a:r>
              <a:rPr lang="en-US" dirty="0" smtClean="0"/>
              <a:t> in plastic </a:t>
            </a:r>
            <a:r>
              <a:rPr lang="en-US" dirty="0" err="1" smtClean="0"/>
              <a:t>doosje</a:t>
            </a:r>
            <a:endParaRPr lang="en-US" dirty="0" smtClean="0"/>
          </a:p>
          <a:p>
            <a:r>
              <a:rPr lang="en-US" dirty="0" err="1" smtClean="0"/>
              <a:t>Deksel</a:t>
            </a:r>
            <a:r>
              <a:rPr lang="en-US" dirty="0" smtClean="0"/>
              <a:t> op </a:t>
            </a:r>
            <a:r>
              <a:rPr lang="en-US" dirty="0" err="1" smtClean="0"/>
              <a:t>kast</a:t>
            </a:r>
            <a:r>
              <a:rPr lang="en-US" dirty="0" smtClean="0"/>
              <a:t> </a:t>
            </a:r>
            <a:r>
              <a:rPr lang="en-US" dirty="0" err="1" smtClean="0"/>
              <a:t>vastgebonden</a:t>
            </a:r>
            <a:endParaRPr lang="en-US" dirty="0" smtClean="0"/>
          </a:p>
          <a:p>
            <a:r>
              <a:rPr lang="en-US" dirty="0" err="1" smtClean="0"/>
              <a:t>Reversibel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Gevoeligheid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Lijkt wel beetje doof…</a:t>
            </a:r>
          </a:p>
          <a:p>
            <a:r>
              <a:rPr lang="nl-NL" dirty="0" smtClean="0"/>
              <a:t>Aanraken anode van RF buis kraakt harder </a:t>
            </a:r>
            <a:br>
              <a:rPr lang="nl-NL" dirty="0" smtClean="0"/>
            </a:br>
            <a:r>
              <a:rPr lang="nl-NL" dirty="0" smtClean="0"/>
              <a:t>dan aanraken stuurrooster</a:t>
            </a:r>
          </a:p>
          <a:p>
            <a:r>
              <a:rPr lang="nl-NL" dirty="0" smtClean="0"/>
              <a:t>HF verzwakker?</a:t>
            </a:r>
          </a:p>
          <a:p>
            <a:r>
              <a:rPr lang="nl-NL" dirty="0" smtClean="0"/>
              <a:t>Pit EF93 meet goed op buizentester</a:t>
            </a:r>
          </a:p>
          <a:p>
            <a:r>
              <a:rPr lang="nl-NL" dirty="0" smtClean="0"/>
              <a:t>Vervangen, ontvangst gevoeliger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90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</a:t>
            </a:r>
            <a:r>
              <a:rPr lang="en-US" dirty="0" err="1" smtClean="0"/>
              <a:t>Luisteren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Probeer</a:t>
            </a:r>
            <a:r>
              <a:rPr lang="en-US" dirty="0" smtClean="0"/>
              <a:t> 999kHz met Q-Multiplier</a:t>
            </a:r>
          </a:p>
          <a:p>
            <a:r>
              <a:rPr lang="en-US" dirty="0" err="1" smtClean="0"/>
              <a:t>Piraten</a:t>
            </a:r>
            <a:r>
              <a:rPr lang="en-US" dirty="0" smtClean="0"/>
              <a:t> 180m</a:t>
            </a:r>
          </a:p>
          <a:p>
            <a:r>
              <a:rPr lang="en-US" dirty="0" err="1" smtClean="0"/>
              <a:t>Nabije</a:t>
            </a:r>
            <a:r>
              <a:rPr lang="en-US" dirty="0" smtClean="0"/>
              <a:t> LPAM-stations</a:t>
            </a:r>
          </a:p>
          <a:p>
            <a:pPr lvl="1"/>
            <a:r>
              <a:rPr lang="en-US" dirty="0" smtClean="0"/>
              <a:t>828 </a:t>
            </a:r>
            <a:r>
              <a:rPr lang="en-US" dirty="0" err="1" smtClean="0"/>
              <a:t>Bontekoe</a:t>
            </a:r>
            <a:r>
              <a:rPr lang="en-US" dirty="0" smtClean="0"/>
              <a:t> Hoorn</a:t>
            </a:r>
          </a:p>
          <a:p>
            <a:pPr lvl="1"/>
            <a:r>
              <a:rPr lang="en-US" dirty="0" smtClean="0"/>
              <a:t>1224 Extra Amsterdam</a:t>
            </a:r>
          </a:p>
          <a:p>
            <a:r>
              <a:rPr lang="en-US" dirty="0" smtClean="0"/>
              <a:t>KG 41m, 31m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431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gaan</a:t>
            </a:r>
            <a:r>
              <a:rPr lang="en-US" dirty="0" smtClean="0"/>
              <a:t> we </a:t>
            </a:r>
            <a:r>
              <a:rPr lang="en-US" dirty="0" err="1" smtClean="0"/>
              <a:t>doen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Rondleiding</a:t>
            </a:r>
            <a:r>
              <a:rPr lang="en-US" dirty="0" smtClean="0"/>
              <a:t> door het </a:t>
            </a:r>
            <a:r>
              <a:rPr lang="en-US" dirty="0" err="1" smtClean="0"/>
              <a:t>toestel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Reparaties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aanvullingen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Luisteren</a:t>
            </a:r>
            <a:r>
              <a:rPr lang="en-US" dirty="0" smtClean="0"/>
              <a:t>: VLF  met converter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Piepjes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fluitjes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ruisjes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9964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Oeps</a:t>
            </a:r>
            <a:r>
              <a:rPr lang="en-US" dirty="0" smtClean="0"/>
              <a:t> </a:t>
            </a:r>
            <a:r>
              <a:rPr lang="en-US" dirty="0" err="1" smtClean="0"/>
              <a:t>geen</a:t>
            </a:r>
            <a:r>
              <a:rPr lang="en-US" dirty="0" smtClean="0"/>
              <a:t> Lange Golf …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Toch</a:t>
            </a:r>
            <a:r>
              <a:rPr lang="en-US" dirty="0" smtClean="0"/>
              <a:t> </a:t>
            </a:r>
            <a:r>
              <a:rPr lang="en-US" dirty="0" err="1" smtClean="0"/>
              <a:t>weer</a:t>
            </a:r>
            <a:r>
              <a:rPr lang="en-US" dirty="0" smtClean="0"/>
              <a:t> </a:t>
            </a:r>
            <a:r>
              <a:rPr lang="en-US" dirty="0" err="1" smtClean="0"/>
              <a:t>drie</a:t>
            </a:r>
            <a:r>
              <a:rPr lang="en-US" dirty="0" smtClean="0"/>
              <a:t> stations minder!</a:t>
            </a:r>
          </a:p>
          <a:p>
            <a:r>
              <a:rPr lang="en-US" dirty="0" smtClean="0"/>
              <a:t>Kent VLF converter, </a:t>
            </a:r>
            <a:r>
              <a:rPr lang="en-US" dirty="0" err="1" smtClean="0"/>
              <a:t>verhoogt</a:t>
            </a:r>
            <a:r>
              <a:rPr lang="en-US" dirty="0" smtClean="0"/>
              <a:t> 10MHz</a:t>
            </a:r>
          </a:p>
          <a:p>
            <a:r>
              <a:rPr lang="en-US" dirty="0" err="1" smtClean="0"/>
              <a:t>Dus</a:t>
            </a:r>
            <a:r>
              <a:rPr lang="en-US" dirty="0" smtClean="0"/>
              <a:t> BBC op </a:t>
            </a:r>
            <a:r>
              <a:rPr lang="en-US" dirty="0" smtClean="0">
                <a:solidFill>
                  <a:srgbClr val="FF0000"/>
                </a:solidFill>
              </a:rPr>
              <a:t>10198</a:t>
            </a:r>
            <a:r>
              <a:rPr lang="en-US" dirty="0" smtClean="0"/>
              <a:t>, nee </a:t>
            </a:r>
            <a:r>
              <a:rPr lang="en-US" dirty="0" smtClean="0">
                <a:solidFill>
                  <a:srgbClr val="00B050"/>
                </a:solidFill>
              </a:rPr>
              <a:t>10196,5</a:t>
            </a:r>
            <a:r>
              <a:rPr lang="en-US" dirty="0" smtClean="0"/>
              <a:t>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84984"/>
            <a:ext cx="7092280" cy="338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Ultra-Lange Golf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1556793"/>
            <a:ext cx="4330824" cy="3168352"/>
          </a:xfrm>
        </p:spPr>
        <p:txBody>
          <a:bodyPr/>
          <a:lstStyle/>
          <a:p>
            <a:r>
              <a:rPr lang="en-US" dirty="0" err="1" smtClean="0"/>
              <a:t>Tijd</a:t>
            </a:r>
            <a:r>
              <a:rPr lang="en-US" dirty="0" smtClean="0"/>
              <a:t> DCF77 (77,5kHz)</a:t>
            </a:r>
          </a:p>
          <a:p>
            <a:r>
              <a:rPr lang="en-US" dirty="0" err="1" smtClean="0"/>
              <a:t>Grimeton</a:t>
            </a:r>
            <a:r>
              <a:rPr lang="en-US" dirty="0" smtClean="0"/>
              <a:t> (17,2kHz)</a:t>
            </a:r>
          </a:p>
          <a:p>
            <a:r>
              <a:rPr lang="en-US" dirty="0" err="1" smtClean="0"/>
              <a:t>Rauderfehn</a:t>
            </a:r>
            <a:r>
              <a:rPr lang="en-US" dirty="0" smtClean="0"/>
              <a:t> (23,4kHz)</a:t>
            </a:r>
            <a:br>
              <a:rPr lang="en-US" dirty="0" smtClean="0"/>
            </a:br>
            <a:r>
              <a:rPr lang="en-US" dirty="0" smtClean="0"/>
              <a:t>Marine, 1982, 800kW,</a:t>
            </a:r>
            <a:br>
              <a:rPr lang="en-US" dirty="0" smtClean="0"/>
            </a:br>
            <a:r>
              <a:rPr lang="en-US" dirty="0" smtClean="0"/>
              <a:t>8 </a:t>
            </a:r>
            <a:r>
              <a:rPr lang="en-US" dirty="0" err="1" smtClean="0"/>
              <a:t>masten</a:t>
            </a:r>
            <a:r>
              <a:rPr lang="en-US" dirty="0" smtClean="0"/>
              <a:t> 352m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44757"/>
            <a:ext cx="4110980" cy="5481307"/>
          </a:xfrm>
          <a:prstGeom prst="rect">
            <a:avLst/>
          </a:prstGeom>
        </p:spPr>
      </p:pic>
      <p:pic>
        <p:nvPicPr>
          <p:cNvPr id="5" name="Knierp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55776" y="51571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antenne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Spriet</a:t>
            </a:r>
            <a:endParaRPr lang="en-US" dirty="0" smtClean="0"/>
          </a:p>
          <a:p>
            <a:pPr lvl="1"/>
            <a:r>
              <a:rPr lang="en-US" dirty="0" smtClean="0"/>
              <a:t>DAB+ </a:t>
            </a:r>
            <a:r>
              <a:rPr lang="en-US" dirty="0" err="1" smtClean="0"/>
              <a:t>antenne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Bierblik</a:t>
            </a:r>
            <a:endParaRPr lang="en-US" dirty="0" smtClean="0"/>
          </a:p>
          <a:p>
            <a:r>
              <a:rPr lang="en-US" dirty="0" smtClean="0"/>
              <a:t>Wat is </a:t>
            </a:r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horen</a:t>
            </a:r>
            <a:r>
              <a:rPr lang="en-US" dirty="0" smtClean="0"/>
              <a:t>?</a:t>
            </a:r>
          </a:p>
          <a:p>
            <a:pPr lvl="1"/>
            <a:r>
              <a:rPr lang="en-US" dirty="0" err="1" smtClean="0"/>
              <a:t>Niets</a:t>
            </a:r>
            <a:endParaRPr lang="en-US" dirty="0" smtClean="0"/>
          </a:p>
          <a:p>
            <a:pPr lvl="1"/>
            <a:r>
              <a:rPr lang="en-US" dirty="0" err="1" smtClean="0"/>
              <a:t>Alleen</a:t>
            </a:r>
            <a:r>
              <a:rPr lang="en-US" dirty="0" smtClean="0"/>
              <a:t> interne </a:t>
            </a:r>
            <a:r>
              <a:rPr lang="en-US" dirty="0" err="1" smtClean="0"/>
              <a:t>oscillaties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187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Vergelijk </a:t>
            </a:r>
            <a:r>
              <a:rPr lang="nl-NL" dirty="0" smtClean="0"/>
              <a:t>met </a:t>
            </a:r>
            <a:r>
              <a:rPr lang="nl-NL" dirty="0" err="1" smtClean="0"/>
              <a:t>WebSDR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Surf naar </a:t>
            </a:r>
            <a:r>
              <a:rPr lang="nl-NL" dirty="0">
                <a:hlinkClick r:id="rId2"/>
              </a:rPr>
              <a:t>http://websdr.ewi.utwente.nl:8901</a:t>
            </a:r>
            <a:r>
              <a:rPr lang="nl-NL" dirty="0" smtClean="0">
                <a:hlinkClick r:id="rId2"/>
              </a:rPr>
              <a:t>/</a:t>
            </a:r>
            <a:endParaRPr lang="nl-NL" dirty="0" smtClean="0"/>
          </a:p>
          <a:p>
            <a:r>
              <a:rPr lang="nl-NL" dirty="0" smtClean="0"/>
              <a:t>Op MG zie je draaggolven en modulatie</a:t>
            </a:r>
          </a:p>
          <a:p>
            <a:r>
              <a:rPr lang="nl-NL" dirty="0" smtClean="0"/>
              <a:t>Boven 1600 piraten (breed!), vaak lokaal</a:t>
            </a:r>
          </a:p>
          <a:p>
            <a:r>
              <a:rPr lang="nl-NL" dirty="0" smtClean="0"/>
              <a:t>4500 tot 6000: Buzzer, 60m, Ruispieken, 49m</a:t>
            </a:r>
          </a:p>
          <a:p>
            <a:r>
              <a:rPr lang="nl-NL" dirty="0" smtClean="0"/>
              <a:t>7000 tot 7100: Veel digitale modi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943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Conclusie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Leuk </a:t>
            </a:r>
            <a:r>
              <a:rPr lang="nl-NL" dirty="0" smtClean="0"/>
              <a:t>ontvangertje, ruim 50 jaar oud</a:t>
            </a:r>
            <a:endParaRPr lang="nl-NL" dirty="0" smtClean="0"/>
          </a:p>
          <a:p>
            <a:pPr lvl="1"/>
            <a:r>
              <a:rPr lang="nl-NL" dirty="0" smtClean="0"/>
              <a:t>Niet helemaal origineel</a:t>
            </a:r>
          </a:p>
          <a:p>
            <a:pPr lvl="1"/>
            <a:r>
              <a:rPr lang="nl-NL" dirty="0" smtClean="0"/>
              <a:t>Gebruiksvriendelijk met </a:t>
            </a:r>
            <a:r>
              <a:rPr lang="nl-NL" dirty="0" err="1" smtClean="0"/>
              <a:t>digi</a:t>
            </a:r>
            <a:r>
              <a:rPr lang="nl-NL" dirty="0" smtClean="0"/>
              <a:t> </a:t>
            </a:r>
            <a:r>
              <a:rPr lang="nl-NL" dirty="0" smtClean="0"/>
              <a:t>display</a:t>
            </a:r>
          </a:p>
          <a:p>
            <a:pPr lvl="1"/>
            <a:r>
              <a:rPr lang="en-US" dirty="0" smtClean="0"/>
              <a:t>Nog </a:t>
            </a:r>
            <a:r>
              <a:rPr lang="en-US" dirty="0" err="1" smtClean="0"/>
              <a:t>bruikbaar</a:t>
            </a:r>
            <a:r>
              <a:rPr lang="en-US" dirty="0" smtClean="0"/>
              <a:t> </a:t>
            </a:r>
            <a:r>
              <a:rPr lang="en-US" dirty="0" err="1" smtClean="0"/>
              <a:t>buizenapparaat</a:t>
            </a:r>
            <a:endParaRPr lang="nl-NL" dirty="0" smtClean="0"/>
          </a:p>
          <a:p>
            <a:r>
              <a:rPr lang="nl-NL" dirty="0" smtClean="0"/>
              <a:t>Luisterplezier op MG/TB/KG:</a:t>
            </a:r>
          </a:p>
          <a:p>
            <a:pPr lvl="1"/>
            <a:r>
              <a:rPr lang="nl-NL" dirty="0" smtClean="0"/>
              <a:t>Aantal stations neemt af</a:t>
            </a:r>
          </a:p>
          <a:p>
            <a:pPr lvl="1"/>
            <a:r>
              <a:rPr lang="nl-NL" dirty="0" smtClean="0"/>
              <a:t>Steeds meer digitaal, Jennen verouderd</a:t>
            </a:r>
          </a:p>
          <a:p>
            <a:pPr lvl="1"/>
            <a:r>
              <a:rPr lang="nl-NL" dirty="0" smtClean="0"/>
              <a:t>Leuk om te luisteren</a:t>
            </a:r>
          </a:p>
        </p:txBody>
      </p:sp>
    </p:spTree>
    <p:extLst>
      <p:ext uri="{BB962C8B-B14F-4D97-AF65-F5344CB8AC3E}">
        <p14:creationId xmlns:p14="http://schemas.microsoft.com/office/powerpoint/2010/main" val="1506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Meenemen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657398"/>
            <a:ext cx="3970784" cy="4525963"/>
          </a:xfrm>
        </p:spPr>
        <p:txBody>
          <a:bodyPr/>
          <a:lstStyle/>
          <a:p>
            <a:r>
              <a:rPr lang="nl-NL" dirty="0" smtClean="0"/>
              <a:t>Jennen JR102</a:t>
            </a:r>
          </a:p>
          <a:p>
            <a:r>
              <a:rPr lang="nl-NL" dirty="0" err="1" smtClean="0"/>
              <a:t>Antenneverloopje</a:t>
            </a:r>
            <a:endParaRPr lang="nl-NL" dirty="0" smtClean="0"/>
          </a:p>
          <a:p>
            <a:r>
              <a:rPr lang="nl-NL" dirty="0" smtClean="0"/>
              <a:t>Onderdeeltjes</a:t>
            </a:r>
          </a:p>
          <a:p>
            <a:r>
              <a:rPr lang="nl-NL" dirty="0" smtClean="0"/>
              <a:t>Antennesnoer coax</a:t>
            </a:r>
          </a:p>
          <a:p>
            <a:r>
              <a:rPr lang="nl-NL" dirty="0" smtClean="0"/>
              <a:t>Kent VLF </a:t>
            </a:r>
            <a:r>
              <a:rPr lang="nl-NL" dirty="0" err="1" smtClean="0"/>
              <a:t>conv</a:t>
            </a:r>
            <a:endParaRPr lang="nl-NL" dirty="0" smtClean="0"/>
          </a:p>
          <a:p>
            <a:r>
              <a:rPr lang="nl-NL" smtClean="0"/>
              <a:t>Langdraad banaan</a:t>
            </a:r>
            <a:endParaRPr lang="nl-NL" dirty="0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4875232" y="1628799"/>
            <a:ext cx="37292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Schroevendraaier</a:t>
            </a:r>
          </a:p>
          <a:p>
            <a:r>
              <a:rPr lang="nl-NL" dirty="0" smtClean="0"/>
              <a:t>Meetblad</a:t>
            </a:r>
          </a:p>
          <a:p>
            <a:r>
              <a:rPr lang="en-US" dirty="0" smtClean="0"/>
              <a:t>USB Stick: </a:t>
            </a:r>
            <a:r>
              <a:rPr lang="en-US" smtClean="0"/>
              <a:t>powerp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506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Wat zit </a:t>
            </a:r>
            <a:r>
              <a:rPr lang="en-US" dirty="0" err="1" smtClean="0"/>
              <a:t>er</a:t>
            </a:r>
            <a:r>
              <a:rPr lang="en-US" dirty="0" smtClean="0"/>
              <a:t> in de </a:t>
            </a:r>
            <a:r>
              <a:rPr lang="en-US" dirty="0" err="1" smtClean="0"/>
              <a:t>Jennen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Japan, </a:t>
            </a:r>
            <a:r>
              <a:rPr lang="en-US" dirty="0" smtClean="0"/>
              <a:t>1964</a:t>
            </a:r>
          </a:p>
          <a:p>
            <a:pPr lvl="1"/>
            <a:r>
              <a:rPr lang="en-US" dirty="0" err="1" smtClean="0"/>
              <a:t>Buizentijdperk</a:t>
            </a:r>
            <a:r>
              <a:rPr lang="en-US" dirty="0" smtClean="0"/>
              <a:t>: </a:t>
            </a:r>
            <a:r>
              <a:rPr lang="en-US" dirty="0" err="1" smtClean="0"/>
              <a:t>langer</a:t>
            </a:r>
            <a:r>
              <a:rPr lang="en-US" dirty="0" smtClean="0"/>
              <a:t> </a:t>
            </a:r>
            <a:r>
              <a:rPr lang="en-US" dirty="0" err="1" smtClean="0"/>
              <a:t>voorbij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‘t </a:t>
            </a:r>
            <a:r>
              <a:rPr lang="en-US" dirty="0" err="1" smtClean="0"/>
              <a:t>duurde</a:t>
            </a:r>
            <a:r>
              <a:rPr lang="en-US" dirty="0" smtClean="0"/>
              <a:t>!</a:t>
            </a:r>
            <a:endParaRPr lang="en-US" dirty="0" smtClean="0"/>
          </a:p>
          <a:p>
            <a:r>
              <a:rPr lang="en-US" dirty="0" err="1" smtClean="0"/>
              <a:t>Vijf</a:t>
            </a:r>
            <a:r>
              <a:rPr lang="en-US" dirty="0" smtClean="0"/>
              <a:t> </a:t>
            </a:r>
            <a:r>
              <a:rPr lang="en-US" dirty="0" err="1" smtClean="0"/>
              <a:t>banden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MG, TB, 2x KG: </a:t>
            </a:r>
            <a:r>
              <a:rPr lang="en-US" dirty="0" smtClean="0"/>
              <a:t>0,54-30MHz</a:t>
            </a:r>
          </a:p>
          <a:p>
            <a:pPr lvl="1"/>
            <a:r>
              <a:rPr lang="en-US" dirty="0" smtClean="0"/>
              <a:t>2m amateur 144-146MHz</a:t>
            </a:r>
            <a:endParaRPr lang="en-US" dirty="0" smtClean="0"/>
          </a:p>
          <a:p>
            <a:r>
              <a:rPr lang="en-US" dirty="0" smtClean="0"/>
              <a:t>15 </a:t>
            </a:r>
            <a:r>
              <a:rPr lang="en-US" dirty="0" err="1" smtClean="0"/>
              <a:t>buizen</a:t>
            </a:r>
            <a:endParaRPr lang="en-US" dirty="0" smtClean="0"/>
          </a:p>
          <a:p>
            <a:r>
              <a:rPr lang="en-US" dirty="0" smtClean="0"/>
              <a:t>10,7kg, 43cm </a:t>
            </a:r>
            <a:r>
              <a:rPr lang="en-US" dirty="0" smtClean="0"/>
              <a:t>breed, 65W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12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NVHR </a:t>
            </a:r>
            <a:r>
              <a:rPr lang="nl-NL" dirty="0" err="1" smtClean="0"/>
              <a:t>Schematheek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141168"/>
          </a:xfrm>
        </p:spPr>
        <p:txBody>
          <a:bodyPr/>
          <a:lstStyle/>
          <a:p>
            <a:r>
              <a:rPr lang="nl-NL" dirty="0" smtClean="0"/>
              <a:t>Jennen: 3x </a:t>
            </a:r>
            <a:r>
              <a:rPr lang="nl-NL" dirty="0" err="1" smtClean="0"/>
              <a:t>CommOntv</a:t>
            </a:r>
            <a:endParaRPr lang="nl-NL" dirty="0" smtClean="0"/>
          </a:p>
          <a:p>
            <a:pPr lvl="1"/>
            <a:r>
              <a:rPr lang="nl-NL" dirty="0" smtClean="0"/>
              <a:t>1960-69</a:t>
            </a:r>
          </a:p>
          <a:p>
            <a:pPr lvl="1"/>
            <a:r>
              <a:rPr lang="nl-NL" dirty="0" smtClean="0"/>
              <a:t>8/9 buizen</a:t>
            </a:r>
          </a:p>
          <a:p>
            <a:r>
              <a:rPr lang="nl-NL" dirty="0" smtClean="0"/>
              <a:t>JR102:</a:t>
            </a:r>
          </a:p>
          <a:p>
            <a:pPr lvl="1"/>
            <a:r>
              <a:rPr lang="nl-NL" dirty="0" smtClean="0"/>
              <a:t>Uitgebreider</a:t>
            </a:r>
          </a:p>
          <a:p>
            <a:pPr lvl="1"/>
            <a:r>
              <a:rPr lang="nl-NL" dirty="0" smtClean="0"/>
              <a:t>Geen </a:t>
            </a:r>
            <a:r>
              <a:rPr lang="nl-NL" dirty="0" err="1" smtClean="0"/>
              <a:t>symm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antenne</a:t>
            </a:r>
          </a:p>
          <a:p>
            <a:r>
              <a:rPr lang="en-US" dirty="0" err="1" smtClean="0"/>
              <a:t>Versterkers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1 portable</a:t>
            </a: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199928"/>
            <a:ext cx="1905000" cy="10668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395273"/>
            <a:ext cx="1905000" cy="101917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560917"/>
            <a:ext cx="1905000" cy="108585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640" y="1146420"/>
            <a:ext cx="3566160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5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Ontvangen</a:t>
            </a:r>
            <a:r>
              <a:rPr lang="en-US" dirty="0" smtClean="0"/>
              <a:t> van </a:t>
            </a:r>
            <a:r>
              <a:rPr lang="en-US" dirty="0" smtClean="0"/>
              <a:t>MG </a:t>
            </a:r>
            <a:r>
              <a:rPr lang="en-US" dirty="0" err="1" smtClean="0"/>
              <a:t>en</a:t>
            </a:r>
            <a:r>
              <a:rPr lang="en-US" dirty="0" smtClean="0"/>
              <a:t> HF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en-US" dirty="0" smtClean="0"/>
              <a:t>Frontend: </a:t>
            </a:r>
            <a:r>
              <a:rPr lang="en-US" dirty="0" err="1"/>
              <a:t>Omroepdoos</a:t>
            </a:r>
            <a:r>
              <a:rPr lang="en-US" dirty="0"/>
              <a:t> </a:t>
            </a:r>
            <a:r>
              <a:rPr lang="en-US" dirty="0" smtClean="0"/>
              <a:t>1 </a:t>
            </a:r>
            <a:r>
              <a:rPr lang="en-US" dirty="0" err="1" smtClean="0"/>
              <a:t>buis</a:t>
            </a:r>
            <a:r>
              <a:rPr lang="en-US" dirty="0" smtClean="0"/>
              <a:t>: ECH81</a:t>
            </a:r>
            <a:br>
              <a:rPr lang="en-US" dirty="0" smtClean="0"/>
            </a:br>
            <a:r>
              <a:rPr lang="en-US" dirty="0" err="1" smtClean="0"/>
              <a:t>Hier</a:t>
            </a:r>
            <a:r>
              <a:rPr lang="en-US" dirty="0" smtClean="0"/>
              <a:t> 3 </a:t>
            </a:r>
            <a:r>
              <a:rPr lang="en-US" dirty="0" err="1" smtClean="0"/>
              <a:t>buizen</a:t>
            </a:r>
            <a:r>
              <a:rPr lang="en-US" dirty="0" smtClean="0"/>
              <a:t>: </a:t>
            </a:r>
            <a:r>
              <a:rPr lang="en-US" dirty="0" smtClean="0"/>
              <a:t>EF93, EK90, </a:t>
            </a:r>
            <a:r>
              <a:rPr lang="en-US" dirty="0" smtClean="0"/>
              <a:t>ECC85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Eigenlijk</a:t>
            </a:r>
            <a:r>
              <a:rPr lang="en-US" dirty="0" smtClean="0"/>
              <a:t> 4: </a:t>
            </a:r>
            <a:r>
              <a:rPr lang="en-US" dirty="0" err="1" smtClean="0"/>
              <a:t>ook</a:t>
            </a:r>
            <a:r>
              <a:rPr lang="en-US" dirty="0" smtClean="0"/>
              <a:t> OA2 </a:t>
            </a:r>
            <a:r>
              <a:rPr lang="en-US" dirty="0" err="1" smtClean="0"/>
              <a:t>stabilisatie</a:t>
            </a:r>
            <a:endParaRPr lang="en-US" dirty="0" smtClean="0"/>
          </a:p>
          <a:p>
            <a:r>
              <a:rPr lang="en-US" dirty="0" err="1" smtClean="0"/>
              <a:t>Tweemaal</a:t>
            </a:r>
            <a:r>
              <a:rPr lang="en-US" dirty="0" smtClean="0"/>
              <a:t> IF: EF93, EF93</a:t>
            </a:r>
          </a:p>
          <a:p>
            <a:r>
              <a:rPr lang="en-US" dirty="0" err="1" smtClean="0"/>
              <a:t>Detectie</a:t>
            </a:r>
            <a:r>
              <a:rPr lang="en-US" dirty="0" smtClean="0"/>
              <a:t> in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buisje</a:t>
            </a:r>
            <a:r>
              <a:rPr lang="en-US" dirty="0" smtClean="0"/>
              <a:t> EAA91</a:t>
            </a:r>
          </a:p>
          <a:p>
            <a:r>
              <a:rPr lang="en-US" dirty="0" smtClean="0"/>
              <a:t>LF-</a:t>
            </a:r>
            <a:r>
              <a:rPr lang="en-US" dirty="0" err="1" smtClean="0"/>
              <a:t>deel</a:t>
            </a:r>
            <a:r>
              <a:rPr lang="en-US" dirty="0" smtClean="0"/>
              <a:t>: ECC85, EL90</a:t>
            </a:r>
          </a:p>
          <a:p>
            <a:r>
              <a:rPr lang="en-US" dirty="0" err="1" smtClean="0"/>
              <a:t>Voeding</a:t>
            </a:r>
            <a:r>
              <a:rPr lang="en-US" dirty="0" smtClean="0"/>
              <a:t>: </a:t>
            </a:r>
            <a:r>
              <a:rPr lang="en-US" dirty="0" smtClean="0"/>
              <a:t>EZ81</a:t>
            </a:r>
          </a:p>
          <a:p>
            <a:pPr marL="0" indent="0">
              <a:buNone/>
            </a:pPr>
            <a:r>
              <a:rPr lang="en-US" dirty="0" err="1" smtClean="0"/>
              <a:t>Dus</a:t>
            </a:r>
            <a:r>
              <a:rPr lang="en-US" dirty="0" smtClean="0"/>
              <a:t> </a:t>
            </a:r>
            <a:r>
              <a:rPr lang="en-US" dirty="0" err="1" smtClean="0"/>
              <a:t>minimaal</a:t>
            </a:r>
            <a:r>
              <a:rPr lang="en-US" dirty="0" smtClean="0"/>
              <a:t> 10 </a:t>
            </a:r>
            <a:r>
              <a:rPr lang="en-US" dirty="0" err="1" smtClean="0"/>
              <a:t>buizen</a:t>
            </a:r>
            <a:r>
              <a:rPr lang="en-US" dirty="0" smtClean="0"/>
              <a:t> </a:t>
            </a:r>
            <a:r>
              <a:rPr lang="en-US" dirty="0" err="1" smtClean="0"/>
              <a:t>actief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93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Fijnafstemming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Driedubbele</a:t>
            </a:r>
            <a:r>
              <a:rPr lang="en-US" dirty="0" smtClean="0"/>
              <a:t> </a:t>
            </a:r>
            <a:r>
              <a:rPr lang="en-US" dirty="0" err="1" smtClean="0"/>
              <a:t>afstemcondensator</a:t>
            </a:r>
            <a:endParaRPr lang="en-US" dirty="0" smtClean="0"/>
          </a:p>
          <a:p>
            <a:r>
              <a:rPr lang="en-US" dirty="0" smtClean="0"/>
              <a:t>Elke </a:t>
            </a:r>
            <a:r>
              <a:rPr lang="en-US" dirty="0" err="1" smtClean="0"/>
              <a:t>sectie</a:t>
            </a:r>
            <a:r>
              <a:rPr lang="en-US" dirty="0" smtClean="0"/>
              <a:t> </a:t>
            </a:r>
            <a:r>
              <a:rPr lang="en-US" dirty="0" err="1" smtClean="0"/>
              <a:t>groot</a:t>
            </a:r>
            <a:r>
              <a:rPr lang="en-US" dirty="0" smtClean="0"/>
              <a:t> plus </a:t>
            </a:r>
            <a:r>
              <a:rPr lang="en-US" dirty="0" err="1" smtClean="0"/>
              <a:t>klein</a:t>
            </a:r>
            <a:r>
              <a:rPr lang="en-US" dirty="0" smtClean="0"/>
              <a:t>,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Osc</a:t>
            </a:r>
            <a:endParaRPr lang="en-US" dirty="0" smtClean="0"/>
          </a:p>
          <a:p>
            <a:r>
              <a:rPr lang="en-US" dirty="0" err="1" smtClean="0"/>
              <a:t>Fijnafstemming</a:t>
            </a:r>
            <a:r>
              <a:rPr lang="en-US" dirty="0" smtClean="0"/>
              <a:t> met </a:t>
            </a:r>
            <a:r>
              <a:rPr lang="en-US" dirty="0" err="1" smtClean="0"/>
              <a:t>eigen</a:t>
            </a:r>
            <a:r>
              <a:rPr lang="en-US" dirty="0" smtClean="0"/>
              <a:t> </a:t>
            </a:r>
            <a:r>
              <a:rPr lang="en-US" dirty="0" err="1" smtClean="0"/>
              <a:t>schaal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330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5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Middenfrequent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is 452kHz</a:t>
            </a:r>
          </a:p>
          <a:p>
            <a:r>
              <a:rPr lang="en-US" dirty="0" err="1" smtClean="0"/>
              <a:t>Nederlandse</a:t>
            </a:r>
            <a:r>
              <a:rPr lang="en-US" dirty="0" smtClean="0"/>
              <a:t> </a:t>
            </a:r>
            <a:r>
              <a:rPr lang="en-US" dirty="0" err="1" smtClean="0"/>
              <a:t>versie</a:t>
            </a:r>
            <a:r>
              <a:rPr lang="en-US" dirty="0" smtClean="0"/>
              <a:t> van Lafayette HE-80</a:t>
            </a:r>
          </a:p>
          <a:p>
            <a:r>
              <a:rPr lang="en-US" dirty="0" smtClean="0"/>
              <a:t>2x IF </a:t>
            </a:r>
            <a:r>
              <a:rPr lang="en-US" dirty="0" err="1" smtClean="0"/>
              <a:t>versterking</a:t>
            </a:r>
            <a:r>
              <a:rPr lang="en-US" dirty="0" smtClean="0"/>
              <a:t> met </a:t>
            </a:r>
            <a:r>
              <a:rPr lang="en-US" dirty="0" smtClean="0"/>
              <a:t>EF93</a:t>
            </a:r>
          </a:p>
          <a:p>
            <a:r>
              <a:rPr lang="en-US" dirty="0" err="1" smtClean="0"/>
              <a:t>Dus</a:t>
            </a:r>
            <a:r>
              <a:rPr lang="en-US" dirty="0" smtClean="0"/>
              <a:t> 3 MF </a:t>
            </a:r>
            <a:r>
              <a:rPr lang="en-US" dirty="0" err="1" smtClean="0"/>
              <a:t>trafoos</a:t>
            </a:r>
            <a:endParaRPr lang="nl-NL" dirty="0"/>
          </a:p>
          <a:p>
            <a:r>
              <a:rPr lang="nl-NL" dirty="0" smtClean="0"/>
              <a:t>RF </a:t>
            </a:r>
            <a:r>
              <a:rPr lang="nl-NL" dirty="0" err="1" smtClean="0"/>
              <a:t>Gain</a:t>
            </a:r>
            <a:r>
              <a:rPr lang="nl-NL" dirty="0" smtClean="0"/>
              <a:t>: </a:t>
            </a:r>
            <a:r>
              <a:rPr lang="nl-NL" dirty="0" smtClean="0"/>
              <a:t>regelt HF </a:t>
            </a:r>
            <a:r>
              <a:rPr lang="nl-NL" dirty="0" smtClean="0"/>
              <a:t>buis en 1</a:t>
            </a:r>
            <a:r>
              <a:rPr lang="nl-NL" baseline="30000" dirty="0" smtClean="0"/>
              <a:t>e</a:t>
            </a:r>
            <a:r>
              <a:rPr lang="nl-NL" dirty="0" smtClean="0"/>
              <a:t>  IF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68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Q-Multiplier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Smalbandige</a:t>
            </a:r>
            <a:r>
              <a:rPr lang="en-US" dirty="0" smtClean="0"/>
              <a:t> </a:t>
            </a:r>
            <a:r>
              <a:rPr lang="en-US" dirty="0" err="1" smtClean="0"/>
              <a:t>versterker</a:t>
            </a:r>
            <a:r>
              <a:rPr lang="en-US" dirty="0" smtClean="0"/>
              <a:t>, in = out</a:t>
            </a:r>
            <a:endParaRPr lang="en-US" dirty="0"/>
          </a:p>
          <a:p>
            <a:r>
              <a:rPr lang="en-US" dirty="0" smtClean="0"/>
              <a:t>Gain </a:t>
            </a:r>
            <a:r>
              <a:rPr lang="en-US" dirty="0" err="1" smtClean="0"/>
              <a:t>en</a:t>
            </a:r>
            <a:r>
              <a:rPr lang="en-US" dirty="0" smtClean="0"/>
              <a:t> f </a:t>
            </a:r>
            <a:r>
              <a:rPr lang="en-US" dirty="0" err="1" smtClean="0"/>
              <a:t>regelbaar</a:t>
            </a:r>
            <a:endParaRPr lang="en-US" dirty="0" smtClean="0"/>
          </a:p>
          <a:p>
            <a:r>
              <a:rPr lang="en-US" dirty="0" err="1" smtClean="0"/>
              <a:t>Selectiviteit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Van 65 </a:t>
            </a:r>
            <a:r>
              <a:rPr lang="en-US" dirty="0" err="1" smtClean="0"/>
              <a:t>naar</a:t>
            </a:r>
            <a:r>
              <a:rPr lang="en-US" dirty="0" smtClean="0"/>
              <a:t> 95dB</a:t>
            </a:r>
          </a:p>
          <a:p>
            <a:endParaRPr lang="en-US" dirty="0"/>
          </a:p>
          <a:p>
            <a:r>
              <a:rPr lang="en-US" dirty="0" err="1" smtClean="0"/>
              <a:t>Bij</a:t>
            </a:r>
            <a:r>
              <a:rPr lang="en-US" dirty="0" smtClean="0"/>
              <a:t> </a:t>
            </a:r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buur</a:t>
            </a:r>
            <a:r>
              <a:rPr lang="en-US" dirty="0" smtClean="0"/>
              <a:t>-f</a:t>
            </a:r>
            <a:br>
              <a:rPr lang="en-US" dirty="0" smtClean="0"/>
            </a:br>
            <a:r>
              <a:rPr lang="en-US" dirty="0" err="1" smtClean="0"/>
              <a:t>bv</a:t>
            </a:r>
            <a:r>
              <a:rPr lang="en-US" dirty="0" smtClean="0"/>
              <a:t> 999kHz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193702"/>
            <a:ext cx="4984968" cy="466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Diodedetector</a:t>
            </a:r>
            <a:r>
              <a:rPr lang="en-US" dirty="0" smtClean="0"/>
              <a:t> EAA91 </a:t>
            </a:r>
            <a:r>
              <a:rPr lang="en-US" dirty="0" err="1" smtClean="0"/>
              <a:t>voor</a:t>
            </a:r>
            <a:r>
              <a:rPr lang="en-US" dirty="0" smtClean="0"/>
              <a:t> AM</a:t>
            </a:r>
          </a:p>
          <a:p>
            <a:r>
              <a:rPr lang="en-US" dirty="0" err="1" smtClean="0"/>
              <a:t>Productdetector</a:t>
            </a:r>
            <a:r>
              <a:rPr lang="en-US" dirty="0" smtClean="0"/>
              <a:t> EK90 </a:t>
            </a:r>
            <a:r>
              <a:rPr lang="en-US" dirty="0" err="1" smtClean="0"/>
              <a:t>voor</a:t>
            </a:r>
            <a:r>
              <a:rPr lang="en-US" dirty="0" smtClean="0"/>
              <a:t> SSB</a:t>
            </a:r>
          </a:p>
          <a:p>
            <a:pPr lvl="1"/>
            <a:r>
              <a:rPr lang="en-US" dirty="0" smtClean="0"/>
              <a:t>BFO is ECC85, </a:t>
            </a:r>
            <a:r>
              <a:rPr lang="en-US" dirty="0" err="1" smtClean="0"/>
              <a:t>gedeeld</a:t>
            </a:r>
            <a:r>
              <a:rPr lang="en-US" dirty="0" smtClean="0"/>
              <a:t> met AF amp</a:t>
            </a:r>
          </a:p>
          <a:p>
            <a:pPr lvl="1"/>
            <a:r>
              <a:rPr lang="en-US" dirty="0" err="1" smtClean="0"/>
              <a:t>Frequentie</a:t>
            </a:r>
            <a:r>
              <a:rPr lang="en-US" dirty="0" smtClean="0"/>
              <a:t> </a:t>
            </a:r>
            <a:r>
              <a:rPr lang="en-US" dirty="0" err="1" smtClean="0"/>
              <a:t>regelbaar</a:t>
            </a:r>
            <a:r>
              <a:rPr lang="en-US" dirty="0" smtClean="0"/>
              <a:t>, </a:t>
            </a:r>
            <a:r>
              <a:rPr lang="en-US" dirty="0" err="1" smtClean="0"/>
              <a:t>afstemmen</a:t>
            </a:r>
            <a:r>
              <a:rPr lang="en-US" dirty="0" smtClean="0"/>
              <a:t> </a:t>
            </a:r>
            <a:r>
              <a:rPr lang="en-US" dirty="0" err="1" smtClean="0"/>
              <a:t>makkelijker</a:t>
            </a:r>
            <a:endParaRPr lang="en-US" dirty="0" smtClean="0"/>
          </a:p>
          <a:p>
            <a:r>
              <a:rPr lang="en-US" dirty="0" smtClean="0"/>
              <a:t>FM </a:t>
            </a:r>
            <a:r>
              <a:rPr lang="en-US" dirty="0" err="1" smtClean="0"/>
              <a:t>Ratiodetector</a:t>
            </a:r>
            <a:endParaRPr lang="en-US" dirty="0" smtClean="0"/>
          </a:p>
          <a:p>
            <a:pPr lvl="1"/>
            <a:r>
              <a:rPr lang="en-US" dirty="0" smtClean="0"/>
              <a:t>Nog </a:t>
            </a:r>
            <a:r>
              <a:rPr lang="en-US" dirty="0" err="1" smtClean="0"/>
              <a:t>niet</a:t>
            </a:r>
            <a:r>
              <a:rPr lang="en-US" dirty="0" smtClean="0"/>
              <a:t> </a:t>
            </a:r>
            <a:r>
              <a:rPr lang="en-US" dirty="0" err="1" smtClean="0"/>
              <a:t>nodig</a:t>
            </a:r>
            <a:r>
              <a:rPr lang="en-US" dirty="0" smtClean="0"/>
              <a:t> </a:t>
            </a:r>
            <a:r>
              <a:rPr lang="en-US" dirty="0" err="1" smtClean="0"/>
              <a:t>gehad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091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3281</TotalTime>
  <Words>554</Words>
  <Application>Microsoft Office PowerPoint</Application>
  <PresentationFormat>Diavoorstelling (4:3)</PresentationFormat>
  <Paragraphs>163</Paragraphs>
  <Slides>25</Slides>
  <Notes>0</Notes>
  <HiddenSlides>0</HiddenSlides>
  <MMClips>1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6" baseType="lpstr">
      <vt:lpstr>Office-thema</vt:lpstr>
      <vt:lpstr>Jennen Trio  JR-102</vt:lpstr>
      <vt:lpstr>Wat gaan we doen</vt:lpstr>
      <vt:lpstr>1. Wat zit er in de Jennen</vt:lpstr>
      <vt:lpstr>NVHR Schematheek</vt:lpstr>
      <vt:lpstr>Ontvangen van MG en HF</vt:lpstr>
      <vt:lpstr>Fijnafstemming</vt:lpstr>
      <vt:lpstr>Middenfrequent</vt:lpstr>
      <vt:lpstr>Q-Multiplier</vt:lpstr>
      <vt:lpstr>Detectors</vt:lpstr>
      <vt:lpstr>2m Converter</vt:lpstr>
      <vt:lpstr>IJk-Oscillator</vt:lpstr>
      <vt:lpstr>Aansluitingen</vt:lpstr>
      <vt:lpstr>Verder</vt:lpstr>
      <vt:lpstr>2. Reparaties en aanvullingen</vt:lpstr>
      <vt:lpstr>Luidspreker</vt:lpstr>
      <vt:lpstr>Digitale uitlezing</vt:lpstr>
      <vt:lpstr>Boor- en zaagloze bevestiging</vt:lpstr>
      <vt:lpstr>Gevoeligheid</vt:lpstr>
      <vt:lpstr>3 Luisteren</vt:lpstr>
      <vt:lpstr>Oeps geen Lange Golf …</vt:lpstr>
      <vt:lpstr>Ultra-Lange Golf</vt:lpstr>
      <vt:lpstr>2m</vt:lpstr>
      <vt:lpstr>4. Vergelijk met WebSDR</vt:lpstr>
      <vt:lpstr>4. Conclusie</vt:lpstr>
      <vt:lpstr>Meenemen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Jennen Trio JR-102</dc:title>
  <dc:creator>Gerard</dc:creator>
  <cp:lastModifiedBy>Gerard</cp:lastModifiedBy>
  <cp:revision>24</cp:revision>
  <dcterms:created xsi:type="dcterms:W3CDTF">2018-06-25T17:06:02Z</dcterms:created>
  <dcterms:modified xsi:type="dcterms:W3CDTF">2018-10-30T17:46:57Z</dcterms:modified>
</cp:coreProperties>
</file>