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71" r:id="rId4"/>
    <p:sldId id="272" r:id="rId5"/>
    <p:sldId id="270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B907-CF80-4559-4F9B-30162F8EB43E}" v="1746" dt="2025-03-25T10:25:43.121"/>
    <p1510:client id="{84E68180-52B7-4BBD-EB83-3AD1F994D38A}" v="14" dt="2025-03-25T12:09:22.698"/>
    <p1510:client id="{FA113304-7A7C-C87D-D6B8-C8A4FF1BE218}" v="494" dt="2025-03-25T11:55:24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macher, B.M. (Bram)" userId="S::b.m.schumacher@students.uu.nl::83db0d53-7183-4d73-a1ad-501573951996" providerId="AD" clId="Web-{84E68180-52B7-4BBD-EB83-3AD1F994D38A}"/>
    <pc:docChg chg="delSld modSld">
      <pc:chgData name="Schumacher, B.M. (Bram)" userId="S::b.m.schumacher@students.uu.nl::83db0d53-7183-4d73-a1ad-501573951996" providerId="AD" clId="Web-{84E68180-52B7-4BBD-EB83-3AD1F994D38A}" dt="2025-03-25T12:09:22.698" v="11" actId="1076"/>
      <pc:docMkLst>
        <pc:docMk/>
      </pc:docMkLst>
      <pc:sldChg chg="modSp">
        <pc:chgData name="Schumacher, B.M. (Bram)" userId="S::b.m.schumacher@students.uu.nl::83db0d53-7183-4d73-a1ad-501573951996" providerId="AD" clId="Web-{84E68180-52B7-4BBD-EB83-3AD1F994D38A}" dt="2025-03-25T12:09:22.698" v="11" actId="1076"/>
        <pc:sldMkLst>
          <pc:docMk/>
          <pc:sldMk cId="109857222" sldId="256"/>
        </pc:sldMkLst>
        <pc:spChg chg="mod">
          <ac:chgData name="Schumacher, B.M. (Bram)" userId="S::b.m.schumacher@students.uu.nl::83db0d53-7183-4d73-a1ad-501573951996" providerId="AD" clId="Web-{84E68180-52B7-4BBD-EB83-3AD1F994D38A}" dt="2025-03-25T12:09:18.291" v="10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chumacher, B.M. (Bram)" userId="S::b.m.schumacher@students.uu.nl::83db0d53-7183-4d73-a1ad-501573951996" providerId="AD" clId="Web-{84E68180-52B7-4BBD-EB83-3AD1F994D38A}" dt="2025-03-25T12:09:22.698" v="11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Schumacher, B.M. (Bram)" userId="S::b.m.schumacher@students.uu.nl::83db0d53-7183-4d73-a1ad-501573951996" providerId="AD" clId="Web-{84E68180-52B7-4BBD-EB83-3AD1F994D38A}" dt="2025-03-25T11:12:42.127" v="1" actId="20577"/>
        <pc:sldMkLst>
          <pc:docMk/>
          <pc:sldMk cId="2165698808" sldId="260"/>
        </pc:sldMkLst>
        <pc:spChg chg="mod">
          <ac:chgData name="Schumacher, B.M. (Bram)" userId="S::b.m.schumacher@students.uu.nl::83db0d53-7183-4d73-a1ad-501573951996" providerId="AD" clId="Web-{84E68180-52B7-4BBD-EB83-3AD1F994D38A}" dt="2025-03-25T11:12:42.127" v="1" actId="20577"/>
          <ac:spMkLst>
            <pc:docMk/>
            <pc:sldMk cId="2165698808" sldId="260"/>
            <ac:spMk id="3" creationId="{6D05C948-DFC6-3F05-9F84-364C899D606D}"/>
          </ac:spMkLst>
        </pc:spChg>
      </pc:sldChg>
      <pc:sldChg chg="modSp del">
        <pc:chgData name="Schumacher, B.M. (Bram)" userId="S::b.m.schumacher@students.uu.nl::83db0d53-7183-4d73-a1ad-501573951996" providerId="AD" clId="Web-{84E68180-52B7-4BBD-EB83-3AD1F994D38A}" dt="2025-03-25T11:31:26.804" v="9"/>
        <pc:sldMkLst>
          <pc:docMk/>
          <pc:sldMk cId="2691961122" sldId="262"/>
        </pc:sldMkLst>
        <pc:spChg chg="mod">
          <ac:chgData name="Schumacher, B.M. (Bram)" userId="S::b.m.schumacher@students.uu.nl::83db0d53-7183-4d73-a1ad-501573951996" providerId="AD" clId="Web-{84E68180-52B7-4BBD-EB83-3AD1F994D38A}" dt="2025-03-25T11:19:49.438" v="8" actId="20577"/>
          <ac:spMkLst>
            <pc:docMk/>
            <pc:sldMk cId="2691961122" sldId="262"/>
            <ac:spMk id="3" creationId="{95BD8A51-F471-3C02-65B5-82234232DFC9}"/>
          </ac:spMkLst>
        </pc:spChg>
      </pc:sldChg>
      <pc:sldChg chg="modSp">
        <pc:chgData name="Schumacher, B.M. (Bram)" userId="S::b.m.schumacher@students.uu.nl::83db0d53-7183-4d73-a1ad-501573951996" providerId="AD" clId="Web-{84E68180-52B7-4BBD-EB83-3AD1F994D38A}" dt="2025-03-25T11:13:54.098" v="5" actId="20577"/>
        <pc:sldMkLst>
          <pc:docMk/>
          <pc:sldMk cId="1615568676" sldId="270"/>
        </pc:sldMkLst>
        <pc:spChg chg="mod">
          <ac:chgData name="Schumacher, B.M. (Bram)" userId="S::b.m.schumacher@students.uu.nl::83db0d53-7183-4d73-a1ad-501573951996" providerId="AD" clId="Web-{84E68180-52B7-4BBD-EB83-3AD1F994D38A}" dt="2025-03-25T11:13:54.098" v="5" actId="20577"/>
          <ac:spMkLst>
            <pc:docMk/>
            <pc:sldMk cId="1615568676" sldId="270"/>
            <ac:spMk id="3" creationId="{1697631C-37DB-EC32-5AB7-314C72AAE341}"/>
          </ac:spMkLst>
        </pc:spChg>
      </pc:sldChg>
    </pc:docChg>
  </pc:docChgLst>
  <pc:docChgLst>
    <pc:chgData name="Schumacher, B.M. (Bram)" userId="S::b.m.schumacher@students.uu.nl::83db0d53-7183-4d73-a1ad-501573951996" providerId="AD" clId="Web-{3F19B907-CF80-4559-4F9B-30162F8EB43E}"/>
    <pc:docChg chg="addSld delSld modSld sldOrd addMainMaster delMainMaster">
      <pc:chgData name="Schumacher, B.M. (Bram)" userId="S::b.m.schumacher@students.uu.nl::83db0d53-7183-4d73-a1ad-501573951996" providerId="AD" clId="Web-{3F19B907-CF80-4559-4F9B-30162F8EB43E}" dt="2025-03-25T10:25:43.121" v="1703" actId="20577"/>
      <pc:docMkLst>
        <pc:docMk/>
      </pc:docMkLst>
      <pc:sldChg chg="modSp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109857222" sldId="256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2649451159" sldId="257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649451159" sldId="257"/>
            <ac:spMk id="2" creationId="{D9136000-C85A-30EE-968A-833DEB6D90B4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649451159" sldId="257"/>
            <ac:spMk id="3" creationId="{9D4F25C2-A107-ABDC-842A-89DAB09CE7DB}"/>
          </ac:spMkLst>
        </pc:spChg>
      </pc:sldChg>
      <pc:sldChg chg="modSp new del">
        <pc:chgData name="Schumacher, B.M. (Bram)" userId="S::b.m.schumacher@students.uu.nl::83db0d53-7183-4d73-a1ad-501573951996" providerId="AD" clId="Web-{3F19B907-CF80-4559-4F9B-30162F8EB43E}" dt="2025-03-25T09:36:59.455" v="1453"/>
        <pc:sldMkLst>
          <pc:docMk/>
          <pc:sldMk cId="887896348" sldId="258"/>
        </pc:sldMkLst>
        <pc:spChg chg="mod">
          <ac:chgData name="Schumacher, B.M. (Bram)" userId="S::b.m.schumacher@students.uu.nl::83db0d53-7183-4d73-a1ad-501573951996" providerId="AD" clId="Web-{3F19B907-CF80-4559-4F9B-30162F8EB43E}" dt="2025-03-25T08:12:52.531" v="98" actId="20577"/>
          <ac:spMkLst>
            <pc:docMk/>
            <pc:sldMk cId="887896348" sldId="258"/>
            <ac:spMk id="2" creationId="{FA45B8A9-5B19-98A3-BAFC-C8ED2B549003}"/>
          </ac:spMkLst>
        </pc:spChg>
        <pc:spChg chg="mod">
          <ac:chgData name="Schumacher, B.M. (Bram)" userId="S::b.m.schumacher@students.uu.nl::83db0d53-7183-4d73-a1ad-501573951996" providerId="AD" clId="Web-{3F19B907-CF80-4559-4F9B-30162F8EB43E}" dt="2025-03-25T08:16:00.303" v="120" actId="20577"/>
          <ac:spMkLst>
            <pc:docMk/>
            <pc:sldMk cId="887896348" sldId="258"/>
            <ac:spMk id="3" creationId="{C8FE71D6-249D-7F84-030B-F783D1B98899}"/>
          </ac:spMkLst>
        </pc:spChg>
      </pc:sldChg>
      <pc:sldChg chg="addSp modSp new del mod modClrScheme chgLayout">
        <pc:chgData name="Schumacher, B.M. (Bram)" userId="S::b.m.schumacher@students.uu.nl::83db0d53-7183-4d73-a1ad-501573951996" providerId="AD" clId="Web-{3F19B907-CF80-4559-4F9B-30162F8EB43E}" dt="2025-03-25T09:46:24.047" v="1590"/>
        <pc:sldMkLst>
          <pc:docMk/>
          <pc:sldMk cId="272248007" sldId="259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72248007" sldId="259"/>
            <ac:spMk id="2" creationId="{EF983FE2-FB4E-5625-DF2A-FCF695BA06DC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72248007" sldId="259"/>
            <ac:spMk id="3" creationId="{503FB36D-4E80-19AB-1CF5-1764CD98006E}"/>
          </ac:spMkLst>
        </pc:spChg>
        <pc:spChg chg="add mod">
          <ac:chgData name="Schumacher, B.M. (Bram)" userId="S::b.m.schumacher@students.uu.nl::83db0d53-7183-4d73-a1ad-501573951996" providerId="AD" clId="Web-{3F19B907-CF80-4559-4F9B-30162F8EB43E}" dt="2025-03-25T09:44:56.405" v="1518"/>
          <ac:spMkLst>
            <pc:docMk/>
            <pc:sldMk cId="272248007" sldId="259"/>
            <ac:spMk id="6" creationId="{25310EF4-BB59-EAC2-9BAB-266A05947B7C}"/>
          </ac:spMkLst>
        </pc:spChg>
        <pc:picChg chg="add mod">
          <ac:chgData name="Schumacher, B.M. (Bram)" userId="S::b.m.schumacher@students.uu.nl::83db0d53-7183-4d73-a1ad-501573951996" providerId="AD" clId="Web-{3F19B907-CF80-4559-4F9B-30162F8EB43E}" dt="2025-03-25T08:30:46.268" v="217" actId="1076"/>
          <ac:picMkLst>
            <pc:docMk/>
            <pc:sldMk cId="272248007" sldId="259"/>
            <ac:picMk id="4" creationId="{21B83C17-42F1-76E7-06B1-3C8D7BC9A96C}"/>
          </ac:picMkLst>
        </pc:picChg>
        <pc:picChg chg="add mod">
          <ac:chgData name="Schumacher, B.M. (Bram)" userId="S::b.m.schumacher@students.uu.nl::83db0d53-7183-4d73-a1ad-501573951996" providerId="AD" clId="Web-{3F19B907-CF80-4559-4F9B-30162F8EB43E}" dt="2025-03-25T08:39:29.972" v="544" actId="1076"/>
          <ac:picMkLst>
            <pc:docMk/>
            <pc:sldMk cId="272248007" sldId="259"/>
            <ac:picMk id="5" creationId="{CB38A900-ED9B-F39B-5990-A949ACF9E248}"/>
          </ac:picMkLst>
        </pc:picChg>
      </pc:sldChg>
      <pc:sldChg chg="addSp delSp modSp new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2165698808" sldId="260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165698808" sldId="260"/>
            <ac:spMk id="2" creationId="{D14B2E80-E4F5-8687-F27C-B13A825F167C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165698808" sldId="260"/>
            <ac:spMk id="3" creationId="{6D05C948-DFC6-3F05-9F84-364C899D606D}"/>
          </ac:spMkLst>
        </pc:spChg>
        <pc:spChg chg="add del mod">
          <ac:chgData name="Schumacher, B.M. (Bram)" userId="S::b.m.schumacher@students.uu.nl::83db0d53-7183-4d73-a1ad-501573951996" providerId="AD" clId="Web-{3F19B907-CF80-4559-4F9B-30162F8EB43E}" dt="2025-03-25T08:38:31.064" v="533"/>
          <ac:spMkLst>
            <pc:docMk/>
            <pc:sldMk cId="2165698808" sldId="260"/>
            <ac:spMk id="4" creationId="{4AF37F86-0FB7-776F-9205-AF0F282F23AC}"/>
          </ac:spMkLst>
        </pc:spChg>
        <pc:picChg chg="add mod">
          <ac:chgData name="Schumacher, B.M. (Bram)" userId="S::b.m.schumacher@students.uu.nl::83db0d53-7183-4d73-a1ad-501573951996" providerId="AD" clId="Web-{3F19B907-CF80-4559-4F9B-30162F8EB43E}" dt="2025-03-25T08:38:44.378" v="537" actId="1076"/>
          <ac:picMkLst>
            <pc:docMk/>
            <pc:sldMk cId="2165698808" sldId="260"/>
            <ac:picMk id="5" creationId="{3DCDE77D-65BD-5F79-37DF-1C22C29A6DB7}"/>
          </ac:picMkLst>
        </pc:picChg>
      </pc:sldChg>
      <pc:sldChg chg="addSp modSp new mod modClrScheme chgLayout">
        <pc:chgData name="Schumacher, B.M. (Bram)" userId="S::b.m.schumacher@students.uu.nl::83db0d53-7183-4d73-a1ad-501573951996" providerId="AD" clId="Web-{3F19B907-CF80-4559-4F9B-30162F8EB43E}" dt="2025-03-25T09:56:14.046" v="1594" actId="20577"/>
        <pc:sldMkLst>
          <pc:docMk/>
          <pc:sldMk cId="4087705618" sldId="261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4087705618" sldId="261"/>
            <ac:spMk id="2" creationId="{54AC5B21-B0A9-95C7-5791-22B78E6CC7B8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56:14.046" v="1594" actId="20577"/>
          <ac:spMkLst>
            <pc:docMk/>
            <pc:sldMk cId="4087705618" sldId="261"/>
            <ac:spMk id="3" creationId="{5DE1A95C-D8EA-21EC-8BCD-1326EED965D7}"/>
          </ac:spMkLst>
        </pc:spChg>
        <pc:picChg chg="add mod">
          <ac:chgData name="Schumacher, B.M. (Bram)" userId="S::b.m.schumacher@students.uu.nl::83db0d53-7183-4d73-a1ad-501573951996" providerId="AD" clId="Web-{3F19B907-CF80-4559-4F9B-30162F8EB43E}" dt="2025-03-25T09:32:52.324" v="1431" actId="1076"/>
          <ac:picMkLst>
            <pc:docMk/>
            <pc:sldMk cId="4087705618" sldId="261"/>
            <ac:picMk id="4" creationId="{F38E77EE-2B2A-FE52-91B8-DD5ED1BE7A3C}"/>
          </ac:picMkLst>
        </pc:picChg>
      </pc:sldChg>
      <pc:sldChg chg="addSp modSp new mod modClrScheme chgLayout">
        <pc:chgData name="Schumacher, B.M. (Bram)" userId="S::b.m.schumacher@students.uu.nl::83db0d53-7183-4d73-a1ad-501573951996" providerId="AD" clId="Web-{3F19B907-CF80-4559-4F9B-30162F8EB43E}" dt="2025-03-25T10:01:05.053" v="1609" actId="20577"/>
        <pc:sldMkLst>
          <pc:docMk/>
          <pc:sldMk cId="2691961122" sldId="262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691961122" sldId="262"/>
            <ac:spMk id="2" creationId="{C1CD5E3F-6611-2A9B-8C45-9606E6660C09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10:01:05.053" v="1609" actId="20577"/>
          <ac:spMkLst>
            <pc:docMk/>
            <pc:sldMk cId="2691961122" sldId="262"/>
            <ac:spMk id="3" creationId="{95BD8A51-F471-3C02-65B5-82234232DFC9}"/>
          </ac:spMkLst>
        </pc:spChg>
        <pc:picChg chg="add mod">
          <ac:chgData name="Schumacher, B.M. (Bram)" userId="S::b.m.schumacher@students.uu.nl::83db0d53-7183-4d73-a1ad-501573951996" providerId="AD" clId="Web-{3F19B907-CF80-4559-4F9B-30162F8EB43E}" dt="2025-03-25T09:36:36.986" v="1452" actId="1076"/>
          <ac:picMkLst>
            <pc:docMk/>
            <pc:sldMk cId="2691961122" sldId="262"/>
            <ac:picMk id="4" creationId="{284DE922-CDBD-061F-A1D1-514A3AC8CD3B}"/>
          </ac:picMkLst>
        </pc:picChg>
      </pc:sldChg>
      <pc:sldChg chg="modSp new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3137596669" sldId="263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3137596669" sldId="263"/>
            <ac:spMk id="2" creationId="{19080B29-9C73-6113-B403-38426004AF5C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3137596669" sldId="263"/>
            <ac:spMk id="3" creationId="{D9215540-E282-14B0-AED2-7DA6A73A2822}"/>
          </ac:spMkLst>
        </pc:spChg>
      </pc:sldChg>
      <pc:sldChg chg="modSp new del">
        <pc:chgData name="Schumacher, B.M. (Bram)" userId="S::b.m.schumacher@students.uu.nl::83db0d53-7183-4d73-a1ad-501573951996" providerId="AD" clId="Web-{3F19B907-CF80-4559-4F9B-30162F8EB43E}" dt="2025-03-25T08:55:29.689" v="866"/>
        <pc:sldMkLst>
          <pc:docMk/>
          <pc:sldMk cId="280844851" sldId="264"/>
        </pc:sldMkLst>
        <pc:spChg chg="mod">
          <ac:chgData name="Schumacher, B.M. (Bram)" userId="S::b.m.schumacher@students.uu.nl::83db0d53-7183-4d73-a1ad-501573951996" providerId="AD" clId="Web-{3F19B907-CF80-4559-4F9B-30162F8EB43E}" dt="2025-03-25T08:52:49.606" v="838" actId="20577"/>
          <ac:spMkLst>
            <pc:docMk/>
            <pc:sldMk cId="280844851" sldId="264"/>
            <ac:spMk id="2" creationId="{114F6379-D009-C5B4-D5A4-F7160B3C29A5}"/>
          </ac:spMkLst>
        </pc:spChg>
        <pc:spChg chg="mod">
          <ac:chgData name="Schumacher, B.M. (Bram)" userId="S::b.m.schumacher@students.uu.nl::83db0d53-7183-4d73-a1ad-501573951996" providerId="AD" clId="Web-{3F19B907-CF80-4559-4F9B-30162F8EB43E}" dt="2025-03-25T08:52:41.153" v="826" actId="20577"/>
          <ac:spMkLst>
            <pc:docMk/>
            <pc:sldMk cId="280844851" sldId="264"/>
            <ac:spMk id="3" creationId="{32E517A5-A5E9-4AF2-6C0E-D93FD61BB21E}"/>
          </ac:spMkLst>
        </pc:spChg>
      </pc:sldChg>
      <pc:sldChg chg="modSp new mod modClrScheme chgLayout">
        <pc:chgData name="Schumacher, B.M. (Bram)" userId="S::b.m.schumacher@students.uu.nl::83db0d53-7183-4d73-a1ad-501573951996" providerId="AD" clId="Web-{3F19B907-CF80-4559-4F9B-30162F8EB43E}" dt="2025-03-25T10:01:18.351" v="1612" actId="20577"/>
        <pc:sldMkLst>
          <pc:docMk/>
          <pc:sldMk cId="3978745509" sldId="265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3978745509" sldId="265"/>
            <ac:spMk id="2" creationId="{50310C63-2C0A-F983-C467-FEAAAE27E5D0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10:01:18.351" v="1612" actId="20577"/>
          <ac:spMkLst>
            <pc:docMk/>
            <pc:sldMk cId="3978745509" sldId="265"/>
            <ac:spMk id="3" creationId="{5368A386-620D-580C-B06D-FDD63A2E0678}"/>
          </ac:spMkLst>
        </pc:spChg>
      </pc:sldChg>
      <pc:sldChg chg="addSp modSp new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2195250267" sldId="266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195250267" sldId="266"/>
            <ac:spMk id="2" creationId="{9B941FC0-FB6C-27B1-FBEF-7C98ACAC058B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195250267" sldId="266"/>
            <ac:spMk id="3" creationId="{BEDABB14-6675-E09F-2A77-EA2FBC4D82BD}"/>
          </ac:spMkLst>
        </pc:spChg>
        <pc:picChg chg="add mod">
          <ac:chgData name="Schumacher, B.M. (Bram)" userId="S::b.m.schumacher@students.uu.nl::83db0d53-7183-4d73-a1ad-501573951996" providerId="AD" clId="Web-{3F19B907-CF80-4559-4F9B-30162F8EB43E}" dt="2025-03-25T09:00:05.307" v="1075" actId="1076"/>
          <ac:picMkLst>
            <pc:docMk/>
            <pc:sldMk cId="2195250267" sldId="266"/>
            <ac:picMk id="4" creationId="{65FF1CAF-5EB8-0DBF-8F46-2E3622D09353}"/>
          </ac:picMkLst>
        </pc:picChg>
      </pc:sldChg>
      <pc:sldChg chg="modSp new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643218796" sldId="267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643218796" sldId="267"/>
            <ac:spMk id="2" creationId="{C807E490-F146-83AE-BA49-E652EC6DDB80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643218796" sldId="267"/>
            <ac:spMk id="3" creationId="{4C4921D9-4AE5-D513-257D-90CE79052BE5}"/>
          </ac:spMkLst>
        </pc:spChg>
      </pc:sldChg>
      <pc:sldChg chg="modSp new mod modClrScheme chgLayout">
        <pc:chgData name="Schumacher, B.M. (Bram)" userId="S::b.m.schumacher@students.uu.nl::83db0d53-7183-4d73-a1ad-501573951996" providerId="AD" clId="Web-{3F19B907-CF80-4559-4F9B-30162F8EB43E}" dt="2025-03-25T09:40:27.320" v="1455"/>
        <pc:sldMkLst>
          <pc:docMk/>
          <pc:sldMk cId="2312445766" sldId="268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312445766" sldId="268"/>
            <ac:spMk id="2" creationId="{B372FBC8-6E03-2F15-39DA-732EE174F29E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2312445766" sldId="268"/>
            <ac:spMk id="3" creationId="{993701D8-B1D1-B894-3B10-ABED134F84B9}"/>
          </ac:spMkLst>
        </pc:spChg>
      </pc:sldChg>
      <pc:sldChg chg="modSp new mod modClrScheme chgLayout">
        <pc:chgData name="Schumacher, B.M. (Bram)" userId="S::b.m.schumacher@students.uu.nl::83db0d53-7183-4d73-a1ad-501573951996" providerId="AD" clId="Web-{3F19B907-CF80-4559-4F9B-30162F8EB43E}" dt="2025-03-25T09:42:41.886" v="1481" actId="20577"/>
        <pc:sldMkLst>
          <pc:docMk/>
          <pc:sldMk cId="676551641" sldId="269"/>
        </pc:sldMkLst>
        <pc:spChg chg="mod ord">
          <ac:chgData name="Schumacher, B.M. (Bram)" userId="S::b.m.schumacher@students.uu.nl::83db0d53-7183-4d73-a1ad-501573951996" providerId="AD" clId="Web-{3F19B907-CF80-4559-4F9B-30162F8EB43E}" dt="2025-03-25T09:40:27.320" v="1455"/>
          <ac:spMkLst>
            <pc:docMk/>
            <pc:sldMk cId="676551641" sldId="269"/>
            <ac:spMk id="2" creationId="{507C78DC-1D6D-45F7-7CAD-3CE25C4F176E}"/>
          </ac:spMkLst>
        </pc:spChg>
        <pc:spChg chg="mod ord">
          <ac:chgData name="Schumacher, B.M. (Bram)" userId="S::b.m.schumacher@students.uu.nl::83db0d53-7183-4d73-a1ad-501573951996" providerId="AD" clId="Web-{3F19B907-CF80-4559-4F9B-30162F8EB43E}" dt="2025-03-25T09:42:41.886" v="1481" actId="20577"/>
          <ac:spMkLst>
            <pc:docMk/>
            <pc:sldMk cId="676551641" sldId="269"/>
            <ac:spMk id="3" creationId="{8675A694-3ECF-9616-53F0-ECCBA2793660}"/>
          </ac:spMkLst>
        </pc:spChg>
      </pc:sldChg>
      <pc:sldChg chg="addSp modSp new ord">
        <pc:chgData name="Schumacher, B.M. (Bram)" userId="S::b.m.schumacher@students.uu.nl::83db0d53-7183-4d73-a1ad-501573951996" providerId="AD" clId="Web-{3F19B907-CF80-4559-4F9B-30162F8EB43E}" dt="2025-03-25T10:14:21.604" v="1613" actId="1076"/>
        <pc:sldMkLst>
          <pc:docMk/>
          <pc:sldMk cId="1615568676" sldId="270"/>
        </pc:sldMkLst>
        <pc:spChg chg="mod">
          <ac:chgData name="Schumacher, B.M. (Bram)" userId="S::b.m.schumacher@students.uu.nl::83db0d53-7183-4d73-a1ad-501573951996" providerId="AD" clId="Web-{3F19B907-CF80-4559-4F9B-30162F8EB43E}" dt="2025-03-25T09:44:12.888" v="1490" actId="20577"/>
          <ac:spMkLst>
            <pc:docMk/>
            <pc:sldMk cId="1615568676" sldId="270"/>
            <ac:spMk id="2" creationId="{D61683B8-43CE-492D-B643-6D2EDD90D253}"/>
          </ac:spMkLst>
        </pc:spChg>
        <pc:spChg chg="mod">
          <ac:chgData name="Schumacher, B.M. (Bram)" userId="S::b.m.schumacher@students.uu.nl::83db0d53-7183-4d73-a1ad-501573951996" providerId="AD" clId="Web-{3F19B907-CF80-4559-4F9B-30162F8EB43E}" dt="2025-03-25T09:46:11.203" v="1589" actId="1076"/>
          <ac:spMkLst>
            <pc:docMk/>
            <pc:sldMk cId="1615568676" sldId="270"/>
            <ac:spMk id="3" creationId="{1697631C-37DB-EC32-5AB7-314C72AAE341}"/>
          </ac:spMkLst>
        </pc:spChg>
        <pc:picChg chg="add mod">
          <ac:chgData name="Schumacher, B.M. (Bram)" userId="S::b.m.schumacher@students.uu.nl::83db0d53-7183-4d73-a1ad-501573951996" providerId="AD" clId="Web-{3F19B907-CF80-4559-4F9B-30162F8EB43E}" dt="2025-03-25T10:14:21.604" v="1613" actId="1076"/>
          <ac:picMkLst>
            <pc:docMk/>
            <pc:sldMk cId="1615568676" sldId="270"/>
            <ac:picMk id="5" creationId="{F5E23B8B-BD0B-C8CA-24A9-5F3C38818476}"/>
          </ac:picMkLst>
        </pc:picChg>
      </pc:sldChg>
      <pc:sldChg chg="modSp new">
        <pc:chgData name="Schumacher, B.M. (Bram)" userId="S::b.m.schumacher@students.uu.nl::83db0d53-7183-4d73-a1ad-501573951996" providerId="AD" clId="Web-{3F19B907-CF80-4559-4F9B-30162F8EB43E}" dt="2025-03-25T10:25:43.121" v="1703" actId="20577"/>
        <pc:sldMkLst>
          <pc:docMk/>
          <pc:sldMk cId="1040049561" sldId="276"/>
        </pc:sldMkLst>
        <pc:spChg chg="mod">
          <ac:chgData name="Schumacher, B.M. (Bram)" userId="S::b.m.schumacher@students.uu.nl::83db0d53-7183-4d73-a1ad-501573951996" providerId="AD" clId="Web-{3F19B907-CF80-4559-4F9B-30162F8EB43E}" dt="2025-03-25T10:24:36.870" v="1626" actId="20577"/>
          <ac:spMkLst>
            <pc:docMk/>
            <pc:sldMk cId="1040049561" sldId="276"/>
            <ac:spMk id="2" creationId="{C3BAE397-8FD7-7929-FF07-96F6EB238A1A}"/>
          </ac:spMkLst>
        </pc:spChg>
        <pc:spChg chg="mod">
          <ac:chgData name="Schumacher, B.M. (Bram)" userId="S::b.m.schumacher@students.uu.nl::83db0d53-7183-4d73-a1ad-501573951996" providerId="AD" clId="Web-{3F19B907-CF80-4559-4F9B-30162F8EB43E}" dt="2025-03-25T10:25:43.121" v="1703" actId="20577"/>
          <ac:spMkLst>
            <pc:docMk/>
            <pc:sldMk cId="1040049561" sldId="276"/>
            <ac:spMk id="3" creationId="{CF9B756F-D538-A6A2-75A8-018FBF058EE5}"/>
          </ac:spMkLst>
        </pc:spChg>
      </pc:sldChg>
      <pc:sldMasterChg chg="del delSldLayout">
        <pc:chgData name="Schumacher, B.M. (Bram)" userId="S::b.m.schumacher@students.uu.nl::83db0d53-7183-4d73-a1ad-501573951996" providerId="AD" clId="Web-{3F19B907-CF80-4559-4F9B-30162F8EB43E}" dt="2025-03-25T08:09:49.010" v="0"/>
        <pc:sldMasterMkLst>
          <pc:docMk/>
          <pc:sldMasterMk cId="2460954070" sldId="2147483660"/>
        </pc:sldMasterMkLst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chumacher, B.M. (Bram)" userId="S::b.m.schumacher@students.uu.nl::83db0d53-7183-4d73-a1ad-501573951996" providerId="AD" clId="Web-{3F19B907-CF80-4559-4F9B-30162F8EB43E}" dt="2025-03-25T08:09:49.01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Schumacher, B.M. (Bram)" userId="S::b.m.schumacher@students.uu.nl::83db0d53-7183-4d73-a1ad-501573951996" providerId="AD" clId="Web-{3F19B907-CF80-4559-4F9B-30162F8EB43E}" dt="2025-03-25T09:40:23.085" v="1454"/>
        <pc:sldMasterMkLst>
          <pc:docMk/>
          <pc:sldMasterMk cId="489144119" sldId="2147483672"/>
        </pc:sldMasterMkLst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3975273068" sldId="2147483673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2126275722" sldId="2147483674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473097863" sldId="2147483675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1870298603" sldId="2147483676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64740521" sldId="2147483677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3761955103" sldId="2147483678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2037574554" sldId="2147483679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1026772527" sldId="2147483680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3568104380" sldId="2147483681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4250682359" sldId="2147483682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2896821172" sldId="2147483683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3556725058" sldId="2147483684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262655656" sldId="2147483685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1299346776" sldId="2147483686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2308932479" sldId="2147483687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3.085" v="1454"/>
          <pc:sldLayoutMkLst>
            <pc:docMk/>
            <pc:sldMasterMk cId="489144119" sldId="2147483672"/>
            <pc:sldLayoutMk cId="1571548089" sldId="2147483688"/>
          </pc:sldLayoutMkLst>
        </pc:sldLayoutChg>
      </pc:sldMasterChg>
      <pc:sldMasterChg chg="add del addSldLayout delSldLayout modSldLayout">
        <pc:chgData name="Schumacher, B.M. (Bram)" userId="S::b.m.schumacher@students.uu.nl::83db0d53-7183-4d73-a1ad-501573951996" providerId="AD" clId="Web-{3F19B907-CF80-4559-4F9B-30162F8EB43E}" dt="2025-03-25T09:40:27.320" v="1455"/>
        <pc:sldMasterMkLst>
          <pc:docMk/>
          <pc:sldMasterMk cId="2237784561" sldId="2147483689"/>
        </pc:sldMasterMkLst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198938372" sldId="2147483690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3876087432" sldId="2147483691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4081663260" sldId="2147483692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1347762735" sldId="2147483693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238127248" sldId="2147483694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2462033604" sldId="2147483695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1188700596" sldId="2147483696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3145366546" sldId="2147483697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2681176506" sldId="2147483698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1297996649" sldId="2147483699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1147922429" sldId="2147483700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258398200" sldId="2147483701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3156623701" sldId="2147483702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1444885918" sldId="2147483703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4214795219" sldId="2147483704"/>
          </pc:sldLayoutMkLst>
        </pc:sldLayoutChg>
        <pc:sldLayoutChg chg="add del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2237784561" sldId="2147483689"/>
            <pc:sldLayoutMk cId="2793783965" sldId="2147483705"/>
          </pc:sldLayoutMkLst>
        </pc:sldLayoutChg>
      </pc:sldMasterChg>
      <pc:sldMasterChg chg="add addSldLayout modSldLayout">
        <pc:chgData name="Schumacher, B.M. (Bram)" userId="S::b.m.schumacher@students.uu.nl::83db0d53-7183-4d73-a1ad-501573951996" providerId="AD" clId="Web-{3F19B907-CF80-4559-4F9B-30162F8EB43E}" dt="2025-03-25T09:40:27.320" v="1455"/>
        <pc:sldMasterMkLst>
          <pc:docMk/>
          <pc:sldMasterMk cId="3496768884" sldId="2147483706"/>
        </pc:sldMasterMkLst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3785612514" sldId="2147483707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3771162959" sldId="2147483708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436009736" sldId="2147483709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914801224" sldId="2147483710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1270145046" sldId="2147483711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1773926553" sldId="2147483712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204446343" sldId="2147483713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282744880" sldId="2147483714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71817222" sldId="2147483715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144704270" sldId="2147483716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544436926" sldId="2147483717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440057881" sldId="2147483718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138892679" sldId="2147483719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2798935949" sldId="2147483720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69278527" sldId="2147483721"/>
          </pc:sldLayoutMkLst>
        </pc:sldLayoutChg>
        <pc:sldLayoutChg chg="add mod replId">
          <pc:chgData name="Schumacher, B.M. (Bram)" userId="S::b.m.schumacher@students.uu.nl::83db0d53-7183-4d73-a1ad-501573951996" providerId="AD" clId="Web-{3F19B907-CF80-4559-4F9B-30162F8EB43E}" dt="2025-03-25T09:40:27.320" v="1455"/>
          <pc:sldLayoutMkLst>
            <pc:docMk/>
            <pc:sldMasterMk cId="3496768884" sldId="2147483706"/>
            <pc:sldLayoutMk cId="972408643" sldId="2147483722"/>
          </pc:sldLayoutMkLst>
        </pc:sldLayoutChg>
      </pc:sldMasterChg>
    </pc:docChg>
  </pc:docChgLst>
  <pc:docChgLst>
    <pc:chgData name="Quist, J. (Jonathan)" userId="S::j.quist1@students.uu.nl::c47d015a-943c-436e-87bd-03fa1e50eaf8" providerId="AD" clId="Web-{FA113304-7A7C-C87D-D6B8-C8A4FF1BE218}"/>
    <pc:docChg chg="addSld modSld">
      <pc:chgData name="Quist, J. (Jonathan)" userId="S::j.quist1@students.uu.nl::c47d015a-943c-436e-87bd-03fa1e50eaf8" providerId="AD" clId="Web-{FA113304-7A7C-C87D-D6B8-C8A4FF1BE218}" dt="2025-03-25T11:55:24.336" v="479" actId="20577"/>
      <pc:docMkLst>
        <pc:docMk/>
      </pc:docMkLst>
      <pc:sldChg chg="addSp delSp modSp new">
        <pc:chgData name="Quist, J. (Jonathan)" userId="S::j.quist1@students.uu.nl::c47d015a-943c-436e-87bd-03fa1e50eaf8" providerId="AD" clId="Web-{FA113304-7A7C-C87D-D6B8-C8A4FF1BE218}" dt="2025-03-25T11:55:24.336" v="479" actId="20577"/>
        <pc:sldMkLst>
          <pc:docMk/>
          <pc:sldMk cId="174555656" sldId="271"/>
        </pc:sldMkLst>
        <pc:spChg chg="mod">
          <ac:chgData name="Quist, J. (Jonathan)" userId="S::j.quist1@students.uu.nl::c47d015a-943c-436e-87bd-03fa1e50eaf8" providerId="AD" clId="Web-{FA113304-7A7C-C87D-D6B8-C8A4FF1BE218}" dt="2025-03-25T09:54:20.666" v="11" actId="20577"/>
          <ac:spMkLst>
            <pc:docMk/>
            <pc:sldMk cId="174555656" sldId="271"/>
            <ac:spMk id="2" creationId="{31886BA6-493D-F076-D339-DFB59FDF8132}"/>
          </ac:spMkLst>
        </pc:spChg>
        <pc:spChg chg="add del mod">
          <ac:chgData name="Quist, J. (Jonathan)" userId="S::j.quist1@students.uu.nl::c47d015a-943c-436e-87bd-03fa1e50eaf8" providerId="AD" clId="Web-{FA113304-7A7C-C87D-D6B8-C8A4FF1BE218}" dt="2025-03-25T11:55:24.336" v="479" actId="20577"/>
          <ac:spMkLst>
            <pc:docMk/>
            <pc:sldMk cId="174555656" sldId="271"/>
            <ac:spMk id="3" creationId="{522C0C79-B16E-B53D-91D0-9D4FF5971A55}"/>
          </ac:spMkLst>
        </pc:spChg>
        <pc:picChg chg="add del mod ord">
          <ac:chgData name="Quist, J. (Jonathan)" userId="S::j.quist1@students.uu.nl::c47d015a-943c-436e-87bd-03fa1e50eaf8" providerId="AD" clId="Web-{FA113304-7A7C-C87D-D6B8-C8A4FF1BE218}" dt="2025-03-25T09:55:28.264" v="15"/>
          <ac:picMkLst>
            <pc:docMk/>
            <pc:sldMk cId="174555656" sldId="271"/>
            <ac:picMk id="4" creationId="{21D06EF9-8B76-EC1C-AF54-C1FBE318F7B5}"/>
          </ac:picMkLst>
        </pc:picChg>
        <pc:picChg chg="add mod">
          <ac:chgData name="Quist, J. (Jonathan)" userId="S::j.quist1@students.uu.nl::c47d015a-943c-436e-87bd-03fa1e50eaf8" providerId="AD" clId="Web-{FA113304-7A7C-C87D-D6B8-C8A4FF1BE218}" dt="2025-03-25T09:55:51.312" v="26" actId="1076"/>
          <ac:picMkLst>
            <pc:docMk/>
            <pc:sldMk cId="174555656" sldId="271"/>
            <ac:picMk id="5" creationId="{B2688322-E034-98BB-B297-894AF9B1BDE0}"/>
          </ac:picMkLst>
        </pc:picChg>
      </pc:sldChg>
      <pc:sldChg chg="addSp modSp new">
        <pc:chgData name="Quist, J. (Jonathan)" userId="S::j.quist1@students.uu.nl::c47d015a-943c-436e-87bd-03fa1e50eaf8" providerId="AD" clId="Web-{FA113304-7A7C-C87D-D6B8-C8A4FF1BE218}" dt="2025-03-25T10:04:50.488" v="143" actId="20577"/>
        <pc:sldMkLst>
          <pc:docMk/>
          <pc:sldMk cId="3217989850" sldId="272"/>
        </pc:sldMkLst>
        <pc:spChg chg="mod">
          <ac:chgData name="Quist, J. (Jonathan)" userId="S::j.quist1@students.uu.nl::c47d015a-943c-436e-87bd-03fa1e50eaf8" providerId="AD" clId="Web-{FA113304-7A7C-C87D-D6B8-C8A4FF1BE218}" dt="2025-03-25T10:00:44.097" v="84" actId="20577"/>
          <ac:spMkLst>
            <pc:docMk/>
            <pc:sldMk cId="3217989850" sldId="272"/>
            <ac:spMk id="2" creationId="{E600AD01-90A7-67AC-73F6-111F41633CE9}"/>
          </ac:spMkLst>
        </pc:spChg>
        <pc:spChg chg="mod">
          <ac:chgData name="Quist, J. (Jonathan)" userId="S::j.quist1@students.uu.nl::c47d015a-943c-436e-87bd-03fa1e50eaf8" providerId="AD" clId="Web-{FA113304-7A7C-C87D-D6B8-C8A4FF1BE218}" dt="2025-03-25T10:04:50.488" v="143" actId="20577"/>
          <ac:spMkLst>
            <pc:docMk/>
            <pc:sldMk cId="3217989850" sldId="272"/>
            <ac:spMk id="3" creationId="{680ADBA8-A2EC-C567-9A80-25666C3AEAC3}"/>
          </ac:spMkLst>
        </pc:spChg>
        <pc:picChg chg="add mod">
          <ac:chgData name="Quist, J. (Jonathan)" userId="S::j.quist1@students.uu.nl::c47d015a-943c-436e-87bd-03fa1e50eaf8" providerId="AD" clId="Web-{FA113304-7A7C-C87D-D6B8-C8A4FF1BE218}" dt="2025-03-25T10:01:04.520" v="105" actId="1076"/>
          <ac:picMkLst>
            <pc:docMk/>
            <pc:sldMk cId="3217989850" sldId="272"/>
            <ac:picMk id="4" creationId="{3C83B5CB-9C06-C01A-DFBA-6392DA28E538}"/>
          </ac:picMkLst>
        </pc:picChg>
      </pc:sldChg>
      <pc:sldChg chg="addSp delSp modSp new">
        <pc:chgData name="Quist, J. (Jonathan)" userId="S::j.quist1@students.uu.nl::c47d015a-943c-436e-87bd-03fa1e50eaf8" providerId="AD" clId="Web-{FA113304-7A7C-C87D-D6B8-C8A4FF1BE218}" dt="2025-03-25T10:11:13.060" v="238" actId="1076"/>
        <pc:sldMkLst>
          <pc:docMk/>
          <pc:sldMk cId="3372505294" sldId="273"/>
        </pc:sldMkLst>
        <pc:spChg chg="mod">
          <ac:chgData name="Quist, J. (Jonathan)" userId="S::j.quist1@students.uu.nl::c47d015a-943c-436e-87bd-03fa1e50eaf8" providerId="AD" clId="Web-{FA113304-7A7C-C87D-D6B8-C8A4FF1BE218}" dt="2025-03-25T10:09:10.692" v="171" actId="20577"/>
          <ac:spMkLst>
            <pc:docMk/>
            <pc:sldMk cId="3372505294" sldId="273"/>
            <ac:spMk id="2" creationId="{33B1CF9D-BBE6-B1B5-9EF8-2FAB0FE27AD2}"/>
          </ac:spMkLst>
        </pc:spChg>
        <pc:spChg chg="mod">
          <ac:chgData name="Quist, J. (Jonathan)" userId="S::j.quist1@students.uu.nl::c47d015a-943c-436e-87bd-03fa1e50eaf8" providerId="AD" clId="Web-{FA113304-7A7C-C87D-D6B8-C8A4FF1BE218}" dt="2025-03-25T10:10:16.150" v="225" actId="20577"/>
          <ac:spMkLst>
            <pc:docMk/>
            <pc:sldMk cId="3372505294" sldId="273"/>
            <ac:spMk id="3" creationId="{25B1DE28-8192-FDA9-3283-7013B2B786F6}"/>
          </ac:spMkLst>
        </pc:spChg>
        <pc:picChg chg="add del mod">
          <ac:chgData name="Quist, J. (Jonathan)" userId="S::j.quist1@students.uu.nl::c47d015a-943c-436e-87bd-03fa1e50eaf8" providerId="AD" clId="Web-{FA113304-7A7C-C87D-D6B8-C8A4FF1BE218}" dt="2025-03-25T10:10:56.793" v="232"/>
          <ac:picMkLst>
            <pc:docMk/>
            <pc:sldMk cId="3372505294" sldId="273"/>
            <ac:picMk id="4" creationId="{BE9B678B-A41E-8E0F-9DA1-9AE76253AE22}"/>
          </ac:picMkLst>
        </pc:picChg>
        <pc:picChg chg="add mod">
          <ac:chgData name="Quist, J. (Jonathan)" userId="S::j.quist1@students.uu.nl::c47d015a-943c-436e-87bd-03fa1e50eaf8" providerId="AD" clId="Web-{FA113304-7A7C-C87D-D6B8-C8A4FF1BE218}" dt="2025-03-25T10:11:13.060" v="238" actId="1076"/>
          <ac:picMkLst>
            <pc:docMk/>
            <pc:sldMk cId="3372505294" sldId="273"/>
            <ac:picMk id="5" creationId="{C56BDA10-9537-2233-1F82-E28F8F541EE3}"/>
          </ac:picMkLst>
        </pc:picChg>
      </pc:sldChg>
      <pc:sldChg chg="addSp modSp new">
        <pc:chgData name="Quist, J. (Jonathan)" userId="S::j.quist1@students.uu.nl::c47d015a-943c-436e-87bd-03fa1e50eaf8" providerId="AD" clId="Web-{FA113304-7A7C-C87D-D6B8-C8A4FF1BE218}" dt="2025-03-25T10:14:35.151" v="352"/>
        <pc:sldMkLst>
          <pc:docMk/>
          <pc:sldMk cId="3818932743" sldId="274"/>
        </pc:sldMkLst>
        <pc:spChg chg="mod">
          <ac:chgData name="Quist, J. (Jonathan)" userId="S::j.quist1@students.uu.nl::c47d015a-943c-436e-87bd-03fa1e50eaf8" providerId="AD" clId="Web-{FA113304-7A7C-C87D-D6B8-C8A4FF1BE218}" dt="2025-03-25T10:12:11.939" v="251" actId="20577"/>
          <ac:spMkLst>
            <pc:docMk/>
            <pc:sldMk cId="3818932743" sldId="274"/>
            <ac:spMk id="2" creationId="{95910A0D-E81D-AA20-C4E1-B3EEF4387525}"/>
          </ac:spMkLst>
        </pc:spChg>
        <pc:spChg chg="mod">
          <ac:chgData name="Quist, J. (Jonathan)" userId="S::j.quist1@students.uu.nl::c47d015a-943c-436e-87bd-03fa1e50eaf8" providerId="AD" clId="Web-{FA113304-7A7C-C87D-D6B8-C8A4FF1BE218}" dt="2025-03-25T10:13:42.679" v="346" actId="20577"/>
          <ac:spMkLst>
            <pc:docMk/>
            <pc:sldMk cId="3818932743" sldId="274"/>
            <ac:spMk id="3" creationId="{6E71F77D-880C-6E9E-382A-E6360DAFEFED}"/>
          </ac:spMkLst>
        </pc:spChg>
        <pc:picChg chg="add mod modCrop">
          <ac:chgData name="Quist, J. (Jonathan)" userId="S::j.quist1@students.uu.nl::c47d015a-943c-436e-87bd-03fa1e50eaf8" providerId="AD" clId="Web-{FA113304-7A7C-C87D-D6B8-C8A4FF1BE218}" dt="2025-03-25T10:14:35.151" v="352"/>
          <ac:picMkLst>
            <pc:docMk/>
            <pc:sldMk cId="3818932743" sldId="274"/>
            <ac:picMk id="4" creationId="{B07DD2BB-91A1-AD71-EB9A-F8AAF4B1E578}"/>
          </ac:picMkLst>
        </pc:picChg>
      </pc:sldChg>
      <pc:sldChg chg="addSp delSp modSp new">
        <pc:chgData name="Quist, J. (Jonathan)" userId="S::j.quist1@students.uu.nl::c47d015a-943c-436e-87bd-03fa1e50eaf8" providerId="AD" clId="Web-{FA113304-7A7C-C87D-D6B8-C8A4FF1BE218}" dt="2025-03-25T10:20:11.110" v="475" actId="1076"/>
        <pc:sldMkLst>
          <pc:docMk/>
          <pc:sldMk cId="2084156151" sldId="275"/>
        </pc:sldMkLst>
        <pc:spChg chg="mod">
          <ac:chgData name="Quist, J. (Jonathan)" userId="S::j.quist1@students.uu.nl::c47d015a-943c-436e-87bd-03fa1e50eaf8" providerId="AD" clId="Web-{FA113304-7A7C-C87D-D6B8-C8A4FF1BE218}" dt="2025-03-25T10:17:02.958" v="378" actId="20577"/>
          <ac:spMkLst>
            <pc:docMk/>
            <pc:sldMk cId="2084156151" sldId="275"/>
            <ac:spMk id="2" creationId="{03CA84F2-DA14-BC8E-A73F-039B8F6EA370}"/>
          </ac:spMkLst>
        </pc:spChg>
        <pc:spChg chg="mod">
          <ac:chgData name="Quist, J. (Jonathan)" userId="S::j.quist1@students.uu.nl::c47d015a-943c-436e-87bd-03fa1e50eaf8" providerId="AD" clId="Web-{FA113304-7A7C-C87D-D6B8-C8A4FF1BE218}" dt="2025-03-25T10:19:03.950" v="469" actId="20577"/>
          <ac:spMkLst>
            <pc:docMk/>
            <pc:sldMk cId="2084156151" sldId="275"/>
            <ac:spMk id="3" creationId="{9DAB239A-FEC8-D67E-CBB7-AF9383309AD1}"/>
          </ac:spMkLst>
        </pc:spChg>
        <pc:picChg chg="add del mod">
          <ac:chgData name="Quist, J. (Jonathan)" userId="S::j.quist1@students.uu.nl::c47d015a-943c-436e-87bd-03fa1e50eaf8" providerId="AD" clId="Web-{FA113304-7A7C-C87D-D6B8-C8A4FF1BE218}" dt="2025-03-25T10:20:00.610" v="471"/>
          <ac:picMkLst>
            <pc:docMk/>
            <pc:sldMk cId="2084156151" sldId="275"/>
            <ac:picMk id="4" creationId="{5C21DC8D-5A50-A592-E06C-2041A26FD838}"/>
          </ac:picMkLst>
        </pc:picChg>
        <pc:picChg chg="add mod">
          <ac:chgData name="Quist, J. (Jonathan)" userId="S::j.quist1@students.uu.nl::c47d015a-943c-436e-87bd-03fa1e50eaf8" providerId="AD" clId="Web-{FA113304-7A7C-C87D-D6B8-C8A4FF1BE218}" dt="2025-03-25T10:20:11.110" v="475" actId="1076"/>
          <ac:picMkLst>
            <pc:docMk/>
            <pc:sldMk cId="2084156151" sldId="275"/>
            <ac:picMk id="5" creationId="{5D1F18B1-F5E6-73B0-DB3F-AADEE481A6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43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9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6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4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911" y="2404534"/>
            <a:ext cx="7766936" cy="1646302"/>
          </a:xfrm>
        </p:spPr>
        <p:txBody>
          <a:bodyPr/>
          <a:lstStyle/>
          <a:p>
            <a:r>
              <a:rPr lang="en-US"/>
              <a:t>19</a:t>
            </a:r>
            <a:r>
              <a:rPr lang="en-US" baseline="30000"/>
              <a:t>e</a:t>
            </a:r>
            <a:r>
              <a:rPr lang="en-US"/>
              <a:t> </a:t>
            </a:r>
            <a:r>
              <a:rPr lang="en-US" err="1"/>
              <a:t>eeuw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911" y="4050833"/>
            <a:ext cx="7766936" cy="1096899"/>
          </a:xfrm>
        </p:spPr>
        <p:txBody>
          <a:bodyPr/>
          <a:lstStyle/>
          <a:p>
            <a:r>
              <a:rPr lang="en-US"/>
              <a:t>Jonathan </a:t>
            </a:r>
            <a:r>
              <a:rPr lang="en-US" err="1"/>
              <a:t>en</a:t>
            </a:r>
            <a:r>
              <a:rPr lang="en-US"/>
              <a:t> Bram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1FC0-FB6C-27B1-FBEF-7C98ACAC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Evariste Galois (1811-1832)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BB14-6675-E09F-2A77-EA2FBC4D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Geboren</a:t>
            </a:r>
            <a:r>
              <a:rPr lang="en-US"/>
              <a:t> in de </a:t>
            </a:r>
            <a:r>
              <a:rPr lang="en-US" err="1"/>
              <a:t>buurt</a:t>
            </a:r>
            <a:r>
              <a:rPr lang="en-US"/>
              <a:t> van </a:t>
            </a:r>
            <a:r>
              <a:rPr lang="en-US" err="1"/>
              <a:t>Parijs</a:t>
            </a:r>
          </a:p>
          <a:p>
            <a:r>
              <a:rPr lang="en-US" err="1"/>
              <a:t>Faalde</a:t>
            </a:r>
            <a:r>
              <a:rPr lang="en-US"/>
              <a:t> </a:t>
            </a:r>
            <a:r>
              <a:rPr lang="en-US" err="1"/>
              <a:t>toegangstoets</a:t>
            </a:r>
            <a:r>
              <a:rPr lang="en-US"/>
              <a:t> École Polytechnique</a:t>
            </a:r>
          </a:p>
          <a:p>
            <a:r>
              <a:rPr lang="en-US" err="1"/>
              <a:t>Radicale</a:t>
            </a:r>
            <a:r>
              <a:rPr lang="en-US"/>
              <a:t> </a:t>
            </a:r>
            <a:r>
              <a:rPr lang="en-US" err="1"/>
              <a:t>ideeën</a:t>
            </a:r>
          </a:p>
          <a:p>
            <a:r>
              <a:rPr lang="en-US" err="1"/>
              <a:t>Gestorven</a:t>
            </a:r>
            <a:r>
              <a:rPr lang="en-US"/>
              <a:t> in </a:t>
            </a:r>
            <a:r>
              <a:rPr lang="en-US" err="1"/>
              <a:t>een</a:t>
            </a:r>
            <a:r>
              <a:rPr lang="en-US"/>
              <a:t> duel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Galoistheorie</a:t>
            </a:r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65FF1CAF-5EB8-0DBF-8F46-2E3622D0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16" y="612121"/>
            <a:ext cx="2902324" cy="37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5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E490-F146-83AE-BA49-E652EC6D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21D9-4AE5-D513-257D-90CE7905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Tegelijkertijd</a:t>
            </a:r>
            <a:r>
              <a:rPr lang="en-US"/>
              <a:t> </a:t>
            </a:r>
            <a:r>
              <a:rPr lang="en-US" err="1"/>
              <a:t>rond</a:t>
            </a:r>
            <a:r>
              <a:rPr lang="en-US"/>
              <a:t> 1860</a:t>
            </a:r>
          </a:p>
          <a:p>
            <a:r>
              <a:rPr lang="en-US"/>
              <a:t>Cayley</a:t>
            </a:r>
          </a:p>
          <a:p>
            <a:r>
              <a:rPr lang="en-US"/>
              <a:t>Dedekind</a:t>
            </a:r>
          </a:p>
          <a:p>
            <a:r>
              <a:rPr lang="en-US"/>
              <a:t>Kronecker</a:t>
            </a:r>
          </a:p>
          <a:p>
            <a:endParaRPr lang="en-US"/>
          </a:p>
          <a:p>
            <a:r>
              <a:rPr lang="en-US"/>
              <a:t>Rond 1879 het complete </a:t>
            </a:r>
            <a:r>
              <a:rPr lang="en-US" err="1"/>
              <a:t>plaatje</a:t>
            </a:r>
            <a:r>
              <a:rPr lang="en-US"/>
              <a:t> door </a:t>
            </a:r>
            <a:r>
              <a:rPr lang="en-US" err="1"/>
              <a:t>o.a.</a:t>
            </a:r>
            <a:r>
              <a:rPr lang="en-US"/>
              <a:t> Weber</a:t>
            </a:r>
          </a:p>
        </p:txBody>
      </p:sp>
    </p:spTree>
    <p:extLst>
      <p:ext uri="{BB962C8B-B14F-4D97-AF65-F5344CB8AC3E}">
        <p14:creationId xmlns:p14="http://schemas.microsoft.com/office/powerpoint/2010/main" val="64321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FBC8-6E03-2F15-39DA-732EE174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Lichamen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01D8-B1D1-B894-3B10-ABED134F8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Gebasseerd</a:t>
            </a:r>
            <a:r>
              <a:rPr lang="en-US"/>
              <a:t> op </a:t>
            </a:r>
            <a:r>
              <a:rPr lang="en-US" err="1"/>
              <a:t>Galoistheorie</a:t>
            </a:r>
            <a:endParaRPr lang="en-US"/>
          </a:p>
          <a:p>
            <a:r>
              <a:rPr lang="en-US"/>
              <a:t>Kronecker: </a:t>
            </a:r>
            <a:r>
              <a:rPr lang="en-US" err="1"/>
              <a:t>lichaamsuitbreidingen</a:t>
            </a:r>
            <a:r>
              <a:rPr lang="en-US"/>
              <a:t> (</a:t>
            </a:r>
            <a:r>
              <a:rPr lang="en-US" err="1"/>
              <a:t>rond</a:t>
            </a:r>
            <a:r>
              <a:rPr lang="en-US"/>
              <a:t> 1850)</a:t>
            </a:r>
          </a:p>
          <a:p>
            <a:r>
              <a:rPr lang="en-US"/>
              <a:t>Dedekind: </a:t>
            </a:r>
            <a:r>
              <a:rPr lang="en-US" err="1"/>
              <a:t>lichaam</a:t>
            </a:r>
            <a:r>
              <a:rPr lang="en-US"/>
              <a:t> (</a:t>
            </a:r>
            <a:r>
              <a:rPr lang="en-US" err="1"/>
              <a:t>rond</a:t>
            </a:r>
            <a:r>
              <a:rPr lang="en-US"/>
              <a:t> 1850)</a:t>
            </a:r>
          </a:p>
          <a:p>
            <a:r>
              <a:rPr lang="en-US"/>
              <a:t>Weber: </a:t>
            </a:r>
            <a:r>
              <a:rPr lang="en-US" err="1"/>
              <a:t>combineert</a:t>
            </a:r>
            <a:r>
              <a:rPr lang="en-US"/>
              <a:t> </a:t>
            </a:r>
            <a:r>
              <a:rPr lang="en-US" err="1"/>
              <a:t>alles</a:t>
            </a:r>
            <a:r>
              <a:rPr lang="en-US"/>
              <a:t> (</a:t>
            </a:r>
            <a:r>
              <a:rPr lang="en-US" err="1"/>
              <a:t>rond</a:t>
            </a:r>
            <a:r>
              <a:rPr lang="en-US"/>
              <a:t> 1893)</a:t>
            </a:r>
          </a:p>
          <a:p>
            <a:endParaRPr lang="en-US"/>
          </a:p>
          <a:p>
            <a:r>
              <a:rPr lang="en-US" err="1"/>
              <a:t>Gericht</a:t>
            </a:r>
            <a:r>
              <a:rPr lang="en-US"/>
              <a:t> op </a:t>
            </a:r>
            <a:r>
              <a:rPr lang="en-US" err="1"/>
              <a:t>oplossen</a:t>
            </a:r>
            <a:r>
              <a:rPr lang="en-US"/>
              <a:t> van </a:t>
            </a:r>
            <a:r>
              <a:rPr lang="en-US" err="1"/>
              <a:t>polynomen</a:t>
            </a:r>
          </a:p>
        </p:txBody>
      </p:sp>
    </p:spTree>
    <p:extLst>
      <p:ext uri="{BB962C8B-B14F-4D97-AF65-F5344CB8AC3E}">
        <p14:creationId xmlns:p14="http://schemas.microsoft.com/office/powerpoint/2010/main" val="231244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78DC-1D6D-45F7-7CAD-3CE25C4F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Overig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A694-3ECF-9616-53F0-ECCBA279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err="1"/>
              <a:t>Constructieproblemen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Matrix</a:t>
            </a:r>
          </a:p>
          <a:p>
            <a:pPr lvl="1">
              <a:buFont typeface="Courier New" charset="2"/>
              <a:buChar char="o"/>
            </a:pPr>
            <a:r>
              <a:rPr lang="en-US"/>
              <a:t>Gauss: </a:t>
            </a:r>
            <a:r>
              <a:rPr lang="en-US" err="1"/>
              <a:t>coordinatentransformatie</a:t>
            </a:r>
            <a:r>
              <a:rPr lang="en-US"/>
              <a:t> in </a:t>
            </a:r>
            <a:r>
              <a:rPr lang="en-US" err="1"/>
              <a:t>tweedegraads</a:t>
            </a:r>
            <a:r>
              <a:rPr lang="en-US"/>
              <a:t> </a:t>
            </a:r>
            <a:r>
              <a:rPr lang="en-US" err="1"/>
              <a:t>polynoom</a:t>
            </a:r>
            <a:r>
              <a:rPr lang="en-US"/>
              <a:t> (1801)</a:t>
            </a:r>
          </a:p>
          <a:p>
            <a:pPr lvl="1">
              <a:buFont typeface="Courier New" charset="2"/>
              <a:buChar char="o"/>
            </a:pPr>
            <a:r>
              <a:rPr lang="en-US"/>
              <a:t>Eisenstein: </a:t>
            </a:r>
            <a:r>
              <a:rPr lang="en-US" err="1"/>
              <a:t>matrixvermenigvuldiging</a:t>
            </a:r>
            <a:r>
              <a:rPr lang="en-US"/>
              <a:t> (1843)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Symbolische</a:t>
            </a:r>
            <a:r>
              <a:rPr lang="en-US"/>
              <a:t> algebra</a:t>
            </a:r>
          </a:p>
          <a:p>
            <a:endParaRPr lang="en-US"/>
          </a:p>
          <a:p>
            <a:r>
              <a:rPr lang="en-US" err="1"/>
              <a:t>Getaltheorie</a:t>
            </a:r>
          </a:p>
        </p:txBody>
      </p:sp>
    </p:spTree>
    <p:extLst>
      <p:ext uri="{BB962C8B-B14F-4D97-AF65-F5344CB8AC3E}">
        <p14:creationId xmlns:p14="http://schemas.microsoft.com/office/powerpoint/2010/main" val="67655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CF9D-BBE6-B1B5-9EF8-2FAB0FE2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Carl Friedrich Gauss (1777 – 1855)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DE28-8192-FDA9-3283-7013B2B7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Landmeetkundig</a:t>
            </a:r>
            <a:r>
              <a:rPr lang="en-US"/>
              <a:t> </a:t>
            </a:r>
            <a:r>
              <a:rPr lang="en-US" err="1"/>
              <a:t>onderzoek</a:t>
            </a:r>
          </a:p>
          <a:p>
            <a:r>
              <a:rPr lang="en-US" i="1" err="1"/>
              <a:t>Disquisitiones</a:t>
            </a:r>
            <a:r>
              <a:rPr lang="en-US" i="1"/>
              <a:t> </a:t>
            </a:r>
            <a:r>
              <a:rPr lang="en-US" i="1" err="1"/>
              <a:t>generales</a:t>
            </a:r>
            <a:r>
              <a:rPr lang="en-US" i="1"/>
              <a:t> circa superficies curvas</a:t>
            </a:r>
          </a:p>
          <a:p>
            <a:endParaRPr lang="en-US"/>
          </a:p>
        </p:txBody>
      </p:sp>
      <p:pic>
        <p:nvPicPr>
          <p:cNvPr id="5" name="Picture 4" descr="https://upload.wikimedia.org/wikipedia/commons/9/9b/Carl_Friedrich_Gauss.jpg">
            <a:extLst>
              <a:ext uri="{FF2B5EF4-FFF2-40B4-BE49-F238E27FC236}">
                <a16:creationId xmlns:a16="http://schemas.microsoft.com/office/drawing/2014/main" id="{C56BDA10-9537-2233-1F82-E28F8F54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52" y="1476644"/>
            <a:ext cx="3080478" cy="38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0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0A0D-E81D-AA20-C4E1-B3EEF438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Niet-Euclidische</a:t>
            </a:r>
            <a:r>
              <a:rPr lang="en-US"/>
              <a:t> </a:t>
            </a:r>
            <a:r>
              <a:rPr lang="en-US" err="1"/>
              <a:t>meetkunde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F77D-880C-6E9E-382A-E6360DAFE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Logaritmisch-bolvormige</a:t>
            </a:r>
            <a:r>
              <a:rPr lang="en-US"/>
              <a:t> </a:t>
            </a:r>
            <a:r>
              <a:rPr lang="en-US" err="1"/>
              <a:t>meetkunde</a:t>
            </a:r>
          </a:p>
          <a:p>
            <a:r>
              <a:rPr lang="en-US" err="1"/>
              <a:t>Weglaten</a:t>
            </a:r>
            <a:r>
              <a:rPr lang="en-US"/>
              <a:t> </a:t>
            </a:r>
            <a:r>
              <a:rPr lang="en-US" err="1"/>
              <a:t>parallellenpostulaat</a:t>
            </a:r>
          </a:p>
          <a:p>
            <a:r>
              <a:rPr lang="en-US" err="1"/>
              <a:t>Modellen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DD2BB-91A1-AD71-EB9A-F8AAF4B1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6"/>
          <a:stretch/>
        </p:blipFill>
        <p:spPr>
          <a:xfrm>
            <a:off x="4031402" y="3430022"/>
            <a:ext cx="52482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84F2-DA14-BC8E-A73F-039B8F6E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David Hilbert (1862 – 1943)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239A-FEC8-D67E-CBB7-AF938330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err="1"/>
              <a:t>Grundlagen</a:t>
            </a:r>
            <a:r>
              <a:rPr lang="en-US" i="1"/>
              <a:t> der </a:t>
            </a:r>
            <a:r>
              <a:rPr lang="en-US" i="1" err="1"/>
              <a:t>Geometrie</a:t>
            </a:r>
          </a:p>
          <a:p>
            <a:r>
              <a:rPr lang="en-US"/>
              <a:t>Axioma's:</a:t>
            </a:r>
          </a:p>
          <a:p>
            <a:pPr lvl="1">
              <a:buFont typeface="Courier New" charset="2"/>
              <a:buChar char="o"/>
            </a:pPr>
            <a:r>
              <a:rPr lang="en-US" err="1"/>
              <a:t>Verbondenheid</a:t>
            </a:r>
          </a:p>
          <a:p>
            <a:pPr lvl="1">
              <a:buFont typeface="Courier New" charset="2"/>
              <a:buChar char="o"/>
            </a:pPr>
            <a:r>
              <a:rPr lang="en-US"/>
              <a:t>Orde</a:t>
            </a:r>
          </a:p>
          <a:p>
            <a:pPr lvl="1">
              <a:buFont typeface="Courier New" charset="2"/>
              <a:buChar char="o"/>
            </a:pPr>
            <a:r>
              <a:rPr lang="en-US" err="1"/>
              <a:t>Parallellen</a:t>
            </a:r>
          </a:p>
          <a:p>
            <a:pPr lvl="1">
              <a:buFont typeface="Courier New" charset="2"/>
              <a:buChar char="o"/>
            </a:pPr>
            <a:r>
              <a:rPr lang="en-US" err="1"/>
              <a:t>Congruentie</a:t>
            </a:r>
          </a:p>
          <a:p>
            <a:pPr lvl="1">
              <a:buFont typeface="Courier New" charset="2"/>
              <a:buChar char="o"/>
            </a:pPr>
            <a:r>
              <a:rPr lang="en-US" err="1"/>
              <a:t>Continuïteit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volledigheid</a:t>
            </a:r>
          </a:p>
        </p:txBody>
      </p:sp>
      <p:pic>
        <p:nvPicPr>
          <p:cNvPr id="5" name="Picture 4" descr="https://upload.wikimedia.org/wikipedia/commons/7/79/Hilbert.jpg">
            <a:extLst>
              <a:ext uri="{FF2B5EF4-FFF2-40B4-BE49-F238E27FC236}">
                <a16:creationId xmlns:a16="http://schemas.microsoft.com/office/drawing/2014/main" id="{5D1F18B1-F5E6-73B0-DB3F-AADEE481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53" y="1558414"/>
            <a:ext cx="3055495" cy="41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5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E397-8FD7-7929-FF07-96F6EB23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Conclusie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756F-D538-A6A2-75A8-018FBF05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charset="2"/>
              <a:buChar char="-"/>
            </a:pPr>
            <a:r>
              <a:rPr lang="en-US"/>
              <a:t>"Mathematics is the art of giving the same name to different things"</a:t>
            </a:r>
          </a:p>
          <a:p>
            <a:pPr>
              <a:buFont typeface="Calibri" charset="2"/>
              <a:buChar char="-"/>
            </a:pPr>
            <a:r>
              <a:rPr lang="en-US"/>
              <a:t>Henri </a:t>
            </a:r>
            <a:r>
              <a:rPr lang="en-US" err="1"/>
              <a:t>Poincaré</a:t>
            </a:r>
            <a:r>
              <a:rPr lang="en-US"/>
              <a:t>, 1908</a:t>
            </a:r>
          </a:p>
        </p:txBody>
      </p:sp>
    </p:spTree>
    <p:extLst>
      <p:ext uri="{BB962C8B-B14F-4D97-AF65-F5344CB8AC3E}">
        <p14:creationId xmlns:p14="http://schemas.microsoft.com/office/powerpoint/2010/main" val="104004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6000-C85A-30EE-968A-833DEB6D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F25C2-A107-ABDC-842A-89DAB09CE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Historische</a:t>
            </a:r>
            <a:r>
              <a:rPr lang="en-US"/>
              <a:t> context</a:t>
            </a:r>
          </a:p>
          <a:p>
            <a:r>
              <a:rPr lang="en-US"/>
              <a:t>Analyse</a:t>
            </a:r>
          </a:p>
          <a:p>
            <a:r>
              <a:rPr lang="en-US"/>
              <a:t>Algebra</a:t>
            </a:r>
          </a:p>
          <a:p>
            <a:r>
              <a:rPr lang="en-US" err="1"/>
              <a:t>Meetkunde</a:t>
            </a:r>
          </a:p>
        </p:txBody>
      </p:sp>
    </p:spTree>
    <p:extLst>
      <p:ext uri="{BB962C8B-B14F-4D97-AF65-F5344CB8AC3E}">
        <p14:creationId xmlns:p14="http://schemas.microsoft.com/office/powerpoint/2010/main" val="264945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6BA6-493D-F076-D339-DFB59FDF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- </a:t>
            </a:r>
            <a:r>
              <a:rPr lang="en-US" err="1"/>
              <a:t>Frankrijk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C0C79-B16E-B53D-91D0-9D4FF597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Napoleon</a:t>
            </a:r>
          </a:p>
          <a:p>
            <a:r>
              <a:rPr lang="en-US"/>
              <a:t>École Polytechnique</a:t>
            </a:r>
          </a:p>
          <a:p>
            <a:r>
              <a:rPr lang="en-US"/>
              <a:t>Strenge regels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88322-E034-98BB-B297-894AF9B1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26" y="1707491"/>
            <a:ext cx="6039749" cy="40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AD01-90A7-67AC-73F6-111F4163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- </a:t>
            </a:r>
            <a:r>
              <a:rPr lang="en-US" err="1"/>
              <a:t>Duitsland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DBA8-A2EC-C567-9A80-25666C3A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Wilhelm von Humboldt</a:t>
            </a:r>
          </a:p>
          <a:p>
            <a:r>
              <a:rPr lang="en-US" err="1"/>
              <a:t>Vrijheid</a:t>
            </a:r>
          </a:p>
          <a:p>
            <a:r>
              <a:rPr lang="en-US" err="1"/>
              <a:t>Bildungsideal</a:t>
            </a:r>
            <a:endParaRPr lang="en-US"/>
          </a:p>
          <a:p>
            <a:r>
              <a:rPr lang="en-US" err="1"/>
              <a:t>Laboratoria</a:t>
            </a:r>
          </a:p>
        </p:txBody>
      </p:sp>
      <p:pic>
        <p:nvPicPr>
          <p:cNvPr id="4" name="Picture 3" descr="https://upload.wikimedia.org/wikipedia/commons/a/af/WilhelmvonHumboldt.jpg">
            <a:extLst>
              <a:ext uri="{FF2B5EF4-FFF2-40B4-BE49-F238E27FC236}">
                <a16:creationId xmlns:a16="http://schemas.microsoft.com/office/drawing/2014/main" id="{3C83B5CB-9C06-C01A-DFBA-6392DA28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36" y="1271666"/>
            <a:ext cx="2597467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83B8-43CE-492D-B643-6D2EDD90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631C-37DB-EC32-5AB7-314C72AA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297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Formalisering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</a:t>
            </a:r>
            <a:r>
              <a:rPr lang="en-US" err="1"/>
              <a:t>analyse</a:t>
            </a:r>
            <a:r>
              <a:rPr lang="en-US"/>
              <a:t> in 1807 - 1822</a:t>
            </a:r>
          </a:p>
        </p:txBody>
      </p:sp>
      <p:pic>
        <p:nvPicPr>
          <p:cNvPr id="5" name="Picture 4" descr="A rectangular object with numbers and letters&#10;&#10;AI-generated content may be incorrect.">
            <a:extLst>
              <a:ext uri="{FF2B5EF4-FFF2-40B4-BE49-F238E27FC236}">
                <a16:creationId xmlns:a16="http://schemas.microsoft.com/office/drawing/2014/main" id="{F5E23B8B-BD0B-C8CA-24A9-5F3C3881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76" y="4523895"/>
            <a:ext cx="6403182" cy="17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2E80-E4F5-8687-F27C-B13A825F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Augustin-Louis Cauchy (1789-1857)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C948-DFC6-3F05-9F84-364C899D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École </a:t>
            </a:r>
            <a:r>
              <a:rPr lang="en-US" err="1"/>
              <a:t>polytechnique</a:t>
            </a:r>
            <a:endParaRPr lang="en-US"/>
          </a:p>
          <a:p>
            <a:r>
              <a:rPr lang="en-US"/>
              <a:t>Eigen journal</a:t>
            </a:r>
          </a:p>
          <a:p>
            <a:r>
              <a:rPr lang="en-US"/>
              <a:t>Intolerant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conservatief</a:t>
            </a:r>
            <a:endParaRPr lang="en-US" b="1" err="1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1821: Cours </a:t>
            </a:r>
            <a:r>
              <a:rPr lang="en-US" err="1"/>
              <a:t>d'analyse</a:t>
            </a:r>
            <a:r>
              <a:rPr lang="en-US"/>
              <a:t> de </a:t>
            </a:r>
            <a:r>
              <a:rPr lang="en-US" err="1"/>
              <a:t>l'École</a:t>
            </a:r>
            <a:r>
              <a:rPr lang="en-US"/>
              <a:t> Royale Polytechnique</a:t>
            </a:r>
          </a:p>
          <a:p>
            <a:r>
              <a:rPr lang="en-US"/>
              <a:t>1823: Résumé des </a:t>
            </a:r>
            <a:r>
              <a:rPr lang="en-US" err="1"/>
              <a:t>leçons</a:t>
            </a:r>
            <a:r>
              <a:rPr lang="en-US"/>
              <a:t> données á </a:t>
            </a:r>
            <a:r>
              <a:rPr lang="en-US" err="1"/>
              <a:t>l'École</a:t>
            </a:r>
            <a:r>
              <a:rPr lang="en-US"/>
              <a:t> Royale Polytechnique sur le </a:t>
            </a:r>
            <a:r>
              <a:rPr lang="en-US" err="1"/>
              <a:t>calcul</a:t>
            </a:r>
            <a:r>
              <a:rPr lang="en-US"/>
              <a:t> infinitesimal 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4" descr="https://upload.wikimedia.org/wikipedia/commons/d/d3/Augustin-Louis_Cauchy_1901.jpg">
            <a:extLst>
              <a:ext uri="{FF2B5EF4-FFF2-40B4-BE49-F238E27FC236}">
                <a16:creationId xmlns:a16="http://schemas.microsoft.com/office/drawing/2014/main" id="{3DCDE77D-65BD-5F79-37DF-1C22C29A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434" y="440626"/>
            <a:ext cx="2857976" cy="39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5B21-B0A9-95C7-5791-22B78E6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Aritmetisering</a:t>
            </a:r>
            <a:r>
              <a:rPr lang="en-US"/>
              <a:t> van de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A95C-D8EA-21EC-8BCD-1326EED9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1872: Dedekind </a:t>
            </a:r>
            <a:r>
              <a:rPr lang="en-US" err="1"/>
              <a:t>snedes</a:t>
            </a:r>
            <a:endParaRPr lang="en-US"/>
          </a:p>
          <a:p>
            <a:r>
              <a:rPr lang="en-US"/>
              <a:t>Cauchy rijen</a:t>
            </a:r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F38E77EE-2B2A-FE52-91B8-DD5ED1BE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1" y="2047315"/>
            <a:ext cx="5093075" cy="22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0B29-9C73-6113-B403-38426004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Algebra 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5540-E282-14B0-AED2-7DA6A73A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Oplossen</a:t>
            </a:r>
            <a:r>
              <a:rPr lang="en-US"/>
              <a:t> van </a:t>
            </a:r>
            <a:r>
              <a:rPr lang="en-US" err="1"/>
              <a:t>polynomen</a:t>
            </a:r>
            <a:r>
              <a:rPr lang="en-US"/>
              <a:t>/</a:t>
            </a:r>
            <a:r>
              <a:rPr lang="en-US" err="1"/>
              <a:t>Galoistheorie</a:t>
            </a:r>
          </a:p>
          <a:p>
            <a:r>
              <a:rPr lang="en-US" err="1"/>
              <a:t>Groepen</a:t>
            </a:r>
            <a:endParaRPr lang="en-US"/>
          </a:p>
          <a:p>
            <a:r>
              <a:rPr lang="en-US" err="1"/>
              <a:t>Griekse</a:t>
            </a:r>
            <a:r>
              <a:rPr lang="en-US"/>
              <a:t> </a:t>
            </a:r>
            <a:r>
              <a:rPr lang="en-US" err="1"/>
              <a:t>constructieproblemen</a:t>
            </a:r>
            <a:endParaRPr lang="en-US"/>
          </a:p>
          <a:p>
            <a:r>
              <a:rPr lang="en-US"/>
              <a:t>Matrices</a:t>
            </a:r>
          </a:p>
          <a:p>
            <a:r>
              <a:rPr lang="en-US" err="1"/>
              <a:t>Symbolische</a:t>
            </a:r>
            <a:r>
              <a:rPr lang="en-US"/>
              <a:t> algebra</a:t>
            </a:r>
          </a:p>
        </p:txBody>
      </p:sp>
    </p:spTree>
    <p:extLst>
      <p:ext uri="{BB962C8B-B14F-4D97-AF65-F5344CB8AC3E}">
        <p14:creationId xmlns:p14="http://schemas.microsoft.com/office/powerpoint/2010/main" val="313759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0C63-2C0A-F983-C467-FEAAAE27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Oplossen</a:t>
            </a:r>
            <a:r>
              <a:rPr lang="en-US"/>
              <a:t> van </a:t>
            </a:r>
            <a:r>
              <a:rPr lang="en-US" err="1"/>
              <a:t>polynomen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A386-620D-580C-B06D-FDD63A2E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Gauss: </a:t>
            </a:r>
            <a:r>
              <a:rPr lang="en-US" err="1"/>
              <a:t>x^n</a:t>
            </a:r>
            <a:r>
              <a:rPr lang="en-US"/>
              <a:t> = 1</a:t>
            </a:r>
          </a:p>
          <a:p>
            <a:r>
              <a:rPr lang="en-US"/>
              <a:t>Cauchy: </a:t>
            </a:r>
            <a:r>
              <a:rPr lang="en-US" err="1"/>
              <a:t>permutaties</a:t>
            </a:r>
            <a:endParaRPr lang="en-US"/>
          </a:p>
          <a:p>
            <a:r>
              <a:rPr lang="en-US"/>
              <a:t>Abel: </a:t>
            </a:r>
            <a:r>
              <a:rPr lang="en-US" err="1"/>
              <a:t>vijfdegraads</a:t>
            </a:r>
            <a:r>
              <a:rPr lang="en-US"/>
              <a:t> </a:t>
            </a:r>
            <a:r>
              <a:rPr lang="en-US" err="1"/>
              <a:t>vergelijking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55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19e eeuw</vt:lpstr>
      <vt:lpstr>Inhoud</vt:lpstr>
      <vt:lpstr>Context - Frankrijk</vt:lpstr>
      <vt:lpstr>Context - Duitsland</vt:lpstr>
      <vt:lpstr>Analyse</vt:lpstr>
      <vt:lpstr>Augustin-Louis Cauchy (1789-1857)</vt:lpstr>
      <vt:lpstr>Aritmetisering van de Analyse</vt:lpstr>
      <vt:lpstr>Algebra </vt:lpstr>
      <vt:lpstr>Oplossen van polynomen</vt:lpstr>
      <vt:lpstr>Evariste Galois (1811-1832)</vt:lpstr>
      <vt:lpstr>Groepen</vt:lpstr>
      <vt:lpstr>Lichamen</vt:lpstr>
      <vt:lpstr>Overig</vt:lpstr>
      <vt:lpstr>Carl Friedrich Gauss (1777 – 1855)</vt:lpstr>
      <vt:lpstr>Niet-Euclidische meetkunde</vt:lpstr>
      <vt:lpstr>David Hilbert (1862 – 1943)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2025-03-25T08:09:05Z</dcterms:created>
  <dcterms:modified xsi:type="dcterms:W3CDTF">2025-03-25T12:10:06Z</dcterms:modified>
</cp:coreProperties>
</file>