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4"/>
    <p:sldMasterId id="214748371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Bebas Neue"/>
      <p:regular r:id="rId28"/>
    </p:embeddedFont>
    <p:embeddedFont>
      <p:font typeface="Urbanist"/>
      <p:regular r:id="rId29"/>
      <p:bold r:id="rId30"/>
      <p:italic r:id="rId31"/>
      <p:boldItalic r:id="rId32"/>
    </p:embeddedFont>
    <p:embeddedFont>
      <p:font typeface="Eczar Medium"/>
      <p:regular r:id="rId33"/>
      <p:bold r:id="rId34"/>
    </p:embeddedFont>
    <p:embeddedFont>
      <p:font typeface="PT Sans"/>
      <p:regular r:id="rId35"/>
      <p:bold r:id="rId36"/>
      <p:italic r:id="rId37"/>
      <p:boldItalic r:id="rId38"/>
    </p:embeddedFont>
    <p:embeddedFont>
      <p:font typeface="DM Sans"/>
      <p:regular r:id="rId39"/>
      <p:bold r:id="rId40"/>
      <p:italic r:id="rId41"/>
      <p:boldItalic r:id="rId42"/>
    </p:embeddedFont>
    <p:embeddedFont>
      <p:font typeface="Alatsi"/>
      <p:regular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.fntdata"/><Relationship Id="rId20" Type="http://schemas.openxmlformats.org/officeDocument/2006/relationships/slide" Target="slides/slide14.xml"/><Relationship Id="rId42" Type="http://schemas.openxmlformats.org/officeDocument/2006/relationships/font" Target="fonts/DMSans-boldItalic.fntdata"/><Relationship Id="rId41" Type="http://schemas.openxmlformats.org/officeDocument/2006/relationships/font" Target="fonts/DMSans-italic.fntdata"/><Relationship Id="rId22" Type="http://schemas.openxmlformats.org/officeDocument/2006/relationships/slide" Target="slides/slide16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5.xml"/><Relationship Id="rId43" Type="http://schemas.openxmlformats.org/officeDocument/2006/relationships/font" Target="fonts/Alatsi-regular.fntdata"/><Relationship Id="rId24" Type="http://schemas.openxmlformats.org/officeDocument/2006/relationships/font" Target="fonts/Lato-regular.fntdata"/><Relationship Id="rId46" Type="http://schemas.openxmlformats.org/officeDocument/2006/relationships/font" Target="fonts/OpenSans-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47" Type="http://schemas.openxmlformats.org/officeDocument/2006/relationships/font" Target="fonts/OpenSans-boldItalic.fntdata"/><Relationship Id="rId28" Type="http://schemas.openxmlformats.org/officeDocument/2006/relationships/font" Target="fonts/BebasNeue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rbanis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rbanist-italic.fntdata"/><Relationship Id="rId30" Type="http://schemas.openxmlformats.org/officeDocument/2006/relationships/font" Target="fonts/Urbanist-bold.fntdata"/><Relationship Id="rId11" Type="http://schemas.openxmlformats.org/officeDocument/2006/relationships/slide" Target="slides/slide5.xml"/><Relationship Id="rId33" Type="http://schemas.openxmlformats.org/officeDocument/2006/relationships/font" Target="fonts/EczarMedium-regular.fntdata"/><Relationship Id="rId10" Type="http://schemas.openxmlformats.org/officeDocument/2006/relationships/slide" Target="slides/slide4.xml"/><Relationship Id="rId32" Type="http://schemas.openxmlformats.org/officeDocument/2006/relationships/font" Target="fonts/Urbanist-boldItalic.fntdata"/><Relationship Id="rId13" Type="http://schemas.openxmlformats.org/officeDocument/2006/relationships/slide" Target="slides/slide7.xml"/><Relationship Id="rId35" Type="http://schemas.openxmlformats.org/officeDocument/2006/relationships/font" Target="fonts/PTSans-regular.fntdata"/><Relationship Id="rId12" Type="http://schemas.openxmlformats.org/officeDocument/2006/relationships/slide" Target="slides/slide6.xml"/><Relationship Id="rId34" Type="http://schemas.openxmlformats.org/officeDocument/2006/relationships/font" Target="fonts/EczarMedium-bold.fntdata"/><Relationship Id="rId15" Type="http://schemas.openxmlformats.org/officeDocument/2006/relationships/slide" Target="slides/slide9.xml"/><Relationship Id="rId37" Type="http://schemas.openxmlformats.org/officeDocument/2006/relationships/font" Target="fonts/PTSans-italic.fntdata"/><Relationship Id="rId14" Type="http://schemas.openxmlformats.org/officeDocument/2006/relationships/slide" Target="slides/slide8.xml"/><Relationship Id="rId36" Type="http://schemas.openxmlformats.org/officeDocument/2006/relationships/font" Target="fonts/PTSans-bold.fntdata"/><Relationship Id="rId17" Type="http://schemas.openxmlformats.org/officeDocument/2006/relationships/slide" Target="slides/slide11.xml"/><Relationship Id="rId39" Type="http://schemas.openxmlformats.org/officeDocument/2006/relationships/font" Target="fonts/DMSans-regular.fntdata"/><Relationship Id="rId16" Type="http://schemas.openxmlformats.org/officeDocument/2006/relationships/slide" Target="slides/slide10.xml"/><Relationship Id="rId38" Type="http://schemas.openxmlformats.org/officeDocument/2006/relationships/font" Target="fonts/PT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c3a5b13c63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2c3a5b13c63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f40bb19027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f40bb19027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2c3accfd17a_0_2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2c3accfd17a_0_2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2c3accfd17a_0_2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2c3accfd17a_0_2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1f40bb19027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1f40bb19027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1f40bb19027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1f40bb19027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1f40bb19027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1f40bb19027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1f40bb19027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1f40bb19027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1f40bb19027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1f40bb19027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2c3a5b13c63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2c3a5b13c63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c3a5b13c63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c3a5b13c63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2c3a5b13c63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2c3a5b13c63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2c3a5b13c63_0_1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2c3a5b13c63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1f40bb1902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1f40bb190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1f40bb1902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Google Shape;2309;g1f40bb1902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1f40bb1902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1f40bb1902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1f40bb19027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1f40bb1902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1" name="Google Shape;11;p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0" y="304800"/>
            <a:ext cx="48786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43" name="Google Shape;43;p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2"/>
          <p:cNvSpPr txBox="1"/>
          <p:nvPr>
            <p:ph type="ctrTitle"/>
          </p:nvPr>
        </p:nvSpPr>
        <p:spPr>
          <a:xfrm>
            <a:off x="713225" y="1111943"/>
            <a:ext cx="3828600" cy="203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4" name="Google Shape;74;p2"/>
          <p:cNvSpPr txBox="1"/>
          <p:nvPr>
            <p:ph idx="1" type="subTitle"/>
          </p:nvPr>
        </p:nvSpPr>
        <p:spPr>
          <a:xfrm>
            <a:off x="713225" y="3342457"/>
            <a:ext cx="2760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2"/>
          <p:cNvSpPr/>
          <p:nvPr>
            <p:ph idx="2" type="pic"/>
          </p:nvPr>
        </p:nvSpPr>
        <p:spPr>
          <a:xfrm>
            <a:off x="5755350" y="1275150"/>
            <a:ext cx="2593200" cy="2593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1"/>
          <p:cNvSpPr/>
          <p:nvPr/>
        </p:nvSpPr>
        <p:spPr>
          <a:xfrm>
            <a:off x="0" y="302000"/>
            <a:ext cx="9144000" cy="199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1"/>
          <p:cNvSpPr txBox="1"/>
          <p:nvPr>
            <p:ph hasCustomPrompt="1" type="title"/>
          </p:nvPr>
        </p:nvSpPr>
        <p:spPr>
          <a:xfrm>
            <a:off x="794175" y="648038"/>
            <a:ext cx="4942200" cy="13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3" name="Google Shape;553;p11"/>
          <p:cNvSpPr txBox="1"/>
          <p:nvPr>
            <p:ph idx="1" type="subTitle"/>
          </p:nvPr>
        </p:nvSpPr>
        <p:spPr>
          <a:xfrm>
            <a:off x="5795925" y="954800"/>
            <a:ext cx="25539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54" name="Google Shape;554;p11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555" name="Google Shape;555;p1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11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586" name="Google Shape;586;p1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" name="Google Shape;616;p11"/>
          <p:cNvSpPr/>
          <p:nvPr>
            <p:ph idx="2" type="pic"/>
          </p:nvPr>
        </p:nvSpPr>
        <p:spPr>
          <a:xfrm>
            <a:off x="3626388" y="2628525"/>
            <a:ext cx="1891200" cy="1891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3"/>
          <p:cNvSpPr/>
          <p:nvPr/>
        </p:nvSpPr>
        <p:spPr>
          <a:xfrm>
            <a:off x="0" y="304800"/>
            <a:ext cx="57963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3"/>
          <p:cNvSpPr txBox="1"/>
          <p:nvPr>
            <p:ph type="title"/>
          </p:nvPr>
        </p:nvSpPr>
        <p:spPr>
          <a:xfrm>
            <a:off x="713225" y="445025"/>
            <a:ext cx="50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2" name="Google Shape;622;p13"/>
          <p:cNvSpPr txBox="1"/>
          <p:nvPr>
            <p:ph idx="1" type="subTitle"/>
          </p:nvPr>
        </p:nvSpPr>
        <p:spPr>
          <a:xfrm>
            <a:off x="1367150" y="1695654"/>
            <a:ext cx="41712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13"/>
          <p:cNvSpPr txBox="1"/>
          <p:nvPr>
            <p:ph idx="2" type="subTitle"/>
          </p:nvPr>
        </p:nvSpPr>
        <p:spPr>
          <a:xfrm>
            <a:off x="1367150" y="2451625"/>
            <a:ext cx="41712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13"/>
          <p:cNvSpPr txBox="1"/>
          <p:nvPr>
            <p:ph idx="3" type="subTitle"/>
          </p:nvPr>
        </p:nvSpPr>
        <p:spPr>
          <a:xfrm>
            <a:off x="1367150" y="3963566"/>
            <a:ext cx="41712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13"/>
          <p:cNvSpPr txBox="1"/>
          <p:nvPr>
            <p:ph idx="4" type="subTitle"/>
          </p:nvPr>
        </p:nvSpPr>
        <p:spPr>
          <a:xfrm>
            <a:off x="1367150" y="3207596"/>
            <a:ext cx="41712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3"/>
          <p:cNvSpPr txBox="1"/>
          <p:nvPr>
            <p:ph hasCustomPrompt="1" idx="5" type="title"/>
          </p:nvPr>
        </p:nvSpPr>
        <p:spPr>
          <a:xfrm>
            <a:off x="713225" y="1461125"/>
            <a:ext cx="5703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7" name="Google Shape;627;p13"/>
          <p:cNvSpPr txBox="1"/>
          <p:nvPr>
            <p:ph hasCustomPrompt="1" idx="6" type="title"/>
          </p:nvPr>
        </p:nvSpPr>
        <p:spPr>
          <a:xfrm>
            <a:off x="713225" y="3736451"/>
            <a:ext cx="5703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8" name="Google Shape;628;p13"/>
          <p:cNvSpPr txBox="1"/>
          <p:nvPr>
            <p:ph hasCustomPrompt="1" idx="7" type="title"/>
          </p:nvPr>
        </p:nvSpPr>
        <p:spPr>
          <a:xfrm>
            <a:off x="713225" y="2219567"/>
            <a:ext cx="5703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9" name="Google Shape;629;p13"/>
          <p:cNvSpPr txBox="1"/>
          <p:nvPr>
            <p:ph hasCustomPrompt="1" idx="8" type="title"/>
          </p:nvPr>
        </p:nvSpPr>
        <p:spPr>
          <a:xfrm>
            <a:off x="713225" y="2978009"/>
            <a:ext cx="570300" cy="59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0" name="Google Shape;630;p13"/>
          <p:cNvSpPr txBox="1"/>
          <p:nvPr>
            <p:ph idx="9" type="subTitle"/>
          </p:nvPr>
        </p:nvSpPr>
        <p:spPr>
          <a:xfrm>
            <a:off x="1367150" y="1461125"/>
            <a:ext cx="41712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1" name="Google Shape;631;p13"/>
          <p:cNvSpPr txBox="1"/>
          <p:nvPr>
            <p:ph idx="13" type="subTitle"/>
          </p:nvPr>
        </p:nvSpPr>
        <p:spPr>
          <a:xfrm>
            <a:off x="1367150" y="2216956"/>
            <a:ext cx="41712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2" name="Google Shape;632;p13"/>
          <p:cNvSpPr txBox="1"/>
          <p:nvPr>
            <p:ph idx="14" type="subTitle"/>
          </p:nvPr>
        </p:nvSpPr>
        <p:spPr>
          <a:xfrm>
            <a:off x="1367150" y="2972786"/>
            <a:ext cx="41712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3" name="Google Shape;633;p13"/>
          <p:cNvSpPr txBox="1"/>
          <p:nvPr>
            <p:ph idx="15" type="subTitle"/>
          </p:nvPr>
        </p:nvSpPr>
        <p:spPr>
          <a:xfrm>
            <a:off x="1367150" y="3728617"/>
            <a:ext cx="41712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4" name="Google Shape;634;p13"/>
          <p:cNvSpPr/>
          <p:nvPr>
            <p:ph idx="16" type="pic"/>
          </p:nvPr>
        </p:nvSpPr>
        <p:spPr>
          <a:xfrm>
            <a:off x="6358300" y="1825400"/>
            <a:ext cx="2212200" cy="2212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635" name="Google Shape;635;p13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636" name="Google Shape;636;p1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667" name="Google Shape;667;p1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4"/>
          <p:cNvSpPr txBox="1"/>
          <p:nvPr>
            <p:ph type="title"/>
          </p:nvPr>
        </p:nvSpPr>
        <p:spPr>
          <a:xfrm>
            <a:off x="4515900" y="3674838"/>
            <a:ext cx="3201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00" name="Google Shape;700;p14"/>
          <p:cNvSpPr txBox="1"/>
          <p:nvPr>
            <p:ph idx="1" type="subTitle"/>
          </p:nvPr>
        </p:nvSpPr>
        <p:spPr>
          <a:xfrm>
            <a:off x="1426500" y="806863"/>
            <a:ext cx="6291000" cy="27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701" name="Google Shape;701;p14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702" name="Google Shape;702;p1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14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733" name="Google Shape;733;p1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66" name="Google Shape;766;p15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767" name="Google Shape;767;p1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15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798" name="Google Shape;798;p1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15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32" name="Google Shape;832;p16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833" name="Google Shape;833;p1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16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864" name="Google Shape;864;p1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7"/>
          <p:cNvSpPr/>
          <p:nvPr/>
        </p:nvSpPr>
        <p:spPr>
          <a:xfrm>
            <a:off x="0" y="304800"/>
            <a:ext cx="64002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98" name="Google Shape;898;p17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899" name="Google Shape;899;p1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7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930" name="Google Shape;930;p1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8"/>
          <p:cNvSpPr/>
          <p:nvPr/>
        </p:nvSpPr>
        <p:spPr>
          <a:xfrm>
            <a:off x="3972625" y="304800"/>
            <a:ext cx="51714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18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964" name="Google Shape;964;p1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18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995" name="Google Shape;995;p1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5" name="Google Shape;1025;p18"/>
          <p:cNvSpPr txBox="1"/>
          <p:nvPr>
            <p:ph type="title"/>
          </p:nvPr>
        </p:nvSpPr>
        <p:spPr>
          <a:xfrm>
            <a:off x="4701775" y="1324200"/>
            <a:ext cx="3729000" cy="17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6" name="Google Shape;1026;p18"/>
          <p:cNvSpPr txBox="1"/>
          <p:nvPr>
            <p:ph idx="1" type="subTitle"/>
          </p:nvPr>
        </p:nvSpPr>
        <p:spPr>
          <a:xfrm>
            <a:off x="4701775" y="3132225"/>
            <a:ext cx="37290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8"/>
          <p:cNvSpPr/>
          <p:nvPr>
            <p:ph idx="2" type="pic"/>
          </p:nvPr>
        </p:nvSpPr>
        <p:spPr>
          <a:xfrm>
            <a:off x="599900" y="1337888"/>
            <a:ext cx="2778000" cy="2778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0" name="Google Shape;1030;p19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031" name="Google Shape;1031;p1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19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062" name="Google Shape;1062;p1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19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3" name="Google Shape;1093;p19"/>
          <p:cNvSpPr txBox="1"/>
          <p:nvPr>
            <p:ph idx="1" type="subTitle"/>
          </p:nvPr>
        </p:nvSpPr>
        <p:spPr>
          <a:xfrm>
            <a:off x="720000" y="2097875"/>
            <a:ext cx="2967900" cy="1144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7" name="Google Shape;1097;p20"/>
          <p:cNvSpPr txBox="1"/>
          <p:nvPr>
            <p:ph idx="1" type="subTitle"/>
          </p:nvPr>
        </p:nvSpPr>
        <p:spPr>
          <a:xfrm>
            <a:off x="4989000" y="2132225"/>
            <a:ext cx="2895600" cy="1131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98" name="Google Shape;1098;p20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099" name="Google Shape;1099;p20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20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130" name="Google Shape;1130;p20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>
            <p:ph type="title"/>
          </p:nvPr>
        </p:nvSpPr>
        <p:spPr>
          <a:xfrm>
            <a:off x="4612750" y="2697450"/>
            <a:ext cx="3818100" cy="6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3"/>
          <p:cNvSpPr txBox="1"/>
          <p:nvPr>
            <p:ph hasCustomPrompt="1" idx="2" type="title"/>
          </p:nvPr>
        </p:nvSpPr>
        <p:spPr>
          <a:xfrm>
            <a:off x="4612750" y="1050350"/>
            <a:ext cx="15663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/>
          <p:nvPr>
            <p:ph idx="1" type="subTitle"/>
          </p:nvPr>
        </p:nvSpPr>
        <p:spPr>
          <a:xfrm>
            <a:off x="4612750" y="3394425"/>
            <a:ext cx="27780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"/>
          <p:cNvSpPr/>
          <p:nvPr>
            <p:ph idx="3" type="pic"/>
          </p:nvPr>
        </p:nvSpPr>
        <p:spPr>
          <a:xfrm>
            <a:off x="591900" y="1240813"/>
            <a:ext cx="2778000" cy="2778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2" name="Google Shape;82;p3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83" name="Google Shape;83;p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14" name="Google Shape;114;p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Google Shape;1161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21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21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164" name="Google Shape;1164;p2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21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195" name="Google Shape;1195;p2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26" name="Google Shape;1226;p21"/>
          <p:cNvSpPr txBox="1"/>
          <p:nvPr>
            <p:ph idx="1" type="subTitle"/>
          </p:nvPr>
        </p:nvSpPr>
        <p:spPr>
          <a:xfrm>
            <a:off x="4583229" y="3228200"/>
            <a:ext cx="28602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7" name="Google Shape;1227;p21"/>
          <p:cNvSpPr txBox="1"/>
          <p:nvPr>
            <p:ph idx="2" type="subTitle"/>
          </p:nvPr>
        </p:nvSpPr>
        <p:spPr>
          <a:xfrm>
            <a:off x="713250" y="3228200"/>
            <a:ext cx="28602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p21"/>
          <p:cNvSpPr txBox="1"/>
          <p:nvPr>
            <p:ph idx="3" type="subTitle"/>
          </p:nvPr>
        </p:nvSpPr>
        <p:spPr>
          <a:xfrm>
            <a:off x="713226" y="2910325"/>
            <a:ext cx="2860200" cy="4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29" name="Google Shape;1229;p21"/>
          <p:cNvSpPr txBox="1"/>
          <p:nvPr>
            <p:ph idx="4" type="subTitle"/>
          </p:nvPr>
        </p:nvSpPr>
        <p:spPr>
          <a:xfrm>
            <a:off x="4583226" y="2910325"/>
            <a:ext cx="2860200" cy="4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2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4" name="Google Shape;1234;p22"/>
          <p:cNvSpPr txBox="1"/>
          <p:nvPr>
            <p:ph idx="1" type="subTitle"/>
          </p:nvPr>
        </p:nvSpPr>
        <p:spPr>
          <a:xfrm>
            <a:off x="5010300" y="2358738"/>
            <a:ext cx="3413700" cy="19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2"/>
          <p:cNvSpPr txBox="1"/>
          <p:nvPr>
            <p:ph idx="2" type="subTitle"/>
          </p:nvPr>
        </p:nvSpPr>
        <p:spPr>
          <a:xfrm>
            <a:off x="720000" y="2358738"/>
            <a:ext cx="3413700" cy="19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36" name="Google Shape;1236;p22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237" name="Google Shape;1237;p2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22"/>
          <p:cNvGrpSpPr/>
          <p:nvPr/>
        </p:nvGrpSpPr>
        <p:grpSpPr>
          <a:xfrm>
            <a:off x="750" y="0"/>
            <a:ext cx="9142499" cy="304800"/>
            <a:chOff x="1" y="15"/>
            <a:chExt cx="9142499" cy="304800"/>
          </a:xfrm>
        </p:grpSpPr>
        <p:sp>
          <p:nvSpPr>
            <p:cNvPr id="1268" name="Google Shape;1268;p2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0" name="Google Shape;1300;p23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301" name="Google Shape;1301;p2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1" name="Google Shape;1331;p23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332" name="Google Shape;1332;p23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2" name="Google Shape;136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63" name="Google Shape;1363;p23"/>
          <p:cNvSpPr txBox="1"/>
          <p:nvPr>
            <p:ph idx="1" type="body"/>
          </p:nvPr>
        </p:nvSpPr>
        <p:spPr>
          <a:xfrm>
            <a:off x="720000" y="1828799"/>
            <a:ext cx="3496500" cy="24345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364" name="Google Shape;1364;p23"/>
          <p:cNvSpPr txBox="1"/>
          <p:nvPr>
            <p:ph idx="2" type="body"/>
          </p:nvPr>
        </p:nvSpPr>
        <p:spPr>
          <a:xfrm>
            <a:off x="4934275" y="1832334"/>
            <a:ext cx="3496500" cy="24345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24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69" name="Google Shape;1369;p24"/>
          <p:cNvSpPr txBox="1"/>
          <p:nvPr>
            <p:ph idx="1" type="subTitle"/>
          </p:nvPr>
        </p:nvSpPr>
        <p:spPr>
          <a:xfrm>
            <a:off x="720000" y="3227975"/>
            <a:ext cx="23706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0" name="Google Shape;1370;p24"/>
          <p:cNvSpPr txBox="1"/>
          <p:nvPr>
            <p:ph idx="2" type="subTitle"/>
          </p:nvPr>
        </p:nvSpPr>
        <p:spPr>
          <a:xfrm>
            <a:off x="3495470" y="3227975"/>
            <a:ext cx="23706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24"/>
          <p:cNvSpPr txBox="1"/>
          <p:nvPr>
            <p:ph idx="3" type="subTitle"/>
          </p:nvPr>
        </p:nvSpPr>
        <p:spPr>
          <a:xfrm>
            <a:off x="6270948" y="3227975"/>
            <a:ext cx="23706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24"/>
          <p:cNvSpPr txBox="1"/>
          <p:nvPr>
            <p:ph idx="4" type="subTitle"/>
          </p:nvPr>
        </p:nvSpPr>
        <p:spPr>
          <a:xfrm>
            <a:off x="720000" y="2915975"/>
            <a:ext cx="237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3" name="Google Shape;1373;p24"/>
          <p:cNvSpPr txBox="1"/>
          <p:nvPr>
            <p:ph idx="5" type="subTitle"/>
          </p:nvPr>
        </p:nvSpPr>
        <p:spPr>
          <a:xfrm>
            <a:off x="3495472" y="2915975"/>
            <a:ext cx="237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4" name="Google Shape;1374;p24"/>
          <p:cNvSpPr txBox="1"/>
          <p:nvPr>
            <p:ph idx="6" type="subTitle"/>
          </p:nvPr>
        </p:nvSpPr>
        <p:spPr>
          <a:xfrm>
            <a:off x="6270943" y="2915975"/>
            <a:ext cx="237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375" name="Google Shape;1375;p24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376" name="Google Shape;1376;p2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6" name="Google Shape;1406;p24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407" name="Google Shape;1407;p2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p2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0" name="Google Shape;1440;p25"/>
          <p:cNvSpPr txBox="1"/>
          <p:nvPr>
            <p:ph idx="1" type="subTitle"/>
          </p:nvPr>
        </p:nvSpPr>
        <p:spPr>
          <a:xfrm>
            <a:off x="713223" y="2063013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1" name="Google Shape;1441;p25"/>
          <p:cNvSpPr txBox="1"/>
          <p:nvPr>
            <p:ph idx="2" type="subTitle"/>
          </p:nvPr>
        </p:nvSpPr>
        <p:spPr>
          <a:xfrm>
            <a:off x="3141077" y="2063013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p25"/>
          <p:cNvSpPr txBox="1"/>
          <p:nvPr>
            <p:ph idx="3" type="subTitle"/>
          </p:nvPr>
        </p:nvSpPr>
        <p:spPr>
          <a:xfrm>
            <a:off x="713223" y="3721163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p25"/>
          <p:cNvSpPr txBox="1"/>
          <p:nvPr>
            <p:ph idx="4" type="subTitle"/>
          </p:nvPr>
        </p:nvSpPr>
        <p:spPr>
          <a:xfrm>
            <a:off x="3141077" y="3721163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p25"/>
          <p:cNvSpPr txBox="1"/>
          <p:nvPr>
            <p:ph idx="5" type="subTitle"/>
          </p:nvPr>
        </p:nvSpPr>
        <p:spPr>
          <a:xfrm>
            <a:off x="713223" y="1709813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45" name="Google Shape;1445;p25"/>
          <p:cNvSpPr txBox="1"/>
          <p:nvPr>
            <p:ph idx="6" type="subTitle"/>
          </p:nvPr>
        </p:nvSpPr>
        <p:spPr>
          <a:xfrm>
            <a:off x="713223" y="3368063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46" name="Google Shape;1446;p25"/>
          <p:cNvSpPr txBox="1"/>
          <p:nvPr>
            <p:ph idx="7" type="subTitle"/>
          </p:nvPr>
        </p:nvSpPr>
        <p:spPr>
          <a:xfrm>
            <a:off x="3141073" y="1709813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47" name="Google Shape;1447;p25"/>
          <p:cNvSpPr txBox="1"/>
          <p:nvPr>
            <p:ph idx="8" type="subTitle"/>
          </p:nvPr>
        </p:nvSpPr>
        <p:spPr>
          <a:xfrm>
            <a:off x="3141073" y="3368063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448" name="Google Shape;1448;p25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449" name="Google Shape;1449;p2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9" name="Google Shape;1479;p25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480" name="Google Shape;1480;p2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0" name="Google Shape;1510;p25"/>
          <p:cNvSpPr/>
          <p:nvPr>
            <p:ph idx="9" type="pic"/>
          </p:nvPr>
        </p:nvSpPr>
        <p:spPr>
          <a:xfrm>
            <a:off x="5771975" y="1601475"/>
            <a:ext cx="2489400" cy="2489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Google Shape;1512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26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15" name="Google Shape;1515;p26"/>
          <p:cNvSpPr txBox="1"/>
          <p:nvPr>
            <p:ph idx="1" type="subTitle"/>
          </p:nvPr>
        </p:nvSpPr>
        <p:spPr>
          <a:xfrm>
            <a:off x="713225" y="2498976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6" name="Google Shape;1516;p26"/>
          <p:cNvSpPr txBox="1"/>
          <p:nvPr>
            <p:ph idx="2" type="subTitle"/>
          </p:nvPr>
        </p:nvSpPr>
        <p:spPr>
          <a:xfrm>
            <a:off x="3460696" y="2498976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7" name="Google Shape;1517;p26"/>
          <p:cNvSpPr txBox="1"/>
          <p:nvPr>
            <p:ph idx="3" type="subTitle"/>
          </p:nvPr>
        </p:nvSpPr>
        <p:spPr>
          <a:xfrm>
            <a:off x="713225" y="3740675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8" name="Google Shape;1518;p26"/>
          <p:cNvSpPr txBox="1"/>
          <p:nvPr>
            <p:ph idx="4" type="subTitle"/>
          </p:nvPr>
        </p:nvSpPr>
        <p:spPr>
          <a:xfrm>
            <a:off x="3460684" y="3740675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9" name="Google Shape;1519;p26"/>
          <p:cNvSpPr txBox="1"/>
          <p:nvPr>
            <p:ph idx="5" type="subTitle"/>
          </p:nvPr>
        </p:nvSpPr>
        <p:spPr>
          <a:xfrm>
            <a:off x="6208142" y="2498976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0" name="Google Shape;1520;p26"/>
          <p:cNvSpPr txBox="1"/>
          <p:nvPr>
            <p:ph idx="6" type="subTitle"/>
          </p:nvPr>
        </p:nvSpPr>
        <p:spPr>
          <a:xfrm>
            <a:off x="6208142" y="3740675"/>
            <a:ext cx="2203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1" name="Google Shape;1521;p26"/>
          <p:cNvSpPr txBox="1"/>
          <p:nvPr>
            <p:ph idx="7" type="subTitle"/>
          </p:nvPr>
        </p:nvSpPr>
        <p:spPr>
          <a:xfrm>
            <a:off x="717563" y="2158775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2" name="Google Shape;1522;p26"/>
          <p:cNvSpPr txBox="1"/>
          <p:nvPr>
            <p:ph idx="8" type="subTitle"/>
          </p:nvPr>
        </p:nvSpPr>
        <p:spPr>
          <a:xfrm>
            <a:off x="3465034" y="2158775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3" name="Google Shape;1523;p26"/>
          <p:cNvSpPr txBox="1"/>
          <p:nvPr>
            <p:ph idx="9" type="subTitle"/>
          </p:nvPr>
        </p:nvSpPr>
        <p:spPr>
          <a:xfrm>
            <a:off x="6212480" y="2158775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4" name="Google Shape;1524;p26"/>
          <p:cNvSpPr txBox="1"/>
          <p:nvPr>
            <p:ph idx="13" type="subTitle"/>
          </p:nvPr>
        </p:nvSpPr>
        <p:spPr>
          <a:xfrm>
            <a:off x="717563" y="3400450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5" name="Google Shape;1525;p26"/>
          <p:cNvSpPr txBox="1"/>
          <p:nvPr>
            <p:ph idx="14" type="subTitle"/>
          </p:nvPr>
        </p:nvSpPr>
        <p:spPr>
          <a:xfrm>
            <a:off x="3465034" y="3400450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26" name="Google Shape;1526;p26"/>
          <p:cNvSpPr txBox="1"/>
          <p:nvPr>
            <p:ph idx="15" type="subTitle"/>
          </p:nvPr>
        </p:nvSpPr>
        <p:spPr>
          <a:xfrm>
            <a:off x="6212480" y="3400450"/>
            <a:ext cx="2200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527" name="Google Shape;1527;p26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528" name="Google Shape;1528;p2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26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559" name="Google Shape;1559;p2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ine columns">
  <p:cSld name="CUSTOM_7_1"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Google Shape;1590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2" name="Google Shape;1592;p27"/>
          <p:cNvSpPr txBox="1"/>
          <p:nvPr>
            <p:ph idx="1" type="subTitle"/>
          </p:nvPr>
        </p:nvSpPr>
        <p:spPr>
          <a:xfrm>
            <a:off x="713225" y="2858675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3" name="Google Shape;1593;p27"/>
          <p:cNvSpPr txBox="1"/>
          <p:nvPr>
            <p:ph idx="2" type="subTitle"/>
          </p:nvPr>
        </p:nvSpPr>
        <p:spPr>
          <a:xfrm>
            <a:off x="3460678" y="2858675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4" name="Google Shape;1594;p27"/>
          <p:cNvSpPr txBox="1"/>
          <p:nvPr>
            <p:ph idx="3" type="subTitle"/>
          </p:nvPr>
        </p:nvSpPr>
        <p:spPr>
          <a:xfrm>
            <a:off x="713225" y="3988698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5" name="Google Shape;1595;p27"/>
          <p:cNvSpPr txBox="1"/>
          <p:nvPr>
            <p:ph idx="4" type="subTitle"/>
          </p:nvPr>
        </p:nvSpPr>
        <p:spPr>
          <a:xfrm>
            <a:off x="3460678" y="3988698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27"/>
          <p:cNvSpPr txBox="1"/>
          <p:nvPr>
            <p:ph idx="5" type="subTitle"/>
          </p:nvPr>
        </p:nvSpPr>
        <p:spPr>
          <a:xfrm>
            <a:off x="6208132" y="2858675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7" name="Google Shape;1597;p27"/>
          <p:cNvSpPr txBox="1"/>
          <p:nvPr>
            <p:ph idx="6" type="subTitle"/>
          </p:nvPr>
        </p:nvSpPr>
        <p:spPr>
          <a:xfrm>
            <a:off x="6208132" y="3988698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8" name="Google Shape;1598;p27"/>
          <p:cNvSpPr txBox="1"/>
          <p:nvPr>
            <p:ph idx="7" type="subTitle"/>
          </p:nvPr>
        </p:nvSpPr>
        <p:spPr>
          <a:xfrm>
            <a:off x="717563" y="2581478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9" name="Google Shape;1599;p27"/>
          <p:cNvSpPr txBox="1"/>
          <p:nvPr>
            <p:ph idx="8" type="subTitle"/>
          </p:nvPr>
        </p:nvSpPr>
        <p:spPr>
          <a:xfrm>
            <a:off x="3465017" y="2581478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0" name="Google Shape;1600;p27"/>
          <p:cNvSpPr txBox="1"/>
          <p:nvPr>
            <p:ph idx="9" type="subTitle"/>
          </p:nvPr>
        </p:nvSpPr>
        <p:spPr>
          <a:xfrm>
            <a:off x="6212470" y="2581478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1" name="Google Shape;1601;p27"/>
          <p:cNvSpPr txBox="1"/>
          <p:nvPr>
            <p:ph idx="13" type="subTitle"/>
          </p:nvPr>
        </p:nvSpPr>
        <p:spPr>
          <a:xfrm>
            <a:off x="717576" y="3711481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2" name="Google Shape;1602;p27"/>
          <p:cNvSpPr txBox="1"/>
          <p:nvPr>
            <p:ph idx="14" type="subTitle"/>
          </p:nvPr>
        </p:nvSpPr>
        <p:spPr>
          <a:xfrm>
            <a:off x="3465029" y="3711481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3" name="Google Shape;1603;p27"/>
          <p:cNvSpPr txBox="1"/>
          <p:nvPr>
            <p:ph idx="15" type="subTitle"/>
          </p:nvPr>
        </p:nvSpPr>
        <p:spPr>
          <a:xfrm>
            <a:off x="6212483" y="3711481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04" name="Google Shape;1604;p27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605" name="Google Shape;1605;p2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5" name="Google Shape;1635;p27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636" name="Google Shape;1636;p2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6" name="Google Shape;1666;p27"/>
          <p:cNvSpPr txBox="1"/>
          <p:nvPr>
            <p:ph idx="16" type="subTitle"/>
          </p:nvPr>
        </p:nvSpPr>
        <p:spPr>
          <a:xfrm>
            <a:off x="713225" y="1728646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7" name="Google Shape;1667;p27"/>
          <p:cNvSpPr txBox="1"/>
          <p:nvPr>
            <p:ph idx="17" type="subTitle"/>
          </p:nvPr>
        </p:nvSpPr>
        <p:spPr>
          <a:xfrm>
            <a:off x="3460678" y="1728646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p27"/>
          <p:cNvSpPr txBox="1"/>
          <p:nvPr>
            <p:ph idx="18" type="subTitle"/>
          </p:nvPr>
        </p:nvSpPr>
        <p:spPr>
          <a:xfrm>
            <a:off x="6208132" y="1728646"/>
            <a:ext cx="22038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9" name="Google Shape;1669;p27"/>
          <p:cNvSpPr txBox="1"/>
          <p:nvPr>
            <p:ph idx="19" type="subTitle"/>
          </p:nvPr>
        </p:nvSpPr>
        <p:spPr>
          <a:xfrm>
            <a:off x="717563" y="1451450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0" name="Google Shape;1670;p27"/>
          <p:cNvSpPr txBox="1"/>
          <p:nvPr>
            <p:ph idx="20" type="subTitle"/>
          </p:nvPr>
        </p:nvSpPr>
        <p:spPr>
          <a:xfrm>
            <a:off x="3465017" y="1451450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1" name="Google Shape;1671;p27"/>
          <p:cNvSpPr txBox="1"/>
          <p:nvPr>
            <p:ph idx="21" type="subTitle"/>
          </p:nvPr>
        </p:nvSpPr>
        <p:spPr>
          <a:xfrm>
            <a:off x="6212470" y="1451450"/>
            <a:ext cx="2200500" cy="4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3" name="Google Shape;1673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28"/>
          <p:cNvSpPr/>
          <p:nvPr/>
        </p:nvSpPr>
        <p:spPr>
          <a:xfrm>
            <a:off x="0" y="304800"/>
            <a:ext cx="51819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28"/>
          <p:cNvSpPr txBox="1"/>
          <p:nvPr>
            <p:ph hasCustomPrompt="1" type="title"/>
          </p:nvPr>
        </p:nvSpPr>
        <p:spPr>
          <a:xfrm>
            <a:off x="713225" y="694125"/>
            <a:ext cx="3993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6" name="Google Shape;1676;p28"/>
          <p:cNvSpPr txBox="1"/>
          <p:nvPr>
            <p:ph idx="1" type="subTitle"/>
          </p:nvPr>
        </p:nvSpPr>
        <p:spPr>
          <a:xfrm>
            <a:off x="713225" y="1383050"/>
            <a:ext cx="39936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77" name="Google Shape;1677;p28"/>
          <p:cNvSpPr txBox="1"/>
          <p:nvPr>
            <p:ph hasCustomPrompt="1" idx="2" type="title"/>
          </p:nvPr>
        </p:nvSpPr>
        <p:spPr>
          <a:xfrm>
            <a:off x="713225" y="2046387"/>
            <a:ext cx="3993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8" name="Google Shape;1678;p28"/>
          <p:cNvSpPr txBox="1"/>
          <p:nvPr>
            <p:ph idx="3" type="subTitle"/>
          </p:nvPr>
        </p:nvSpPr>
        <p:spPr>
          <a:xfrm>
            <a:off x="713225" y="2735305"/>
            <a:ext cx="39936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79" name="Google Shape;1679;p28"/>
          <p:cNvSpPr txBox="1"/>
          <p:nvPr>
            <p:ph hasCustomPrompt="1" idx="4" type="title"/>
          </p:nvPr>
        </p:nvSpPr>
        <p:spPr>
          <a:xfrm>
            <a:off x="713225" y="3398649"/>
            <a:ext cx="3993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0" name="Google Shape;1680;p28"/>
          <p:cNvSpPr txBox="1"/>
          <p:nvPr>
            <p:ph idx="5" type="subTitle"/>
          </p:nvPr>
        </p:nvSpPr>
        <p:spPr>
          <a:xfrm>
            <a:off x="713225" y="4087575"/>
            <a:ext cx="39936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681" name="Google Shape;1681;p28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682" name="Google Shape;1682;p2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2" name="Google Shape;1712;p28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713" name="Google Shape;1713;p2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3" name="Google Shape;1743;p28"/>
          <p:cNvSpPr/>
          <p:nvPr>
            <p:ph idx="6" type="pic"/>
          </p:nvPr>
        </p:nvSpPr>
        <p:spPr>
          <a:xfrm>
            <a:off x="5792200" y="1337888"/>
            <a:ext cx="2778000" cy="2778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" name="Google Shape;1745;p2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6" name="Google Shape;1746;p29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747" name="Google Shape;1747;p2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7" name="Google Shape;1777;p29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778" name="Google Shape;1778;p2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8" name="Google Shape;1808;p29"/>
          <p:cNvSpPr txBox="1"/>
          <p:nvPr>
            <p:ph hasCustomPrompt="1" type="title"/>
          </p:nvPr>
        </p:nvSpPr>
        <p:spPr>
          <a:xfrm>
            <a:off x="1127850" y="3433250"/>
            <a:ext cx="14742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9" name="Google Shape;1809;p29"/>
          <p:cNvSpPr txBox="1"/>
          <p:nvPr>
            <p:ph idx="1" type="subTitle"/>
          </p:nvPr>
        </p:nvSpPr>
        <p:spPr>
          <a:xfrm>
            <a:off x="720000" y="1826625"/>
            <a:ext cx="2289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10" name="Google Shape;1810;p29"/>
          <p:cNvSpPr txBox="1"/>
          <p:nvPr>
            <p:ph idx="2" type="subTitle"/>
          </p:nvPr>
        </p:nvSpPr>
        <p:spPr>
          <a:xfrm>
            <a:off x="720000" y="1482000"/>
            <a:ext cx="22899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1" name="Google Shape;1811;p29"/>
          <p:cNvSpPr txBox="1"/>
          <p:nvPr>
            <p:ph hasCustomPrompt="1" idx="3" type="title"/>
          </p:nvPr>
        </p:nvSpPr>
        <p:spPr>
          <a:xfrm>
            <a:off x="3835650" y="3433250"/>
            <a:ext cx="1472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2" name="Google Shape;1812;p29"/>
          <p:cNvSpPr txBox="1"/>
          <p:nvPr>
            <p:ph idx="4" type="subTitle"/>
          </p:nvPr>
        </p:nvSpPr>
        <p:spPr>
          <a:xfrm>
            <a:off x="3427050" y="1826625"/>
            <a:ext cx="2289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13" name="Google Shape;1813;p29"/>
          <p:cNvSpPr txBox="1"/>
          <p:nvPr>
            <p:ph idx="5" type="subTitle"/>
          </p:nvPr>
        </p:nvSpPr>
        <p:spPr>
          <a:xfrm>
            <a:off x="3427050" y="1482000"/>
            <a:ext cx="22899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4" name="Google Shape;1814;p29"/>
          <p:cNvSpPr txBox="1"/>
          <p:nvPr>
            <p:ph hasCustomPrompt="1" idx="6" type="title"/>
          </p:nvPr>
        </p:nvSpPr>
        <p:spPr>
          <a:xfrm>
            <a:off x="6542700" y="3433250"/>
            <a:ext cx="1472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5" name="Google Shape;1815;p29"/>
          <p:cNvSpPr txBox="1"/>
          <p:nvPr>
            <p:ph idx="7" type="subTitle"/>
          </p:nvPr>
        </p:nvSpPr>
        <p:spPr>
          <a:xfrm>
            <a:off x="6134100" y="1826625"/>
            <a:ext cx="2289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16" name="Google Shape;1816;p29"/>
          <p:cNvSpPr txBox="1"/>
          <p:nvPr>
            <p:ph idx="8" type="subTitle"/>
          </p:nvPr>
        </p:nvSpPr>
        <p:spPr>
          <a:xfrm>
            <a:off x="6134100" y="1482000"/>
            <a:ext cx="22899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7" name="Google Shape;1817;p29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9" name="Google Shape;1819;p3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30"/>
          <p:cNvSpPr/>
          <p:nvPr/>
        </p:nvSpPr>
        <p:spPr>
          <a:xfrm>
            <a:off x="0" y="304800"/>
            <a:ext cx="54828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30"/>
          <p:cNvSpPr txBox="1"/>
          <p:nvPr>
            <p:ph type="title"/>
          </p:nvPr>
        </p:nvSpPr>
        <p:spPr>
          <a:xfrm>
            <a:off x="713225" y="700413"/>
            <a:ext cx="44481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22" name="Google Shape;1822;p30"/>
          <p:cNvSpPr txBox="1"/>
          <p:nvPr>
            <p:ph idx="1" type="subTitle"/>
          </p:nvPr>
        </p:nvSpPr>
        <p:spPr>
          <a:xfrm>
            <a:off x="713225" y="1513438"/>
            <a:ext cx="4448100" cy="118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23" name="Google Shape;1823;p30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824" name="Google Shape;1824;p30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4" name="Google Shape;1854;p30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855" name="Google Shape;1855;p30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0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0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0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0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0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0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5" name="Google Shape;1885;p30"/>
          <p:cNvSpPr txBox="1"/>
          <p:nvPr/>
        </p:nvSpPr>
        <p:spPr>
          <a:xfrm>
            <a:off x="713225" y="3413663"/>
            <a:ext cx="4107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nl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Slidesgo</a:t>
            </a:r>
            <a:r>
              <a:rPr lang="nl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nl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nl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nl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nl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1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6" name="Google Shape;1886;p30"/>
          <p:cNvSpPr/>
          <p:nvPr>
            <p:ph idx="2" type="pic"/>
          </p:nvPr>
        </p:nvSpPr>
        <p:spPr>
          <a:xfrm>
            <a:off x="5927250" y="1183813"/>
            <a:ext cx="2778000" cy="2778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4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47" name="Google Shape;147;p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78" name="Google Shape;178;p4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9" name="Google Shape;209;p4"/>
          <p:cNvSpPr txBox="1"/>
          <p:nvPr>
            <p:ph idx="1" type="body"/>
          </p:nvPr>
        </p:nvSpPr>
        <p:spPr>
          <a:xfrm>
            <a:off x="720000" y="1828800"/>
            <a:ext cx="7704000" cy="21078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Google Shape;1888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31"/>
          <p:cNvSpPr/>
          <p:nvPr/>
        </p:nvSpPr>
        <p:spPr>
          <a:xfrm>
            <a:off x="0" y="1823700"/>
            <a:ext cx="9144000" cy="30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0" name="Google Shape;1890;p31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891" name="Google Shape;1891;p3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1" name="Google Shape;1921;p31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922" name="Google Shape;1922;p31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3" name="Google Shape;1953;p3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4" name="Google Shape;1954;p32"/>
          <p:cNvSpPr/>
          <p:nvPr/>
        </p:nvSpPr>
        <p:spPr>
          <a:xfrm>
            <a:off x="0" y="304800"/>
            <a:ext cx="54828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5" name="Google Shape;1955;p32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1956" name="Google Shape;1956;p3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3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3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6" name="Google Shape;1986;p32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1987" name="Google Shape;1987;p32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2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2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2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2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2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2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1">
  <p:cSld name="TITLE_1"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19" name="Google Shape;2019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20" name="Google Shape;202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3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35"/>
          <p:cNvSpPr/>
          <p:nvPr/>
        </p:nvSpPr>
        <p:spPr>
          <a:xfrm rot="10800000">
            <a:off x="-125" y="0"/>
            <a:ext cx="2850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7" name="Google Shape;2027;p35"/>
          <p:cNvSpPr txBox="1"/>
          <p:nvPr>
            <p:ph type="ctrTitle"/>
          </p:nvPr>
        </p:nvSpPr>
        <p:spPr>
          <a:xfrm>
            <a:off x="2301250" y="1188725"/>
            <a:ext cx="6129600" cy="27861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028" name="Google Shape;2028;p35"/>
          <p:cNvSpPr txBox="1"/>
          <p:nvPr>
            <p:ph idx="1" type="subTitle"/>
          </p:nvPr>
        </p:nvSpPr>
        <p:spPr>
          <a:xfrm>
            <a:off x="2301100" y="4052000"/>
            <a:ext cx="61296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2029" name="Google Shape;2029;p35"/>
          <p:cNvCxnSpPr/>
          <p:nvPr/>
        </p:nvCxnSpPr>
        <p:spPr>
          <a:xfrm>
            <a:off x="713225" y="539500"/>
            <a:ext cx="4498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1" name="Google Shape;2031;p3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36"/>
          <p:cNvSpPr/>
          <p:nvPr/>
        </p:nvSpPr>
        <p:spPr>
          <a:xfrm rot="10800000">
            <a:off x="4312800" y="0"/>
            <a:ext cx="48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3" name="Google Shape;2033;p36"/>
          <p:cNvSpPr txBox="1"/>
          <p:nvPr>
            <p:ph type="title"/>
          </p:nvPr>
        </p:nvSpPr>
        <p:spPr>
          <a:xfrm>
            <a:off x="713225" y="1775413"/>
            <a:ext cx="4026300" cy="9159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4" name="Google Shape;2034;p36"/>
          <p:cNvSpPr txBox="1"/>
          <p:nvPr>
            <p:ph hasCustomPrompt="1" idx="2" type="title"/>
          </p:nvPr>
        </p:nvSpPr>
        <p:spPr>
          <a:xfrm>
            <a:off x="713225" y="905238"/>
            <a:ext cx="4026300" cy="8013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5" name="Google Shape;2035;p36"/>
          <p:cNvSpPr txBox="1"/>
          <p:nvPr>
            <p:ph idx="1" type="subTitle"/>
          </p:nvPr>
        </p:nvSpPr>
        <p:spPr>
          <a:xfrm>
            <a:off x="713225" y="2842075"/>
            <a:ext cx="28452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36" name="Google Shape;2036;p36"/>
          <p:cNvCxnSpPr/>
          <p:nvPr/>
        </p:nvCxnSpPr>
        <p:spPr>
          <a:xfrm rot="10800000">
            <a:off x="723950" y="4604000"/>
            <a:ext cx="842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8" name="Google Shape;2038;p3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9" name="Google Shape;2039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40" name="Google Shape;2040;p37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041" name="Google Shape;2041;p37"/>
          <p:cNvGrpSpPr/>
          <p:nvPr/>
        </p:nvGrpSpPr>
        <p:grpSpPr>
          <a:xfrm>
            <a:off x="0" y="0"/>
            <a:ext cx="9144000" cy="5151120"/>
            <a:chOff x="0" y="0"/>
            <a:chExt cx="9144000" cy="5151120"/>
          </a:xfrm>
        </p:grpSpPr>
        <p:sp>
          <p:nvSpPr>
            <p:cNvPr id="2042" name="Google Shape;2042;p37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3" name="Google Shape;2043;p37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44" name="Google Shape;2044;p37"/>
          <p:cNvCxnSpPr/>
          <p:nvPr/>
        </p:nvCxnSpPr>
        <p:spPr>
          <a:xfrm rot="10800000">
            <a:off x="8161020" y="288050"/>
            <a:ext cx="990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6" name="Google Shape;2046;p3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7" name="Google Shape;2047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48" name="Google Shape;2048;p38"/>
          <p:cNvSpPr txBox="1"/>
          <p:nvPr>
            <p:ph idx="1" type="subTitle"/>
          </p:nvPr>
        </p:nvSpPr>
        <p:spPr>
          <a:xfrm>
            <a:off x="3407850" y="3659325"/>
            <a:ext cx="23283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49" name="Google Shape;2049;p38"/>
          <p:cNvSpPr txBox="1"/>
          <p:nvPr>
            <p:ph idx="2" type="subTitle"/>
          </p:nvPr>
        </p:nvSpPr>
        <p:spPr>
          <a:xfrm>
            <a:off x="808650" y="3659325"/>
            <a:ext cx="23283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0" name="Google Shape;2050;p38"/>
          <p:cNvSpPr txBox="1"/>
          <p:nvPr>
            <p:ph idx="3" type="subTitle"/>
          </p:nvPr>
        </p:nvSpPr>
        <p:spPr>
          <a:xfrm>
            <a:off x="3407840" y="3256925"/>
            <a:ext cx="232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1" name="Google Shape;2051;p38"/>
          <p:cNvSpPr txBox="1"/>
          <p:nvPr>
            <p:ph idx="4" type="subTitle"/>
          </p:nvPr>
        </p:nvSpPr>
        <p:spPr>
          <a:xfrm>
            <a:off x="808650" y="3256925"/>
            <a:ext cx="232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2" name="Google Shape;2052;p38"/>
          <p:cNvSpPr txBox="1"/>
          <p:nvPr>
            <p:ph idx="5" type="subTitle"/>
          </p:nvPr>
        </p:nvSpPr>
        <p:spPr>
          <a:xfrm>
            <a:off x="6007051" y="3659325"/>
            <a:ext cx="23283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3" name="Google Shape;2053;p38"/>
          <p:cNvSpPr txBox="1"/>
          <p:nvPr>
            <p:ph idx="6" type="subTitle"/>
          </p:nvPr>
        </p:nvSpPr>
        <p:spPr>
          <a:xfrm>
            <a:off x="6007041" y="3256925"/>
            <a:ext cx="232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054" name="Google Shape;2054;p38"/>
          <p:cNvGrpSpPr/>
          <p:nvPr/>
        </p:nvGrpSpPr>
        <p:grpSpPr>
          <a:xfrm>
            <a:off x="0" y="0"/>
            <a:ext cx="9148020" cy="5151120"/>
            <a:chOff x="0" y="0"/>
            <a:chExt cx="9148020" cy="5151120"/>
          </a:xfrm>
        </p:grpSpPr>
        <p:sp>
          <p:nvSpPr>
            <p:cNvPr id="2055" name="Google Shape;2055;p38"/>
            <p:cNvSpPr/>
            <p:nvPr/>
          </p:nvSpPr>
          <p:spPr>
            <a:xfrm rot="10800000">
              <a:off x="843162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6" name="Google Shape;2056;p38"/>
            <p:cNvSpPr/>
            <p:nvPr/>
          </p:nvSpPr>
          <p:spPr>
            <a:xfrm rot="10800000">
              <a:off x="0" y="46177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57" name="Google Shape;2057;p38"/>
          <p:cNvCxnSpPr/>
          <p:nvPr/>
        </p:nvCxnSpPr>
        <p:spPr>
          <a:xfrm>
            <a:off x="8782200" y="-7625"/>
            <a:ext cx="0" cy="4587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Google Shape;2059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0" name="Google Shape;2060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1" name="Google Shape;2061;p39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62" name="Google Shape;2062;p39"/>
          <p:cNvCxnSpPr/>
          <p:nvPr/>
        </p:nvCxnSpPr>
        <p:spPr>
          <a:xfrm>
            <a:off x="0" y="4890525"/>
            <a:ext cx="4879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Google Shape;2064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40"/>
          <p:cNvSpPr txBox="1"/>
          <p:nvPr>
            <p:ph type="title"/>
          </p:nvPr>
        </p:nvSpPr>
        <p:spPr>
          <a:xfrm>
            <a:off x="4510975" y="835850"/>
            <a:ext cx="3919800" cy="12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6" name="Google Shape;2066;p40"/>
          <p:cNvSpPr txBox="1"/>
          <p:nvPr>
            <p:ph idx="1" type="subTitle"/>
          </p:nvPr>
        </p:nvSpPr>
        <p:spPr>
          <a:xfrm>
            <a:off x="4510975" y="2181225"/>
            <a:ext cx="3919800" cy="21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067" name="Google Shape;2067;p40"/>
          <p:cNvGrpSpPr/>
          <p:nvPr/>
        </p:nvGrpSpPr>
        <p:grpSpPr>
          <a:xfrm>
            <a:off x="-50" y="0"/>
            <a:ext cx="9147225" cy="5143500"/>
            <a:chOff x="-50" y="0"/>
            <a:chExt cx="9147225" cy="5143500"/>
          </a:xfrm>
        </p:grpSpPr>
        <p:sp>
          <p:nvSpPr>
            <p:cNvPr id="2068" name="Google Shape;2068;p40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9" name="Google Shape;2069;p40"/>
            <p:cNvSpPr/>
            <p:nvPr/>
          </p:nvSpPr>
          <p:spPr>
            <a:xfrm rot="10800000">
              <a:off x="-50" y="0"/>
              <a:ext cx="3825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70" name="Google Shape;2070;p40"/>
          <p:cNvCxnSpPr/>
          <p:nvPr/>
        </p:nvCxnSpPr>
        <p:spPr>
          <a:xfrm>
            <a:off x="-50" y="288025"/>
            <a:ext cx="8427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Google Shape;2072;p4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3" name="Google Shape;2073;p41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2074" name="Google Shape;2074;p41"/>
            <p:cNvSpPr/>
            <p:nvPr/>
          </p:nvSpPr>
          <p:spPr>
            <a:xfrm rot="10800000">
              <a:off x="5882700" y="0"/>
              <a:ext cx="3261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5" name="Google Shape;2075;p41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76" name="Google Shape;2076;p41"/>
          <p:cNvSpPr txBox="1"/>
          <p:nvPr>
            <p:ph type="title"/>
          </p:nvPr>
        </p:nvSpPr>
        <p:spPr>
          <a:xfrm>
            <a:off x="1710125" y="1889750"/>
            <a:ext cx="6720600" cy="13641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077" name="Google Shape;2077;p41"/>
          <p:cNvCxnSpPr/>
          <p:nvPr/>
        </p:nvCxnSpPr>
        <p:spPr>
          <a:xfrm rot="10800000">
            <a:off x="2385000" y="288025"/>
            <a:ext cx="6759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5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213" name="Google Shape;213;p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5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244" name="Google Shape;244;p5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5" name="Google Shape;275;p5"/>
          <p:cNvSpPr txBox="1"/>
          <p:nvPr>
            <p:ph idx="1" type="subTitle"/>
          </p:nvPr>
        </p:nvSpPr>
        <p:spPr>
          <a:xfrm>
            <a:off x="4904304" y="3939208"/>
            <a:ext cx="25056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6" name="Google Shape;276;p5"/>
          <p:cNvSpPr txBox="1"/>
          <p:nvPr>
            <p:ph idx="2" type="subTitle"/>
          </p:nvPr>
        </p:nvSpPr>
        <p:spPr>
          <a:xfrm>
            <a:off x="1734325" y="3939208"/>
            <a:ext cx="2505600" cy="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7" name="Google Shape;277;p5"/>
          <p:cNvSpPr txBox="1"/>
          <p:nvPr>
            <p:ph idx="3" type="subTitle"/>
          </p:nvPr>
        </p:nvSpPr>
        <p:spPr>
          <a:xfrm>
            <a:off x="4904295" y="3473125"/>
            <a:ext cx="2505600" cy="5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8" name="Google Shape;278;p5"/>
          <p:cNvSpPr txBox="1"/>
          <p:nvPr>
            <p:ph idx="4" type="subTitle"/>
          </p:nvPr>
        </p:nvSpPr>
        <p:spPr>
          <a:xfrm>
            <a:off x="1734100" y="3473125"/>
            <a:ext cx="2505600" cy="5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Google Shape;2079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0" name="Google Shape;2080;p42"/>
          <p:cNvSpPr/>
          <p:nvPr/>
        </p:nvSpPr>
        <p:spPr>
          <a:xfrm rot="10800000">
            <a:off x="-125" y="125"/>
            <a:ext cx="9147300" cy="202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1" name="Google Shape;2081;p42"/>
          <p:cNvSpPr txBox="1"/>
          <p:nvPr>
            <p:ph type="title"/>
          </p:nvPr>
        </p:nvSpPr>
        <p:spPr>
          <a:xfrm>
            <a:off x="3957350" y="1774150"/>
            <a:ext cx="4473300" cy="10635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2" name="Google Shape;2082;p42"/>
          <p:cNvSpPr txBox="1"/>
          <p:nvPr>
            <p:ph idx="1" type="subTitle"/>
          </p:nvPr>
        </p:nvSpPr>
        <p:spPr>
          <a:xfrm>
            <a:off x="3957350" y="2895975"/>
            <a:ext cx="4473300" cy="8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83" name="Google Shape;2083;p42"/>
          <p:cNvCxnSpPr/>
          <p:nvPr/>
        </p:nvCxnSpPr>
        <p:spPr>
          <a:xfrm>
            <a:off x="0" y="4604000"/>
            <a:ext cx="3367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43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2086" name="Google Shape;2086;p43"/>
          <p:cNvSpPr txBox="1"/>
          <p:nvPr>
            <p:ph type="title"/>
          </p:nvPr>
        </p:nvSpPr>
        <p:spPr>
          <a:xfrm>
            <a:off x="701075" y="3369800"/>
            <a:ext cx="4107900" cy="1234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4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44"/>
          <p:cNvSpPr/>
          <p:nvPr/>
        </p:nvSpPr>
        <p:spPr>
          <a:xfrm rot="10800000">
            <a:off x="-125" y="-125"/>
            <a:ext cx="9147300" cy="2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90" name="Google Shape;2090;p44"/>
          <p:cNvCxnSpPr/>
          <p:nvPr/>
        </p:nvCxnSpPr>
        <p:spPr>
          <a:xfrm>
            <a:off x="8788700" y="0"/>
            <a:ext cx="0" cy="3231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091" name="Google Shape;2091;p44"/>
          <p:cNvSpPr txBox="1"/>
          <p:nvPr>
            <p:ph hasCustomPrompt="1" type="title"/>
          </p:nvPr>
        </p:nvSpPr>
        <p:spPr>
          <a:xfrm>
            <a:off x="1284000" y="2098200"/>
            <a:ext cx="6576000" cy="11631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92" name="Google Shape;2092;p44"/>
          <p:cNvSpPr txBox="1"/>
          <p:nvPr>
            <p:ph idx="1" type="subTitle"/>
          </p:nvPr>
        </p:nvSpPr>
        <p:spPr>
          <a:xfrm>
            <a:off x="1284000" y="3449549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Google Shape;2095;p4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6" name="Google Shape;2096;p46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2097" name="Google Shape;2097;p46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98" name="Google Shape;2098;p46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99" name="Google Shape;2099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00" name="Google Shape;2100;p46"/>
          <p:cNvSpPr txBox="1"/>
          <p:nvPr>
            <p:ph idx="1" type="subTitle"/>
          </p:nvPr>
        </p:nvSpPr>
        <p:spPr>
          <a:xfrm>
            <a:off x="796173" y="223786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1" name="Google Shape;2101;p46"/>
          <p:cNvSpPr txBox="1"/>
          <p:nvPr>
            <p:ph idx="2" type="subTitle"/>
          </p:nvPr>
        </p:nvSpPr>
        <p:spPr>
          <a:xfrm>
            <a:off x="3419223" y="223786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2" name="Google Shape;2102;p46"/>
          <p:cNvSpPr txBox="1"/>
          <p:nvPr>
            <p:ph idx="3" type="subTitle"/>
          </p:nvPr>
        </p:nvSpPr>
        <p:spPr>
          <a:xfrm>
            <a:off x="796173" y="403130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3" name="Google Shape;2103;p46"/>
          <p:cNvSpPr txBox="1"/>
          <p:nvPr>
            <p:ph idx="4" type="subTitle"/>
          </p:nvPr>
        </p:nvSpPr>
        <p:spPr>
          <a:xfrm>
            <a:off x="3419223" y="403130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4" name="Google Shape;2104;p46"/>
          <p:cNvSpPr txBox="1"/>
          <p:nvPr>
            <p:ph idx="5" type="subTitle"/>
          </p:nvPr>
        </p:nvSpPr>
        <p:spPr>
          <a:xfrm>
            <a:off x="6042322" y="223786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5" name="Google Shape;2105;p46"/>
          <p:cNvSpPr txBox="1"/>
          <p:nvPr>
            <p:ph idx="6" type="subTitle"/>
          </p:nvPr>
        </p:nvSpPr>
        <p:spPr>
          <a:xfrm>
            <a:off x="6042322" y="403130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6" name="Google Shape;2106;p46"/>
          <p:cNvSpPr txBox="1"/>
          <p:nvPr>
            <p:ph hasCustomPrompt="1" idx="7" type="title"/>
          </p:nvPr>
        </p:nvSpPr>
        <p:spPr>
          <a:xfrm>
            <a:off x="79617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7" name="Google Shape;2107;p46"/>
          <p:cNvSpPr txBox="1"/>
          <p:nvPr>
            <p:ph hasCustomPrompt="1" idx="8" type="title"/>
          </p:nvPr>
        </p:nvSpPr>
        <p:spPr>
          <a:xfrm>
            <a:off x="79617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8" name="Google Shape;2108;p46"/>
          <p:cNvSpPr txBox="1"/>
          <p:nvPr>
            <p:ph hasCustomPrompt="1" idx="9" type="title"/>
          </p:nvPr>
        </p:nvSpPr>
        <p:spPr>
          <a:xfrm>
            <a:off x="341922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9" name="Google Shape;2109;p46"/>
          <p:cNvSpPr txBox="1"/>
          <p:nvPr>
            <p:ph hasCustomPrompt="1" idx="13" type="title"/>
          </p:nvPr>
        </p:nvSpPr>
        <p:spPr>
          <a:xfrm>
            <a:off x="341922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0" name="Google Shape;2110;p46"/>
          <p:cNvSpPr txBox="1"/>
          <p:nvPr>
            <p:ph hasCustomPrompt="1" idx="14" type="title"/>
          </p:nvPr>
        </p:nvSpPr>
        <p:spPr>
          <a:xfrm>
            <a:off x="6042327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1" name="Google Shape;2111;p46"/>
          <p:cNvSpPr txBox="1"/>
          <p:nvPr>
            <p:ph hasCustomPrompt="1" idx="15" type="title"/>
          </p:nvPr>
        </p:nvSpPr>
        <p:spPr>
          <a:xfrm>
            <a:off x="6042327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2" name="Google Shape;2112;p46"/>
          <p:cNvSpPr txBox="1"/>
          <p:nvPr>
            <p:ph idx="16" type="subTitle"/>
          </p:nvPr>
        </p:nvSpPr>
        <p:spPr>
          <a:xfrm>
            <a:off x="796173" y="190591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3" name="Google Shape;2113;p46"/>
          <p:cNvSpPr txBox="1"/>
          <p:nvPr>
            <p:ph idx="17" type="subTitle"/>
          </p:nvPr>
        </p:nvSpPr>
        <p:spPr>
          <a:xfrm>
            <a:off x="3419223" y="190591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4" name="Google Shape;2114;p46"/>
          <p:cNvSpPr txBox="1"/>
          <p:nvPr>
            <p:ph idx="18" type="subTitle"/>
          </p:nvPr>
        </p:nvSpPr>
        <p:spPr>
          <a:xfrm>
            <a:off x="6042322" y="190591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5" name="Google Shape;2115;p46"/>
          <p:cNvSpPr txBox="1"/>
          <p:nvPr>
            <p:ph idx="19" type="subTitle"/>
          </p:nvPr>
        </p:nvSpPr>
        <p:spPr>
          <a:xfrm>
            <a:off x="796173" y="369882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6" name="Google Shape;2116;p46"/>
          <p:cNvSpPr txBox="1"/>
          <p:nvPr>
            <p:ph idx="20" type="subTitle"/>
          </p:nvPr>
        </p:nvSpPr>
        <p:spPr>
          <a:xfrm>
            <a:off x="3419223" y="369882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7" name="Google Shape;2117;p46"/>
          <p:cNvSpPr txBox="1"/>
          <p:nvPr>
            <p:ph idx="21" type="subTitle"/>
          </p:nvPr>
        </p:nvSpPr>
        <p:spPr>
          <a:xfrm>
            <a:off x="6042322" y="369882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118" name="Google Shape;2118;p46"/>
          <p:cNvCxnSpPr/>
          <p:nvPr/>
        </p:nvCxnSpPr>
        <p:spPr>
          <a:xfrm rot="10800000">
            <a:off x="6853250" y="280425"/>
            <a:ext cx="2293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" name="Google Shape;2120;p4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1" name="Google Shape;2121;p47"/>
          <p:cNvSpPr/>
          <p:nvPr/>
        </p:nvSpPr>
        <p:spPr>
          <a:xfrm rot="10800000">
            <a:off x="-125" y="353580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2" name="Google Shape;2122;p47"/>
          <p:cNvSpPr txBox="1"/>
          <p:nvPr>
            <p:ph type="title"/>
          </p:nvPr>
        </p:nvSpPr>
        <p:spPr>
          <a:xfrm>
            <a:off x="713225" y="3172575"/>
            <a:ext cx="3523500" cy="6618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3" name="Google Shape;2123;p47"/>
          <p:cNvSpPr txBox="1"/>
          <p:nvPr>
            <p:ph idx="1" type="subTitle"/>
          </p:nvPr>
        </p:nvSpPr>
        <p:spPr>
          <a:xfrm>
            <a:off x="713225" y="1046300"/>
            <a:ext cx="77175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24" name="Google Shape;2124;p47"/>
          <p:cNvCxnSpPr/>
          <p:nvPr/>
        </p:nvCxnSpPr>
        <p:spPr>
          <a:xfrm rot="10800000">
            <a:off x="8803950" y="1082150"/>
            <a:ext cx="0" cy="405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_1_1"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4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28" name="Google Shape;2128;p48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9" name="Google Shape;2129;p48"/>
          <p:cNvCxnSpPr/>
          <p:nvPr/>
        </p:nvCxnSpPr>
        <p:spPr>
          <a:xfrm rot="10800000">
            <a:off x="8801100" y="3886200"/>
            <a:ext cx="0" cy="1257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_1_1_1"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" name="Google Shape;2131;p4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2" name="Google Shape;2132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133" name="Google Shape;2133;p49"/>
          <p:cNvCxnSpPr/>
          <p:nvPr/>
        </p:nvCxnSpPr>
        <p:spPr>
          <a:xfrm rot="10800000">
            <a:off x="7909675" y="4890525"/>
            <a:ext cx="1237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134" name="Google Shape;2134;p49"/>
          <p:cNvGrpSpPr/>
          <p:nvPr/>
        </p:nvGrpSpPr>
        <p:grpSpPr>
          <a:xfrm>
            <a:off x="-3175" y="-6900"/>
            <a:ext cx="9150350" cy="5157300"/>
            <a:chOff x="-3175" y="-6900"/>
            <a:chExt cx="9150350" cy="5157300"/>
          </a:xfrm>
        </p:grpSpPr>
        <p:sp>
          <p:nvSpPr>
            <p:cNvPr id="2135" name="Google Shape;2135;p49"/>
            <p:cNvSpPr/>
            <p:nvPr/>
          </p:nvSpPr>
          <p:spPr>
            <a:xfrm rot="10800000">
              <a:off x="8430775" y="-6900"/>
              <a:ext cx="7164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6" name="Google Shape;2136;p49"/>
            <p:cNvSpPr/>
            <p:nvPr/>
          </p:nvSpPr>
          <p:spPr>
            <a:xfrm rot="10800000">
              <a:off x="-3175" y="-6900"/>
              <a:ext cx="716400" cy="54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BLANK_1_1_1_1_1"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Google Shape;2138;p5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0" name="Google Shape;2140;p50"/>
          <p:cNvSpPr/>
          <p:nvPr/>
        </p:nvSpPr>
        <p:spPr>
          <a:xfrm rot="10800000">
            <a:off x="0" y="0"/>
            <a:ext cx="9144000" cy="53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41" name="Google Shape;2141;p50"/>
          <p:cNvCxnSpPr/>
          <p:nvPr/>
        </p:nvCxnSpPr>
        <p:spPr>
          <a:xfrm rot="10800000">
            <a:off x="342900" y="4114800"/>
            <a:ext cx="0" cy="1028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BLANK_1_1_1_1_1_2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" name="Google Shape;2143;p5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4" name="Google Shape;2144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145" name="Google Shape;2145;p51"/>
          <p:cNvCxnSpPr/>
          <p:nvPr/>
        </p:nvCxnSpPr>
        <p:spPr>
          <a:xfrm>
            <a:off x="350500" y="-7620"/>
            <a:ext cx="0" cy="1044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146" name="Google Shape;2146;p51"/>
          <p:cNvGrpSpPr/>
          <p:nvPr/>
        </p:nvGrpSpPr>
        <p:grpSpPr>
          <a:xfrm>
            <a:off x="0" y="-7500"/>
            <a:ext cx="9147175" cy="5152520"/>
            <a:chOff x="0" y="-7500"/>
            <a:chExt cx="9147175" cy="5152520"/>
          </a:xfrm>
        </p:grpSpPr>
        <p:sp>
          <p:nvSpPr>
            <p:cNvPr id="2147" name="Google Shape;2147;p51"/>
            <p:cNvSpPr/>
            <p:nvPr/>
          </p:nvSpPr>
          <p:spPr>
            <a:xfrm rot="10800000">
              <a:off x="0" y="461162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8" name="Google Shape;2148;p51"/>
            <p:cNvSpPr/>
            <p:nvPr/>
          </p:nvSpPr>
          <p:spPr>
            <a:xfrm rot="10800000">
              <a:off x="8430775" y="-7500"/>
              <a:ext cx="7164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2" name="Google Shape;282;p6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283" name="Google Shape;283;p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6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314" name="Google Shape;314;p6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" name="Google Shape;2150;p5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1" name="Google Shape;2151;p52"/>
          <p:cNvSpPr/>
          <p:nvPr/>
        </p:nvSpPr>
        <p:spPr>
          <a:xfrm rot="10800000">
            <a:off x="-125" y="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2" name="Google Shape;2152;p52"/>
          <p:cNvSpPr txBox="1"/>
          <p:nvPr>
            <p:ph type="title"/>
          </p:nvPr>
        </p:nvSpPr>
        <p:spPr>
          <a:xfrm>
            <a:off x="713225" y="1247050"/>
            <a:ext cx="3706500" cy="18210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53" name="Google Shape;2153;p52"/>
          <p:cNvSpPr txBox="1"/>
          <p:nvPr>
            <p:ph idx="1" type="subTitle"/>
          </p:nvPr>
        </p:nvSpPr>
        <p:spPr>
          <a:xfrm>
            <a:off x="713225" y="3169725"/>
            <a:ext cx="37065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4" name="Google Shape;2154;p52"/>
          <p:cNvSpPr/>
          <p:nvPr>
            <p:ph idx="2" type="pic"/>
          </p:nvPr>
        </p:nvSpPr>
        <p:spPr>
          <a:xfrm>
            <a:off x="4861550" y="1247050"/>
            <a:ext cx="3569100" cy="2738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55" name="Google Shape;2155;p52"/>
          <p:cNvCxnSpPr/>
          <p:nvPr/>
        </p:nvCxnSpPr>
        <p:spPr>
          <a:xfrm>
            <a:off x="345750" y="0"/>
            <a:ext cx="0" cy="297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7" name="Google Shape;2157;p5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8" name="Google Shape;2158;p53"/>
          <p:cNvSpPr txBox="1"/>
          <p:nvPr>
            <p:ph type="title"/>
          </p:nvPr>
        </p:nvSpPr>
        <p:spPr>
          <a:xfrm>
            <a:off x="720000" y="1489775"/>
            <a:ext cx="3597900" cy="12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59" name="Google Shape;2159;p53"/>
          <p:cNvSpPr txBox="1"/>
          <p:nvPr>
            <p:ph idx="1" type="subTitle"/>
          </p:nvPr>
        </p:nvSpPr>
        <p:spPr>
          <a:xfrm>
            <a:off x="720000" y="2711725"/>
            <a:ext cx="35979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60" name="Google Shape;2160;p53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2161" name="Google Shape;2161;p53"/>
            <p:cNvSpPr/>
            <p:nvPr/>
          </p:nvSpPr>
          <p:spPr>
            <a:xfrm rot="10800000">
              <a:off x="6850500" y="0"/>
              <a:ext cx="22935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2" name="Google Shape;2162;p53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163" name="Google Shape;2163;p53"/>
          <p:cNvCxnSpPr/>
          <p:nvPr/>
        </p:nvCxnSpPr>
        <p:spPr>
          <a:xfrm>
            <a:off x="365700" y="0"/>
            <a:ext cx="0" cy="257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Google Shape;2165;p5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6" name="Google Shape;2166;p54"/>
          <p:cNvSpPr txBox="1"/>
          <p:nvPr>
            <p:ph type="title"/>
          </p:nvPr>
        </p:nvSpPr>
        <p:spPr>
          <a:xfrm>
            <a:off x="4837200" y="1413611"/>
            <a:ext cx="3593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7" name="Google Shape;2167;p54"/>
          <p:cNvSpPr txBox="1"/>
          <p:nvPr>
            <p:ph idx="1" type="subTitle"/>
          </p:nvPr>
        </p:nvSpPr>
        <p:spPr>
          <a:xfrm>
            <a:off x="4837375" y="2474398"/>
            <a:ext cx="3593400" cy="12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68" name="Google Shape;2168;p54"/>
          <p:cNvGrpSpPr/>
          <p:nvPr/>
        </p:nvGrpSpPr>
        <p:grpSpPr>
          <a:xfrm>
            <a:off x="-125" y="0"/>
            <a:ext cx="9148145" cy="5145020"/>
            <a:chOff x="-125" y="0"/>
            <a:chExt cx="9148145" cy="5145020"/>
          </a:xfrm>
        </p:grpSpPr>
        <p:sp>
          <p:nvSpPr>
            <p:cNvPr id="2169" name="Google Shape;2169;p54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0" name="Google Shape;2170;p54"/>
            <p:cNvSpPr/>
            <p:nvPr/>
          </p:nvSpPr>
          <p:spPr>
            <a:xfrm rot="10800000">
              <a:off x="8431620" y="4611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171" name="Google Shape;2171;p54"/>
          <p:cNvCxnSpPr/>
          <p:nvPr/>
        </p:nvCxnSpPr>
        <p:spPr>
          <a:xfrm rot="10800000">
            <a:off x="8782200" y="1996370"/>
            <a:ext cx="0" cy="3148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3" name="Google Shape;2173;p5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4" name="Google Shape;2174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5" name="Google Shape;2175;p55"/>
          <p:cNvSpPr txBox="1"/>
          <p:nvPr>
            <p:ph idx="1" type="subTitle"/>
          </p:nvPr>
        </p:nvSpPr>
        <p:spPr>
          <a:xfrm>
            <a:off x="5194138" y="2729375"/>
            <a:ext cx="26400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6" name="Google Shape;2176;p55"/>
          <p:cNvSpPr txBox="1"/>
          <p:nvPr>
            <p:ph idx="2" type="subTitle"/>
          </p:nvPr>
        </p:nvSpPr>
        <p:spPr>
          <a:xfrm>
            <a:off x="1309838" y="2729375"/>
            <a:ext cx="26400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7" name="Google Shape;2177;p55"/>
          <p:cNvSpPr txBox="1"/>
          <p:nvPr>
            <p:ph idx="3" type="subTitle"/>
          </p:nvPr>
        </p:nvSpPr>
        <p:spPr>
          <a:xfrm>
            <a:off x="1309848" y="224667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78" name="Google Shape;2178;p55"/>
          <p:cNvSpPr txBox="1"/>
          <p:nvPr>
            <p:ph idx="4" type="subTitle"/>
          </p:nvPr>
        </p:nvSpPr>
        <p:spPr>
          <a:xfrm>
            <a:off x="5194152" y="224667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179" name="Google Shape;2179;p55"/>
          <p:cNvGrpSpPr/>
          <p:nvPr/>
        </p:nvGrpSpPr>
        <p:grpSpPr>
          <a:xfrm>
            <a:off x="0" y="0"/>
            <a:ext cx="9147175" cy="5143500"/>
            <a:chOff x="0" y="0"/>
            <a:chExt cx="9147175" cy="5143500"/>
          </a:xfrm>
        </p:grpSpPr>
        <p:sp>
          <p:nvSpPr>
            <p:cNvPr id="2180" name="Google Shape;2180;p55"/>
            <p:cNvSpPr/>
            <p:nvPr/>
          </p:nvSpPr>
          <p:spPr>
            <a:xfrm rot="10800000">
              <a:off x="0" y="461010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1" name="Google Shape;2181;p55"/>
            <p:cNvSpPr/>
            <p:nvPr/>
          </p:nvSpPr>
          <p:spPr>
            <a:xfrm rot="10800000">
              <a:off x="8430775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182" name="Google Shape;2182;p55"/>
          <p:cNvCxnSpPr/>
          <p:nvPr/>
        </p:nvCxnSpPr>
        <p:spPr>
          <a:xfrm rot="10800000">
            <a:off x="377925" y="3080100"/>
            <a:ext cx="0" cy="206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5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6" name="Google Shape;2186;p56"/>
          <p:cNvSpPr txBox="1"/>
          <p:nvPr>
            <p:ph idx="1" type="subTitle"/>
          </p:nvPr>
        </p:nvSpPr>
        <p:spPr>
          <a:xfrm>
            <a:off x="4638875" y="1957625"/>
            <a:ext cx="37851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7" name="Google Shape;2187;p56"/>
          <p:cNvSpPr txBox="1"/>
          <p:nvPr>
            <p:ph idx="2" type="subTitle"/>
          </p:nvPr>
        </p:nvSpPr>
        <p:spPr>
          <a:xfrm>
            <a:off x="720025" y="1957625"/>
            <a:ext cx="37851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88" name="Google Shape;2188;p5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189" name="Google Shape;2189;p56"/>
            <p:cNvSpPr/>
            <p:nvPr/>
          </p:nvSpPr>
          <p:spPr>
            <a:xfrm rot="10800000">
              <a:off x="0" y="460260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0" name="Google Shape;2190;p56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191" name="Google Shape;2191;p56"/>
          <p:cNvCxnSpPr/>
          <p:nvPr/>
        </p:nvCxnSpPr>
        <p:spPr>
          <a:xfrm rot="10800000">
            <a:off x="8796300" y="1958450"/>
            <a:ext cx="0" cy="3178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" name="Google Shape;2193;p5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4" name="Google Shape;2194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95" name="Google Shape;2195;p57"/>
          <p:cNvSpPr txBox="1"/>
          <p:nvPr>
            <p:ph idx="1" type="subTitle"/>
          </p:nvPr>
        </p:nvSpPr>
        <p:spPr>
          <a:xfrm>
            <a:off x="3707550" y="1583660"/>
            <a:ext cx="3763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6" name="Google Shape;2196;p57"/>
          <p:cNvSpPr txBox="1"/>
          <p:nvPr>
            <p:ph idx="2" type="subTitle"/>
          </p:nvPr>
        </p:nvSpPr>
        <p:spPr>
          <a:xfrm>
            <a:off x="3707550" y="2768956"/>
            <a:ext cx="3763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7" name="Google Shape;2197;p57"/>
          <p:cNvSpPr txBox="1"/>
          <p:nvPr>
            <p:ph idx="3" type="subTitle"/>
          </p:nvPr>
        </p:nvSpPr>
        <p:spPr>
          <a:xfrm>
            <a:off x="3707550" y="3954252"/>
            <a:ext cx="3763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8" name="Google Shape;2198;p57"/>
          <p:cNvSpPr txBox="1"/>
          <p:nvPr>
            <p:ph idx="4" type="subTitle"/>
          </p:nvPr>
        </p:nvSpPr>
        <p:spPr>
          <a:xfrm>
            <a:off x="3707550" y="1255798"/>
            <a:ext cx="3763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9" name="Google Shape;2199;p57"/>
          <p:cNvSpPr txBox="1"/>
          <p:nvPr>
            <p:ph idx="5" type="subTitle"/>
          </p:nvPr>
        </p:nvSpPr>
        <p:spPr>
          <a:xfrm>
            <a:off x="3707550" y="2441096"/>
            <a:ext cx="3763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0" name="Google Shape;2200;p57"/>
          <p:cNvSpPr txBox="1"/>
          <p:nvPr>
            <p:ph idx="6" type="subTitle"/>
          </p:nvPr>
        </p:nvSpPr>
        <p:spPr>
          <a:xfrm>
            <a:off x="3707550" y="3626395"/>
            <a:ext cx="3763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1" name="Google Shape;2201;p57"/>
          <p:cNvSpPr/>
          <p:nvPr/>
        </p:nvSpPr>
        <p:spPr>
          <a:xfrm rot="10800000">
            <a:off x="0" y="4602600"/>
            <a:ext cx="9144000" cy="5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02" name="Google Shape;2202;p57"/>
          <p:cNvCxnSpPr/>
          <p:nvPr/>
        </p:nvCxnSpPr>
        <p:spPr>
          <a:xfrm rot="10800000">
            <a:off x="8803950" y="3710870"/>
            <a:ext cx="0" cy="143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4" name="Google Shape;2204;p5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5" name="Google Shape;2205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06" name="Google Shape;2206;p58"/>
          <p:cNvSpPr txBox="1"/>
          <p:nvPr>
            <p:ph idx="1" type="subTitle"/>
          </p:nvPr>
        </p:nvSpPr>
        <p:spPr>
          <a:xfrm>
            <a:off x="1831873" y="2232724"/>
            <a:ext cx="21813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7" name="Google Shape;2207;p58"/>
          <p:cNvSpPr txBox="1"/>
          <p:nvPr>
            <p:ph idx="2" type="subTitle"/>
          </p:nvPr>
        </p:nvSpPr>
        <p:spPr>
          <a:xfrm>
            <a:off x="5130827" y="2232724"/>
            <a:ext cx="21813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8" name="Google Shape;2208;p58"/>
          <p:cNvSpPr txBox="1"/>
          <p:nvPr>
            <p:ph idx="3" type="subTitle"/>
          </p:nvPr>
        </p:nvSpPr>
        <p:spPr>
          <a:xfrm>
            <a:off x="1831873" y="4028000"/>
            <a:ext cx="21813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9" name="Google Shape;2209;p58"/>
          <p:cNvSpPr txBox="1"/>
          <p:nvPr>
            <p:ph idx="4" type="subTitle"/>
          </p:nvPr>
        </p:nvSpPr>
        <p:spPr>
          <a:xfrm>
            <a:off x="5130827" y="4028000"/>
            <a:ext cx="21813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0" name="Google Shape;2210;p58"/>
          <p:cNvSpPr txBox="1"/>
          <p:nvPr>
            <p:ph idx="5" type="subTitle"/>
          </p:nvPr>
        </p:nvSpPr>
        <p:spPr>
          <a:xfrm>
            <a:off x="1831873" y="1903725"/>
            <a:ext cx="2181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1" name="Google Shape;2211;p58"/>
          <p:cNvSpPr txBox="1"/>
          <p:nvPr>
            <p:ph idx="6" type="subTitle"/>
          </p:nvPr>
        </p:nvSpPr>
        <p:spPr>
          <a:xfrm>
            <a:off x="1831873" y="3699101"/>
            <a:ext cx="2181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2" name="Google Shape;2212;p58"/>
          <p:cNvSpPr txBox="1"/>
          <p:nvPr>
            <p:ph idx="7" type="subTitle"/>
          </p:nvPr>
        </p:nvSpPr>
        <p:spPr>
          <a:xfrm>
            <a:off x="5130823" y="1903725"/>
            <a:ext cx="2181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3" name="Google Shape;2213;p58"/>
          <p:cNvSpPr txBox="1"/>
          <p:nvPr>
            <p:ph idx="8" type="subTitle"/>
          </p:nvPr>
        </p:nvSpPr>
        <p:spPr>
          <a:xfrm>
            <a:off x="5130823" y="3699101"/>
            <a:ext cx="21813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14" name="Google Shape;2214;p58"/>
          <p:cNvCxnSpPr/>
          <p:nvPr/>
        </p:nvCxnSpPr>
        <p:spPr>
          <a:xfrm rot="10800000">
            <a:off x="7787750" y="4898150"/>
            <a:ext cx="1359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215" name="Google Shape;2215;p58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2216" name="Google Shape;2216;p58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7" name="Google Shape;2217;p58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Google Shape;2219;p5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0" name="Google Shape;2220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21" name="Google Shape;2221;p59"/>
          <p:cNvSpPr txBox="1"/>
          <p:nvPr>
            <p:ph idx="1" type="subTitle"/>
          </p:nvPr>
        </p:nvSpPr>
        <p:spPr>
          <a:xfrm>
            <a:off x="1108627" y="1980289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2" name="Google Shape;2222;p59"/>
          <p:cNvSpPr txBox="1"/>
          <p:nvPr>
            <p:ph idx="2" type="subTitle"/>
          </p:nvPr>
        </p:nvSpPr>
        <p:spPr>
          <a:xfrm>
            <a:off x="3579000" y="1980289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3" name="Google Shape;2223;p59"/>
          <p:cNvSpPr txBox="1"/>
          <p:nvPr>
            <p:ph idx="3" type="subTitle"/>
          </p:nvPr>
        </p:nvSpPr>
        <p:spPr>
          <a:xfrm>
            <a:off x="1108627" y="3464203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4" name="Google Shape;2224;p59"/>
          <p:cNvSpPr txBox="1"/>
          <p:nvPr>
            <p:ph idx="4" type="subTitle"/>
          </p:nvPr>
        </p:nvSpPr>
        <p:spPr>
          <a:xfrm>
            <a:off x="3579000" y="3464203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5" name="Google Shape;2225;p59"/>
          <p:cNvSpPr txBox="1"/>
          <p:nvPr>
            <p:ph idx="5" type="subTitle"/>
          </p:nvPr>
        </p:nvSpPr>
        <p:spPr>
          <a:xfrm>
            <a:off x="6049373" y="1980289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6" name="Google Shape;2226;p59"/>
          <p:cNvSpPr txBox="1"/>
          <p:nvPr>
            <p:ph idx="6" type="subTitle"/>
          </p:nvPr>
        </p:nvSpPr>
        <p:spPr>
          <a:xfrm>
            <a:off x="6049373" y="3464203"/>
            <a:ext cx="19860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7" name="Google Shape;2227;p59"/>
          <p:cNvSpPr txBox="1"/>
          <p:nvPr>
            <p:ph idx="7" type="subTitle"/>
          </p:nvPr>
        </p:nvSpPr>
        <p:spPr>
          <a:xfrm>
            <a:off x="1109527" y="164770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8" name="Google Shape;2228;p59"/>
          <p:cNvSpPr txBox="1"/>
          <p:nvPr>
            <p:ph idx="8" type="subTitle"/>
          </p:nvPr>
        </p:nvSpPr>
        <p:spPr>
          <a:xfrm>
            <a:off x="3579900" y="164770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9" name="Google Shape;2229;p59"/>
          <p:cNvSpPr txBox="1"/>
          <p:nvPr>
            <p:ph idx="9" type="subTitle"/>
          </p:nvPr>
        </p:nvSpPr>
        <p:spPr>
          <a:xfrm>
            <a:off x="6050273" y="164770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30" name="Google Shape;2230;p59"/>
          <p:cNvSpPr txBox="1"/>
          <p:nvPr>
            <p:ph idx="13" type="subTitle"/>
          </p:nvPr>
        </p:nvSpPr>
        <p:spPr>
          <a:xfrm>
            <a:off x="1109527" y="313159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31" name="Google Shape;2231;p59"/>
          <p:cNvSpPr txBox="1"/>
          <p:nvPr>
            <p:ph idx="14" type="subTitle"/>
          </p:nvPr>
        </p:nvSpPr>
        <p:spPr>
          <a:xfrm>
            <a:off x="3579900" y="313159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32" name="Google Shape;2232;p59"/>
          <p:cNvSpPr txBox="1"/>
          <p:nvPr>
            <p:ph idx="15" type="subTitle"/>
          </p:nvPr>
        </p:nvSpPr>
        <p:spPr>
          <a:xfrm>
            <a:off x="6050273" y="3131598"/>
            <a:ext cx="19842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233" name="Google Shape;2233;p59"/>
          <p:cNvGrpSpPr/>
          <p:nvPr/>
        </p:nvGrpSpPr>
        <p:grpSpPr>
          <a:xfrm>
            <a:off x="0" y="-7620"/>
            <a:ext cx="9148020" cy="5158740"/>
            <a:chOff x="0" y="-7620"/>
            <a:chExt cx="9148020" cy="5158740"/>
          </a:xfrm>
        </p:grpSpPr>
        <p:sp>
          <p:nvSpPr>
            <p:cNvPr id="2234" name="Google Shape;2234;p59"/>
            <p:cNvSpPr/>
            <p:nvPr/>
          </p:nvSpPr>
          <p:spPr>
            <a:xfrm rot="10800000">
              <a:off x="8431620" y="-7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5" name="Google Shape;2235;p59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236" name="Google Shape;2236;p59"/>
          <p:cNvCxnSpPr/>
          <p:nvPr/>
        </p:nvCxnSpPr>
        <p:spPr>
          <a:xfrm rot="10800000">
            <a:off x="345750" y="3268850"/>
            <a:ext cx="0" cy="186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8" name="Google Shape;2238;p6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9" name="Google Shape;2239;p60"/>
          <p:cNvGrpSpPr/>
          <p:nvPr/>
        </p:nvGrpSpPr>
        <p:grpSpPr>
          <a:xfrm>
            <a:off x="-125" y="0"/>
            <a:ext cx="9140525" cy="5143500"/>
            <a:chOff x="-125" y="0"/>
            <a:chExt cx="9140525" cy="5143500"/>
          </a:xfrm>
        </p:grpSpPr>
        <p:sp>
          <p:nvSpPr>
            <p:cNvPr id="2240" name="Google Shape;2240;p60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1" name="Google Shape;2241;p60"/>
            <p:cNvSpPr/>
            <p:nvPr/>
          </p:nvSpPr>
          <p:spPr>
            <a:xfrm rot="10800000">
              <a:off x="842400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42" name="Google Shape;2242;p60"/>
          <p:cNvSpPr txBox="1"/>
          <p:nvPr>
            <p:ph hasCustomPrompt="1" type="title"/>
          </p:nvPr>
        </p:nvSpPr>
        <p:spPr>
          <a:xfrm>
            <a:off x="4556750" y="575626"/>
            <a:ext cx="3873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3" name="Google Shape;2243;p60"/>
          <p:cNvSpPr txBox="1"/>
          <p:nvPr>
            <p:ph idx="1" type="subTitle"/>
          </p:nvPr>
        </p:nvSpPr>
        <p:spPr>
          <a:xfrm>
            <a:off x="4556750" y="1264550"/>
            <a:ext cx="38739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4" name="Google Shape;2244;p60"/>
          <p:cNvSpPr txBox="1"/>
          <p:nvPr>
            <p:ph hasCustomPrompt="1" idx="2" type="title"/>
          </p:nvPr>
        </p:nvSpPr>
        <p:spPr>
          <a:xfrm>
            <a:off x="4556750" y="1927888"/>
            <a:ext cx="3873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5" name="Google Shape;2245;p60"/>
          <p:cNvSpPr txBox="1"/>
          <p:nvPr>
            <p:ph idx="3" type="subTitle"/>
          </p:nvPr>
        </p:nvSpPr>
        <p:spPr>
          <a:xfrm>
            <a:off x="4556750" y="2616812"/>
            <a:ext cx="38739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6" name="Google Shape;2246;p60"/>
          <p:cNvSpPr txBox="1"/>
          <p:nvPr>
            <p:ph hasCustomPrompt="1" idx="4" type="title"/>
          </p:nvPr>
        </p:nvSpPr>
        <p:spPr>
          <a:xfrm>
            <a:off x="4556750" y="3280150"/>
            <a:ext cx="38739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7" name="Google Shape;2247;p60"/>
          <p:cNvSpPr txBox="1"/>
          <p:nvPr>
            <p:ph idx="5" type="subTitle"/>
          </p:nvPr>
        </p:nvSpPr>
        <p:spPr>
          <a:xfrm>
            <a:off x="4556750" y="3969074"/>
            <a:ext cx="38739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248" name="Google Shape;2248;p60"/>
          <p:cNvCxnSpPr/>
          <p:nvPr/>
        </p:nvCxnSpPr>
        <p:spPr>
          <a:xfrm>
            <a:off x="-33550" y="4604000"/>
            <a:ext cx="369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0" name="Google Shape;2250;p6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1" name="Google Shape;2251;p61"/>
          <p:cNvGrpSpPr/>
          <p:nvPr/>
        </p:nvGrpSpPr>
        <p:grpSpPr>
          <a:xfrm>
            <a:off x="-125" y="0"/>
            <a:ext cx="9147300" cy="5143500"/>
            <a:chOff x="-125" y="0"/>
            <a:chExt cx="9147300" cy="5143500"/>
          </a:xfrm>
        </p:grpSpPr>
        <p:sp>
          <p:nvSpPr>
            <p:cNvPr id="2252" name="Google Shape;2252;p61"/>
            <p:cNvSpPr/>
            <p:nvPr/>
          </p:nvSpPr>
          <p:spPr>
            <a:xfrm rot="10800000">
              <a:off x="-125" y="0"/>
              <a:ext cx="9147300" cy="160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3" name="Google Shape;2253;p61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54" name="Google Shape;2254;p61"/>
          <p:cNvSpPr txBox="1"/>
          <p:nvPr>
            <p:ph type="title"/>
          </p:nvPr>
        </p:nvSpPr>
        <p:spPr>
          <a:xfrm>
            <a:off x="713222" y="708900"/>
            <a:ext cx="3333000" cy="10587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5" name="Google Shape;2255;p61"/>
          <p:cNvSpPr txBox="1"/>
          <p:nvPr>
            <p:ph idx="1" type="subTitle"/>
          </p:nvPr>
        </p:nvSpPr>
        <p:spPr>
          <a:xfrm>
            <a:off x="713231" y="1834850"/>
            <a:ext cx="3333000" cy="12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6" name="Google Shape;2256;p61"/>
          <p:cNvSpPr txBox="1"/>
          <p:nvPr/>
        </p:nvSpPr>
        <p:spPr>
          <a:xfrm>
            <a:off x="713225" y="3829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CREDITS:</a:t>
            </a:r>
            <a:r>
              <a:rPr lang="n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This presentation template was created by </a:t>
            </a:r>
            <a:r>
              <a:rPr b="1" lang="nl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n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includes icons by </a:t>
            </a:r>
            <a:r>
              <a:rPr b="1" lang="nl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n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infographics &amp; images by </a:t>
            </a:r>
            <a:r>
              <a:rPr b="1" lang="nl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nl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b="1" sz="1200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2257" name="Google Shape;2257;p61"/>
          <p:cNvCxnSpPr/>
          <p:nvPr/>
        </p:nvCxnSpPr>
        <p:spPr>
          <a:xfrm>
            <a:off x="8788975" y="0"/>
            <a:ext cx="0" cy="2217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"/>
          <p:cNvSpPr/>
          <p:nvPr>
            <p:ph idx="2" type="pic"/>
          </p:nvPr>
        </p:nvSpPr>
        <p:spPr>
          <a:xfrm>
            <a:off x="5640125" y="1521675"/>
            <a:ext cx="2593200" cy="2593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347" name="Google Shape;347;p7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348" name="Google Shape;348;p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7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379" name="Google Shape;379;p7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0" name="Google Shape;410;p7"/>
          <p:cNvSpPr txBox="1"/>
          <p:nvPr>
            <p:ph idx="1" type="subTitle"/>
          </p:nvPr>
        </p:nvSpPr>
        <p:spPr>
          <a:xfrm>
            <a:off x="720000" y="1669125"/>
            <a:ext cx="3926400" cy="2298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Google Shape;2259;p6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0" name="Google Shape;2260;p62"/>
          <p:cNvGrpSpPr/>
          <p:nvPr/>
        </p:nvGrpSpPr>
        <p:grpSpPr>
          <a:xfrm>
            <a:off x="-125" y="-7500"/>
            <a:ext cx="9147300" cy="5158620"/>
            <a:chOff x="-125" y="-7500"/>
            <a:chExt cx="9147300" cy="5158620"/>
          </a:xfrm>
        </p:grpSpPr>
        <p:sp>
          <p:nvSpPr>
            <p:cNvPr id="2261" name="Google Shape;2261;p62"/>
            <p:cNvSpPr/>
            <p:nvPr/>
          </p:nvSpPr>
          <p:spPr>
            <a:xfrm rot="10800000">
              <a:off x="-125" y="-7500"/>
              <a:ext cx="9147300" cy="141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2" name="Google Shape;2262;p62"/>
            <p:cNvSpPr/>
            <p:nvPr/>
          </p:nvSpPr>
          <p:spPr>
            <a:xfrm rot="10800000">
              <a:off x="-125" y="4617720"/>
              <a:ext cx="91473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263" name="Google Shape;2263;p62"/>
          <p:cNvCxnSpPr/>
          <p:nvPr/>
        </p:nvCxnSpPr>
        <p:spPr>
          <a:xfrm>
            <a:off x="345995" y="-7620"/>
            <a:ext cx="0" cy="394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5" name="Google Shape;2265;p6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6" name="Google Shape;2266;p63"/>
          <p:cNvGrpSpPr/>
          <p:nvPr/>
        </p:nvGrpSpPr>
        <p:grpSpPr>
          <a:xfrm>
            <a:off x="-7795" y="-6900"/>
            <a:ext cx="9159414" cy="5157300"/>
            <a:chOff x="-7795" y="-6900"/>
            <a:chExt cx="9159414" cy="5157300"/>
          </a:xfrm>
        </p:grpSpPr>
        <p:sp>
          <p:nvSpPr>
            <p:cNvPr id="2267" name="Google Shape;2267;p63"/>
            <p:cNvSpPr/>
            <p:nvPr/>
          </p:nvSpPr>
          <p:spPr>
            <a:xfrm rot="10800000">
              <a:off x="-7795" y="-6900"/>
              <a:ext cx="25605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8" name="Google Shape;2268;p63"/>
            <p:cNvSpPr/>
            <p:nvPr/>
          </p:nvSpPr>
          <p:spPr>
            <a:xfrm rot="10800000">
              <a:off x="8430719" y="-6900"/>
              <a:ext cx="7209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269" name="Google Shape;2269;p63"/>
          <p:cNvCxnSpPr/>
          <p:nvPr/>
        </p:nvCxnSpPr>
        <p:spPr>
          <a:xfrm>
            <a:off x="-33550" y="539500"/>
            <a:ext cx="4620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8"/>
          <p:cNvSpPr/>
          <p:nvPr/>
        </p:nvSpPr>
        <p:spPr>
          <a:xfrm>
            <a:off x="0" y="304800"/>
            <a:ext cx="54885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"/>
          <p:cNvSpPr txBox="1"/>
          <p:nvPr>
            <p:ph type="title"/>
          </p:nvPr>
        </p:nvSpPr>
        <p:spPr>
          <a:xfrm>
            <a:off x="713225" y="1330950"/>
            <a:ext cx="4395300" cy="24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15" name="Google Shape;415;p8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416" name="Google Shape;416;p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8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447" name="Google Shape;447;p8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8"/>
          <p:cNvSpPr/>
          <p:nvPr>
            <p:ph idx="2" type="pic"/>
          </p:nvPr>
        </p:nvSpPr>
        <p:spPr>
          <a:xfrm>
            <a:off x="5987675" y="1275150"/>
            <a:ext cx="2593200" cy="2593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53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9"/>
          <p:cNvSpPr/>
          <p:nvPr/>
        </p:nvSpPr>
        <p:spPr>
          <a:xfrm>
            <a:off x="0" y="2845875"/>
            <a:ext cx="9144000" cy="199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9"/>
          <p:cNvGrpSpPr/>
          <p:nvPr/>
        </p:nvGrpSpPr>
        <p:grpSpPr>
          <a:xfrm>
            <a:off x="1" y="4838690"/>
            <a:ext cx="9142499" cy="304800"/>
            <a:chOff x="1" y="15"/>
            <a:chExt cx="9142499" cy="304800"/>
          </a:xfrm>
        </p:grpSpPr>
        <p:sp>
          <p:nvSpPr>
            <p:cNvPr id="482" name="Google Shape;482;p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751" y="-10"/>
            <a:ext cx="9142499" cy="304800"/>
            <a:chOff x="1" y="15"/>
            <a:chExt cx="9142499" cy="304800"/>
          </a:xfrm>
        </p:grpSpPr>
        <p:sp>
          <p:nvSpPr>
            <p:cNvPr id="513" name="Google Shape;513;p9"/>
            <p:cNvSpPr/>
            <p:nvPr/>
          </p:nvSpPr>
          <p:spPr>
            <a:xfrm flipH="1" rot="-5400000">
              <a:off x="304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 flipH="1">
              <a:off x="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 flipH="1" rot="-5400000">
              <a:off x="914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 flipH="1">
              <a:off x="609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 flipH="1" rot="-5400000">
              <a:off x="1523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 flipH="1">
              <a:off x="1219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 rot="-5400000">
              <a:off x="2133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 flipH="1">
              <a:off x="1828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 flipH="1" rot="-5400000">
              <a:off x="2742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 flipH="1">
              <a:off x="2438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 flipH="1" rot="-5400000">
              <a:off x="3352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 flipH="1">
              <a:off x="3047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 flipH="1" rot="-5400000">
              <a:off x="3961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 flipH="1">
              <a:off x="3657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 flipH="1" rot="-5400000">
              <a:off x="4571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4266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 flipH="1" rot="-5400000">
              <a:off x="5180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4876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 flipH="1" rot="-5400000">
              <a:off x="5790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5485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 flipH="1" rot="-5400000">
              <a:off x="6399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6095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 flipH="1" rot="-5400000">
              <a:off x="7009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6704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 flipH="1" rot="-5400000">
              <a:off x="7618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7314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 flipH="1" rot="-5400000">
              <a:off x="82282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79235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 flipH="1" rot="-5400000">
              <a:off x="8837700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8533001" y="15"/>
              <a:ext cx="304800" cy="3048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9"/>
          <p:cNvSpPr txBox="1"/>
          <p:nvPr>
            <p:ph type="title"/>
          </p:nvPr>
        </p:nvSpPr>
        <p:spPr>
          <a:xfrm>
            <a:off x="2135550" y="3014799"/>
            <a:ext cx="4872900" cy="1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4" name="Google Shape;544;p9"/>
          <p:cNvSpPr txBox="1"/>
          <p:nvPr>
            <p:ph idx="1" type="subTitle"/>
          </p:nvPr>
        </p:nvSpPr>
        <p:spPr>
          <a:xfrm>
            <a:off x="2135550" y="3993976"/>
            <a:ext cx="48729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9"/>
          <p:cNvSpPr/>
          <p:nvPr>
            <p:ph idx="2" type="pic"/>
          </p:nvPr>
        </p:nvSpPr>
        <p:spPr>
          <a:xfrm>
            <a:off x="3631188" y="633450"/>
            <a:ext cx="1891200" cy="1891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10"/>
          <p:cNvSpPr txBox="1"/>
          <p:nvPr>
            <p:ph type="title"/>
          </p:nvPr>
        </p:nvSpPr>
        <p:spPr>
          <a:xfrm>
            <a:off x="720000" y="3694325"/>
            <a:ext cx="7704000" cy="712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czar Medium"/>
              <a:buNone/>
              <a:defRPr sz="3500">
                <a:solidFill>
                  <a:schemeClr val="dk1"/>
                </a:solidFill>
                <a:latin typeface="Eczar Medium"/>
                <a:ea typeface="Eczar Medium"/>
                <a:cs typeface="Eczar Medium"/>
                <a:sym typeface="Eczar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3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"/>
              <a:buNone/>
              <a:defRPr b="1" sz="35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3" name="Google Shape;2023;p3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64"/>
          <p:cNvSpPr txBox="1"/>
          <p:nvPr>
            <p:ph idx="1" type="subTitle"/>
          </p:nvPr>
        </p:nvSpPr>
        <p:spPr>
          <a:xfrm>
            <a:off x="2301100" y="4052000"/>
            <a:ext cx="61296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Iris Ponsteen en Nathan de Boo</a:t>
            </a:r>
            <a:endParaRPr/>
          </a:p>
        </p:txBody>
      </p:sp>
      <p:sp>
        <p:nvSpPr>
          <p:cNvPr id="2275" name="Google Shape;2275;p64"/>
          <p:cNvSpPr txBox="1"/>
          <p:nvPr>
            <p:ph type="ctrTitle"/>
          </p:nvPr>
        </p:nvSpPr>
        <p:spPr>
          <a:xfrm>
            <a:off x="2301250" y="1188725"/>
            <a:ext cx="6129600" cy="27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Geschiedenis van kansrekening en statistiek 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7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</p:txBody>
      </p:sp>
      <p:sp>
        <p:nvSpPr>
          <p:cNvPr id="2333" name="Google Shape;2333;p73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350">
                <a:solidFill>
                  <a:srgbClr val="1A1A1A"/>
                </a:solidFill>
              </a:rPr>
              <a:t>Aanhangsel op de Gissingen over den Staat van het Menschelyk Geslagt en de Uitreekening der Lyfrenten - Nicolaas Struyk 1740</a:t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Sterftetabel op basis van daadwerkelijke gegevens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350">
                <a:solidFill>
                  <a:srgbClr val="1A1A1A"/>
                </a:solidFill>
              </a:rPr>
              <a:t>“’t Schynt dat de Menschen toen liever op jonge Kinderen van de mannelyke zoort lyfrenten namen, dan op de Vrouwelyke van de zelfde ouderdom; daar nogtans het laatste voor de Koopers veel voordeeliger is.”</a:t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7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Verwerken van waarnemingen</a:t>
            </a:r>
            <a:endParaRPr/>
          </a:p>
        </p:txBody>
      </p:sp>
      <p:sp>
        <p:nvSpPr>
          <p:cNvPr id="2339" name="Google Shape;2339;p74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Probleem in Astronomie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Meer vergelijkingen dan onbekenden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Eerdere pogingen door Cotes, Euler, Mayer en Boscovich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Euler in 1749: systeem oplossen in kleine sets, antwoorden combineren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Boscovich in 1760: Som van fouten minimaliseren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Adrien Marie Legendre in 1805: Kleinste-kwadratenmethode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Theoria motus corporum celestium (Theory of Motion of the Heavenly Bodies) - Gauss, 1809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7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Errorfunctie</a:t>
            </a:r>
            <a:endParaRPr/>
          </a:p>
        </p:txBody>
      </p:sp>
      <p:sp>
        <p:nvSpPr>
          <p:cNvPr id="2345" name="Google Shape;2345;p75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Thomas Simpson 1755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De fout in observaties wordt verminderd als het gemiddelde wordt gepakt.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Laplace 1770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Errorfunctie 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Gauss 1809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Errorfunctie 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Théorie analytique des probabilités (Analytic Theory of Probability) -</a:t>
            </a:r>
            <a:r>
              <a:rPr lang="nl"/>
              <a:t>Laplace, 1812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Wijde applicatie van kansrekening, ook in sociale wetenschappen.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6" name="Google Shape;234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3070137"/>
            <a:ext cx="1017250" cy="3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2424971"/>
            <a:ext cx="1017250" cy="29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7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Statistiek in de 19e eeuw</a:t>
            </a:r>
            <a:endParaRPr/>
          </a:p>
        </p:txBody>
      </p:sp>
      <p:sp>
        <p:nvSpPr>
          <p:cNvPr id="2353" name="Google Shape;2353;p76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Adoplhe Quetelet, 1796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Rehuel Lobatto, 1797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Francis Galton, 1822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"/>
              <a:t>Gregor Mendel, 1822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7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Adoplh Quetelet</a:t>
            </a:r>
            <a:endParaRPr/>
          </a:p>
        </p:txBody>
      </p:sp>
      <p:sp>
        <p:nvSpPr>
          <p:cNvPr id="2359" name="Google Shape;2359;p77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Introduceerde statistiek in de sociale wetenschappen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Raakte geïnspireerd door verzamelen gegevens van de bevolking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Interesse in ‘mate van criminaliteit’, veel controverse in die tijd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‘neiging tot misdaad’ , constant aantal zelfmoorden’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1834, medeoprichter van </a:t>
            </a:r>
            <a:r>
              <a:rPr i="1" lang="nl"/>
              <a:t>Royal Statistical Society</a:t>
            </a:r>
            <a:r>
              <a:rPr lang="nl"/>
              <a:t> in Londen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Initiatiefnemer</a:t>
            </a:r>
            <a:r>
              <a:rPr lang="nl"/>
              <a:t> tot gelijke dataverzameling door Europa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r>
              <a:rPr i="1" lang="nl"/>
              <a:t>Sur l’homme et le développement de ses facultés. – Essai de physique sociale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0" name="Google Shape;236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280" y="1098725"/>
            <a:ext cx="1828100" cy="29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7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Rehuel Lobatto</a:t>
            </a:r>
            <a:endParaRPr/>
          </a:p>
        </p:txBody>
      </p:sp>
      <p:sp>
        <p:nvSpPr>
          <p:cNvPr id="2366" name="Google Shape;2366;p78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Geïnspireerd door Quetelet, met wie hij veel correspondeerde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Joodse afkomst, onderwezen door </a:t>
            </a:r>
            <a:r>
              <a:rPr i="1" lang="nl"/>
              <a:t>van Swinden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Werkzaam op ministerie van Binnenlandse Zaken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Ja</a:t>
            </a:r>
            <a:r>
              <a:rPr i="1" lang="nl"/>
              <a:t>arboekje uitgegeven op last van Z.M. den Koning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‘Het jaarboekje van Lobatto’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Later: </a:t>
            </a:r>
            <a:r>
              <a:rPr i="1" lang="nl"/>
              <a:t>Statistisch jaarboek voor het Koningrijk der Nederlanden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7" name="Google Shape;236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925" y="1256675"/>
            <a:ext cx="1841100" cy="26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Francis Galton</a:t>
            </a:r>
            <a:endParaRPr/>
          </a:p>
        </p:txBody>
      </p:sp>
      <p:sp>
        <p:nvSpPr>
          <p:cNvPr id="2373" name="Google Shape;2373;p79"/>
          <p:cNvSpPr txBox="1"/>
          <p:nvPr>
            <p:ph idx="1" type="body"/>
          </p:nvPr>
        </p:nvSpPr>
        <p:spPr>
          <a:xfrm>
            <a:off x="720000" y="1215750"/>
            <a:ext cx="77040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Neef van Darwin, geïnspireerd door </a:t>
            </a:r>
            <a:r>
              <a:rPr i="1" lang="nl"/>
              <a:t>Origin of Species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Grondlegger van de eugenetica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Overtuigd dat problemen zo kunnen worden opgelost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Gebruikte data van Quetelet, en verzamelde zelf nog meer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‘</a:t>
            </a:r>
            <a:r>
              <a:rPr i="1" lang="nl"/>
              <a:t>Hereditary Genius</a:t>
            </a:r>
            <a:r>
              <a:rPr lang="nl"/>
              <a:t>’, ‘</a:t>
            </a:r>
            <a:r>
              <a:rPr i="1" lang="nl"/>
              <a:t>Natural inheritance</a:t>
            </a:r>
            <a:r>
              <a:rPr lang="nl"/>
              <a:t>’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Statistische begrippen </a:t>
            </a:r>
            <a:r>
              <a:rPr i="1" lang="nl"/>
              <a:t>regressie en correlatie</a:t>
            </a:r>
            <a:r>
              <a:rPr lang="nl"/>
              <a:t> ontdekt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Ontdekker van de </a:t>
            </a:r>
            <a:r>
              <a:rPr i="1" lang="nl"/>
              <a:t>Quincunx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‘This illustrates and explains why mediocrity is so common’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4" name="Google Shape;237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900" y="1189663"/>
            <a:ext cx="1537274" cy="27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575" y="1280009"/>
            <a:ext cx="1903600" cy="25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8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Gregor Mendel</a:t>
            </a:r>
            <a:endParaRPr/>
          </a:p>
        </p:txBody>
      </p:sp>
      <p:sp>
        <p:nvSpPr>
          <p:cNvPr id="2381" name="Google Shape;2381;p80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Vader van de genetica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Grote hoeveelheden experimenten en kruisbestuivingen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Ontdekte dat 1:3 eigenlijk 1:2:1 was, mede door wiskundige achtergrond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2" name="Google Shape;238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1123950"/>
            <a:ext cx="28575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3" name="Google Shape;238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575" y="2612125"/>
            <a:ext cx="29146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Outline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</p:txBody>
      </p:sp>
      <p:sp>
        <p:nvSpPr>
          <p:cNvPr id="2281" name="Google Shape;2281;p65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Begin</a:t>
            </a:r>
            <a:r>
              <a:rPr lang="nl"/>
              <a:t> van kansrekening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Verwerken van waarnemingen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Statistiek in de 19e eeuw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66"/>
          <p:cNvSpPr txBox="1"/>
          <p:nvPr>
            <p:ph idx="1" type="subTitle"/>
          </p:nvPr>
        </p:nvSpPr>
        <p:spPr>
          <a:xfrm>
            <a:off x="713225" y="1046300"/>
            <a:ext cx="77175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/>
              <a:t>Hoe vaak moeten twee dobbelstenen geworpen worden om ten minste een gelijke kans te hebben op het werpen van een dubbele 6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/>
              <a:t>Hoe kunnen de inzetten van een onderbroken spel eerlijk worden verdeeld?</a:t>
            </a:r>
            <a:endParaRPr sz="1900"/>
          </a:p>
        </p:txBody>
      </p:sp>
      <p:sp>
        <p:nvSpPr>
          <p:cNvPr id="2287" name="Google Shape;2287;p66"/>
          <p:cNvSpPr txBox="1"/>
          <p:nvPr>
            <p:ph type="title"/>
          </p:nvPr>
        </p:nvSpPr>
        <p:spPr>
          <a:xfrm>
            <a:off x="713225" y="3307200"/>
            <a:ext cx="3663000" cy="5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/>
              <a:t>—Vragen</a:t>
            </a:r>
            <a:r>
              <a:rPr b="0" lang="nl"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sz="1300"/>
              <a:t>van de Méré aan Pascal (rond 1652)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 van kansrekening</a:t>
            </a:r>
            <a:endParaRPr sz="1800"/>
          </a:p>
        </p:txBody>
      </p:sp>
      <p:sp>
        <p:nvSpPr>
          <p:cNvPr id="2293" name="Google Shape;2293;p67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Ontstaan uit gokken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1654 Brieven tussen Pascal en Fermat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Traité du triangle arithmétique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Speler a heeft 2 rondes nodig om te winnen,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speler b heeft maar 1 ronde nodig. Hoe wordt de inzet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verdeeld?</a:t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4" name="Google Shape;229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925" y="1281650"/>
            <a:ext cx="3124075" cy="25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ratiociniis in Aleae Ludo</a:t>
            </a:r>
            <a:endParaRPr/>
          </a:p>
        </p:txBody>
      </p:sp>
      <p:sp>
        <p:nvSpPr>
          <p:cNvPr id="2300" name="Google Shape;2300;p68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De ratiociniis in Aleae Ludo (On the Calculations in Games of Chance) - Huygens, 1657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14 stellingen en 5 vragen voor de lezer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"/>
              <a:t>Verdere uitwerking van de Méré’s problemen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“If I expect a or b, and have an equal chance of gaining either of them, my Expectation is worth is (a+b)/2”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Ara conjectandi (Art of conjecturing) - Bernoulli, 1713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Doctrine of Chances - De Moivre, 1718</a:t>
            </a:r>
            <a:endParaRPr/>
          </a:p>
          <a:p>
            <a:pPr indent="0" lvl="0" marL="0" marR="0" rtl="0" algn="l">
              <a:lnSpc>
                <a:spcPct val="98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6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</p:txBody>
      </p:sp>
      <p:sp>
        <p:nvSpPr>
          <p:cNvPr id="2306" name="Google Shape;2306;p69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Overheden hebben geld nodig, losrentes en lijfrentes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Beginkapitaal tegenover ‘lijf’, meestal een jong kind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Natte vingerwerk, 1000 gulden op 10.000 gulden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Christiaan Huygens, Johannes Hudde en Johan de Witt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7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</p:txBody>
      </p:sp>
      <p:sp>
        <p:nvSpPr>
          <p:cNvPr id="2312" name="Google Shape;2312;p70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350">
                <a:solidFill>
                  <a:srgbClr val="1A1A1A"/>
                </a:solidFill>
              </a:rPr>
              <a:t>‘Waerdije van lijfrenten naar proportie van Los-renten’ - 1671</a:t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Elk half jaar krijgt men uitbetaald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Kind (3 jaar) overlijdt voor de 80-jarige leeftijd, opgedeeld in 154 gebeurtenissen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Wens: 1.000.000 gulden uitbetaald per jaar, hoeveel uitlenen?</a:t>
            </a:r>
            <a:endParaRPr sz="135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7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</p:txBody>
      </p:sp>
      <p:sp>
        <p:nvSpPr>
          <p:cNvPr id="2318" name="Google Shape;2318;p71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35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‘</a:t>
            </a:r>
            <a:r>
              <a:rPr i="1" lang="nl" sz="1350">
                <a:solidFill>
                  <a:srgbClr val="1A1A1A"/>
                </a:solidFill>
              </a:rPr>
              <a:t>Waerdije van lijfrenten naar proportie van Los-renten’ - Johan de Witt, 1671</a:t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Elk half jaar krijgt men uitbetaald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Kind (3 jaar) overlijdt voor de 80-jarige leeftijd, opgedeeld in 154 gebeurtenissen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Wens: 1.000.000 gulden uitbetaald per jaar, hoeveel uitlenen?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Verwachtingswaarde beginkapitaal: 16.001.607 gulden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Dus </a:t>
            </a:r>
            <a:r>
              <a:rPr i="1" lang="nl" sz="1350">
                <a:solidFill>
                  <a:srgbClr val="1A1A1A"/>
                </a:solidFill>
              </a:rPr>
              <a:t>16*lening</a:t>
            </a:r>
            <a:r>
              <a:rPr lang="nl" sz="1350">
                <a:solidFill>
                  <a:srgbClr val="1A1A1A"/>
                </a:solidFill>
              </a:rPr>
              <a:t> in plaats van eerdere </a:t>
            </a:r>
            <a:r>
              <a:rPr i="1" lang="nl" sz="1350">
                <a:solidFill>
                  <a:srgbClr val="1A1A1A"/>
                </a:solidFill>
              </a:rPr>
              <a:t>10</a:t>
            </a:r>
            <a:r>
              <a:rPr i="1" lang="nl" sz="1350">
                <a:solidFill>
                  <a:srgbClr val="1A1A1A"/>
                </a:solidFill>
              </a:rPr>
              <a:t>*lening</a:t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Overheid koos in 1672 voor </a:t>
            </a:r>
            <a:r>
              <a:rPr i="1" lang="nl" sz="1350">
                <a:solidFill>
                  <a:srgbClr val="1A1A1A"/>
                </a:solidFill>
              </a:rPr>
              <a:t>14*lening,</a:t>
            </a:r>
            <a:r>
              <a:rPr lang="nl" sz="1350">
                <a:solidFill>
                  <a:srgbClr val="1A1A1A"/>
                </a:solidFill>
              </a:rPr>
              <a:t> Johan de Witt werd vermoord</a:t>
            </a:r>
            <a:endParaRPr sz="135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7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Lijfrentes</a:t>
            </a:r>
            <a:endParaRPr/>
          </a:p>
        </p:txBody>
      </p:sp>
      <p:sp>
        <p:nvSpPr>
          <p:cNvPr id="2324" name="Google Shape;2324;p72"/>
          <p:cNvSpPr txBox="1"/>
          <p:nvPr>
            <p:ph idx="1" type="body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Sterftetabellen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Erg tijdrovend, zoektocht naar constante populatie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Wroclaw 1687-1691, Edmund Halley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50">
                <a:solidFill>
                  <a:srgbClr val="1A1A1A"/>
                </a:solidFill>
              </a:rPr>
              <a:t>Abraham de Moivre, 1725</a:t>
            </a:r>
            <a:endParaRPr sz="13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</a:endParaRPr>
          </a:p>
        </p:txBody>
      </p:sp>
      <p:pic>
        <p:nvPicPr>
          <p:cNvPr id="2325" name="Google Shape;232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095" y="3436100"/>
            <a:ext cx="3999795" cy="3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72"/>
          <p:cNvSpPr txBox="1"/>
          <p:nvPr/>
        </p:nvSpPr>
        <p:spPr>
          <a:xfrm>
            <a:off x="2829450" y="4218950"/>
            <a:ext cx="32841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Bron: Jan Hoogendijk - Lijfrentes in de zeventiende en achtiende eeuw</a:t>
            </a:r>
            <a:endParaRPr i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2327" name="Google Shape;232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463" y="3827525"/>
            <a:ext cx="4276068" cy="3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 Major for College: Thales of Miletus by Slidesgo">
  <a:themeElements>
    <a:clrScheme name="Simple Light">
      <a:dk1>
        <a:srgbClr val="464444"/>
      </a:dk1>
      <a:lt1>
        <a:srgbClr val="FBFBFB"/>
      </a:lt1>
      <a:dk2>
        <a:srgbClr val="ECECEC"/>
      </a:dk2>
      <a:lt2>
        <a:srgbClr val="CC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44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dvanced Topics in Probability Theory - Doctor of Philosophy (Ph.D.) in Mathematics by Slidesgo">
  <a:themeElements>
    <a:clrScheme name="Simple Light">
      <a:dk1>
        <a:srgbClr val="434343"/>
      </a:dk1>
      <a:lt1>
        <a:srgbClr val="F1EDE2"/>
      </a:lt1>
      <a:dk2>
        <a:srgbClr val="AEA791"/>
      </a:dk2>
      <a:lt2>
        <a:srgbClr val="E3D1A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